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4"/>
  </p:sldMasterIdLst>
  <p:sldIdLst>
    <p:sldId id="258" r:id="rId5"/>
    <p:sldId id="259" r:id="rId6"/>
    <p:sldId id="260" r:id="rId7"/>
    <p:sldId id="261" r:id="rId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73" d="100"/>
          <a:sy n="73" d="100"/>
        </p:scale>
        <p:origin x="-87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EE8A6E-9626-45D9-A44D-6161FE8A68B7}" type="datetimeFigureOut">
              <a:rPr lang="ar-SA" smtClean="0"/>
              <a:pPr/>
              <a:t>07/06/1435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918035-B64E-4612-88D8-6FFD46642325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88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Excercices:</a:t>
            </a:r>
          </a:p>
        </p:txBody>
      </p:sp>
      <p:sp>
        <p:nvSpPr>
          <p:cNvPr id="194563" name="عنصر نائب للمحتوى 2"/>
          <p:cNvSpPr>
            <a:spLocks noGrp="1"/>
          </p:cNvSpPr>
          <p:nvPr>
            <p:ph idx="1"/>
          </p:nvPr>
        </p:nvSpPr>
        <p:spPr>
          <a:xfrm>
            <a:off x="263525" y="1214438"/>
            <a:ext cx="7880350" cy="4881562"/>
          </a:xfrm>
        </p:spPr>
        <p:txBody>
          <a:bodyPr/>
          <a:lstStyle/>
          <a:p>
            <a:pPr algn="l">
              <a:buFontTx/>
              <a:buNone/>
            </a:pPr>
            <a:r>
              <a:rPr lang="en-US" u="sng" dirty="0" smtClean="0">
                <a:solidFill>
                  <a:srgbClr val="FFFF00"/>
                </a:solidFill>
              </a:rPr>
              <a:t>Q4.3.4</a:t>
            </a:r>
            <a:r>
              <a:rPr lang="en-US" dirty="0" smtClean="0">
                <a:solidFill>
                  <a:srgbClr val="FFFF00"/>
                </a:solidFill>
              </a:rPr>
              <a:t>: Page 111</a:t>
            </a:r>
          </a:p>
          <a:p>
            <a:pPr algn="l">
              <a:buFontTx/>
              <a:buNone/>
            </a:pPr>
            <a:r>
              <a:rPr lang="en-US" sz="2400" dirty="0" smtClean="0"/>
              <a:t>The same survey data base cited shows  that 32 percent of U.S adults indicated that they have been tested for HIV at some points in their life .Consider a simple random sample of 15 adults selected at that time .Find the probability </a:t>
            </a:r>
          </a:p>
          <a:p>
            <a:pPr algn="l">
              <a:buFontTx/>
              <a:buNone/>
            </a:pPr>
            <a:r>
              <a:rPr lang="en-US" sz="2400" dirty="0" smtClean="0"/>
              <a:t>that the number of adults who have been</a:t>
            </a:r>
          </a:p>
          <a:p>
            <a:pPr algn="l">
              <a:buFontTx/>
              <a:buNone/>
            </a:pPr>
            <a:r>
              <a:rPr lang="en-US" sz="2400" dirty="0" smtClean="0"/>
              <a:t>tested  for HIV in the sample would be</a:t>
            </a:r>
            <a:r>
              <a:rPr lang="en-US" dirty="0" smtClean="0"/>
              <a:t>:</a:t>
            </a:r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ar-SA" smtClean="0"/>
              <a:t>Text Book  :   Basic Concepts and Methodology for the Health Sciences </a:t>
            </a:r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06806F3-92A4-4170-84B0-BE8A0E2D9C33}" type="slidenum">
              <a:rPr lang="ar-SA" smtClean="0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45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45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45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45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945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945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945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45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1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368544"/>
          </a:xfrm>
        </p:spPr>
        <p:txBody>
          <a:bodyPr>
            <a:normAutofit fontScale="90000"/>
          </a:bodyPr>
          <a:lstStyle/>
          <a:p>
            <a:pPr algn="l"/>
            <a:r>
              <a:rPr lang="en-US" u="sng" dirty="0" smtClean="0"/>
              <a:t/>
            </a:r>
            <a:br>
              <a:rPr lang="en-US" u="sng" dirty="0" smtClean="0"/>
            </a:br>
            <a:r>
              <a:rPr lang="en-US" u="sng" dirty="0"/>
              <a:t/>
            </a:r>
            <a:br>
              <a:rPr lang="en-US" u="sng" dirty="0"/>
            </a:br>
            <a:r>
              <a:rPr lang="en-US" u="sng" dirty="0" smtClean="0"/>
              <a:t>Solution</a:t>
            </a:r>
            <a:r>
              <a:rPr lang="ar-SA" u="sng" dirty="0" smtClean="0"/>
              <a:t/>
            </a:r>
            <a:br>
              <a:rPr lang="ar-SA" u="sng" dirty="0" smtClean="0"/>
            </a:br>
            <a:r>
              <a:rPr lang="ar-SA" u="sng" dirty="0" smtClean="0"/>
              <a:t/>
            </a:r>
            <a:br>
              <a:rPr lang="ar-SA" u="sng" dirty="0" smtClean="0"/>
            </a:br>
            <a:r>
              <a:rPr lang="en-US" dirty="0" smtClean="0"/>
              <a:t>n=15 , p= 0.32 ,q= 1-p=0.68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u="sng" dirty="0" smtClean="0"/>
              <a:t/>
            </a:r>
            <a:br>
              <a:rPr lang="ar-SA" u="sng" dirty="0" smtClean="0"/>
            </a:br>
            <a:r>
              <a:rPr lang="ar-SA" u="sng" dirty="0"/>
              <a:t/>
            </a:r>
            <a:br>
              <a:rPr lang="ar-SA" u="sng" dirty="0"/>
            </a:br>
            <a:endParaRPr lang="en-US" u="sng" dirty="0" smtClean="0"/>
          </a:p>
        </p:txBody>
      </p:sp>
      <p:graphicFrame>
        <p:nvGraphicFramePr>
          <p:cNvPr id="319492" name="Object 4"/>
          <p:cNvGraphicFramePr>
            <a:graphicFrameLocks noChangeAspect="1"/>
          </p:cNvGraphicFramePr>
          <p:nvPr>
            <p:ph idx="1"/>
          </p:nvPr>
        </p:nvGraphicFramePr>
        <p:xfrm>
          <a:off x="285720" y="3071810"/>
          <a:ext cx="8212137" cy="1098550"/>
        </p:xfrm>
        <a:graphic>
          <a:graphicData uri="http://schemas.openxmlformats.org/presentationml/2006/ole">
            <p:oleObj spid="_x0000_s1026" r:id="rId3" imgW="3797300" imgH="508000" progId="">
              <p:embed/>
            </p:oleObj>
          </a:graphicData>
        </a:graphic>
      </p:graphicFrame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ar-SA" smtClean="0"/>
              <a:t>Text Book  :   Basic Concepts and Methodology for the Health Sciences </a:t>
            </a:r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670B4A7-91E0-4882-94E6-918ABA3D03F1}" type="slidenum">
              <a:rPr lang="ar-SA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4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194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194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586" name="عنصر نائب للمحتوى 2"/>
          <p:cNvSpPr>
            <a:spLocks noGrp="1"/>
          </p:cNvSpPr>
          <p:nvPr>
            <p:ph idx="1"/>
          </p:nvPr>
        </p:nvSpPr>
        <p:spPr>
          <a:xfrm>
            <a:off x="263525" y="548679"/>
            <a:ext cx="8523288" cy="5952133"/>
          </a:xfrm>
        </p:spPr>
        <p:txBody>
          <a:bodyPr/>
          <a:lstStyle/>
          <a:p>
            <a:pPr algn="l"/>
            <a:r>
              <a:rPr lang="en-US" dirty="0" smtClean="0"/>
              <a:t>(a) Three                           </a:t>
            </a:r>
            <a:r>
              <a:rPr lang="en-US" dirty="0" smtClean="0">
                <a:solidFill>
                  <a:srgbClr val="FFFF00"/>
                </a:solidFill>
              </a:rPr>
              <a:t>(Ans.   0.1457)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(b) Less than two              </a:t>
            </a:r>
            <a:r>
              <a:rPr lang="en-US" dirty="0" smtClean="0">
                <a:solidFill>
                  <a:srgbClr val="FFFF00"/>
                </a:solidFill>
              </a:rPr>
              <a:t>(Ans. 0.02477)     </a:t>
            </a:r>
          </a:p>
          <a:p>
            <a:pPr algn="l"/>
            <a:endParaRPr lang="en-US" dirty="0" smtClean="0"/>
          </a:p>
          <a:p>
            <a:pPr algn="l">
              <a:buFontTx/>
              <a:buNone/>
            </a:pPr>
            <a:r>
              <a:rPr lang="en-US" dirty="0" smtClean="0"/>
              <a:t>(c ) At  most one                </a:t>
            </a:r>
            <a:r>
              <a:rPr lang="en-US" dirty="0" smtClean="0">
                <a:solidFill>
                  <a:srgbClr val="FFFF00"/>
                </a:solidFill>
              </a:rPr>
              <a:t>(Ans. 0.02477</a:t>
            </a:r>
            <a:r>
              <a:rPr lang="en-US" dirty="0" smtClean="0"/>
              <a:t>) 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(d) At least three                </a:t>
            </a:r>
            <a:r>
              <a:rPr lang="en-US" dirty="0" smtClean="0">
                <a:solidFill>
                  <a:srgbClr val="FFFF00"/>
                </a:solidFill>
              </a:rPr>
              <a:t>(Ans.  0.9038</a:t>
            </a:r>
            <a:r>
              <a:rPr lang="en-US" dirty="0" smtClean="0"/>
              <a:t>)</a:t>
            </a:r>
          </a:p>
          <a:p>
            <a:pPr algn="l">
              <a:buFontTx/>
              <a:buNone/>
            </a:pPr>
            <a:endParaRPr lang="en-US" dirty="0" smtClean="0"/>
          </a:p>
          <a:p>
            <a:pPr algn="l">
              <a:buFontTx/>
              <a:buNone/>
            </a:pPr>
            <a:r>
              <a:rPr lang="en-US" dirty="0" smtClean="0"/>
              <a:t>(e) between three and five ,inclusive.</a:t>
            </a:r>
          </a:p>
          <a:p>
            <a:pPr algn="l">
              <a:buFontTx/>
              <a:buNone/>
            </a:pPr>
            <a:endParaRPr lang="en-US" u="sng" dirty="0" smtClean="0"/>
          </a:p>
          <a:p>
            <a:pPr algn="l">
              <a:buFontTx/>
              <a:buNone/>
            </a:pPr>
            <a:endParaRPr lang="en-US" u="sng" dirty="0" smtClean="0"/>
          </a:p>
          <a:p>
            <a:pPr algn="l"/>
            <a:endParaRPr lang="en-US" dirty="0" smtClean="0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ar-SA" smtClean="0"/>
              <a:t>Text Book  :   Basic Concepts and Methodology for the Health Sciences </a:t>
            </a:r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F655FC6-153E-4E3B-A41D-F66DA057259C}" type="slidenum">
              <a:rPr lang="ar-SA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5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558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558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558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9558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9558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9558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9558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58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9558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9558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Q4.3.5 </a:t>
            </a:r>
          </a:p>
        </p:txBody>
      </p:sp>
      <p:sp>
        <p:nvSpPr>
          <p:cNvPr id="196611" name="عنصر نائب للمحتوى 2"/>
          <p:cNvSpPr>
            <a:spLocks noGrp="1"/>
          </p:cNvSpPr>
          <p:nvPr>
            <p:ph idx="1"/>
          </p:nvPr>
        </p:nvSpPr>
        <p:spPr>
          <a:xfrm>
            <a:off x="263525" y="1285875"/>
            <a:ext cx="7386638" cy="4810125"/>
          </a:xfrm>
        </p:spPr>
        <p:txBody>
          <a:bodyPr>
            <a:normAutofit lnSpcReduction="10000"/>
          </a:bodyPr>
          <a:lstStyle/>
          <a:p>
            <a:pPr algn="l">
              <a:buFontTx/>
              <a:buChar char="•"/>
            </a:pPr>
            <a:r>
              <a:rPr lang="en-US" dirty="0" smtClean="0"/>
              <a:t> refer to Q4.3.4 , find the mean and the variance?</a:t>
            </a:r>
          </a:p>
          <a:p>
            <a:pPr algn="l">
              <a:buFontTx/>
              <a:buChar char="•"/>
            </a:pPr>
            <a:endParaRPr lang="en-US" dirty="0" smtClean="0"/>
          </a:p>
          <a:p>
            <a:pPr algn="l">
              <a:buFontTx/>
              <a:buChar char="•"/>
            </a:pPr>
            <a:endParaRPr lang="en-US" dirty="0" smtClean="0"/>
          </a:p>
          <a:p>
            <a:pPr algn="l">
              <a:buFontTx/>
              <a:buChar char="•"/>
            </a:pPr>
            <a:endParaRPr lang="en-US" dirty="0" smtClean="0"/>
          </a:p>
          <a:p>
            <a:pPr algn="l">
              <a:buFontTx/>
              <a:buChar char="•"/>
            </a:pPr>
            <a:r>
              <a:rPr lang="en-US" dirty="0" smtClean="0">
                <a:solidFill>
                  <a:srgbClr val="FFFF00"/>
                </a:solidFill>
              </a:rPr>
              <a:t>(</a:t>
            </a:r>
            <a:r>
              <a:rPr lang="en-US" dirty="0" smtClean="0">
                <a:solidFill>
                  <a:srgbClr val="FF0000"/>
                </a:solidFill>
              </a:rPr>
              <a:t>Answer: mean = 4.8 ,</a:t>
            </a:r>
          </a:p>
          <a:p>
            <a:pPr algn="l">
              <a:buFontTx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 variance =3.264 </a:t>
            </a:r>
          </a:p>
          <a:p>
            <a:pPr algn="l">
              <a:buFontTx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Standard deviation= 1.807</a:t>
            </a:r>
          </a:p>
          <a:p>
            <a:pPr algn="l">
              <a:buFontTx/>
              <a:buChar char="•"/>
            </a:pPr>
            <a:r>
              <a:rPr lang="en-US" dirty="0" smtClean="0">
                <a:solidFill>
                  <a:srgbClr val="FFFF00"/>
                </a:solidFill>
              </a:rPr>
              <a:t>) </a:t>
            </a:r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ar-SA" smtClean="0"/>
              <a:t>Text Book  :   Basic Concepts and Methodology for the Health Sciences </a:t>
            </a:r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A8FB034-F3F1-4796-87D4-148D27542D74}" type="slidenum">
              <a:rPr lang="ar-SA" smtClean="0"/>
              <a:pPr>
                <a:defRPr/>
              </a:pPr>
              <a:t>4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6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6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66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66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966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966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966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66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6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966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966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5A6957669DD424995F190B0BB4592A1" ma:contentTypeVersion="0" ma:contentTypeDescription="Create a new document." ma:contentTypeScope="" ma:versionID="4a2a7eb662a11ffb9136cfb44d395816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C7F31E1F-9D37-4873-B6CE-D92DA60EB6D7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45EEB994-2C0F-4391-AAA1-6D2EA1415DF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499D651-9215-4A81-A53C-AEA3C7C4F65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231</TotalTime>
  <Words>196</Words>
  <Application>Microsoft Office PowerPoint</Application>
  <PresentationFormat>On-screen Show (4:3)</PresentationFormat>
  <Paragraphs>33</Paragraphs>
  <Slides>4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0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سمة Office</vt:lpstr>
      <vt:lpstr>Excercices:</vt:lpstr>
      <vt:lpstr>  Solution  n=15 , p= 0.32 ,q= 1-p=0.68   </vt:lpstr>
      <vt:lpstr>Slide 3</vt:lpstr>
      <vt:lpstr>Q4.3.5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user</dc:creator>
  <cp:lastModifiedBy>Ruby</cp:lastModifiedBy>
  <cp:revision>6</cp:revision>
  <dcterms:created xsi:type="dcterms:W3CDTF">2014-03-19T17:44:00Z</dcterms:created>
  <dcterms:modified xsi:type="dcterms:W3CDTF">2014-04-07T11:15:15Z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0x01010075A6957669DD424995F190B0BB4592A1</vt:lpwstr>
  </property>
</Properties>
</file>

<file path=docProps/thumbnail.jpeg>
</file>