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0" r:id="rId6"/>
    <p:sldId id="262" r:id="rId7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106" d="100"/>
          <a:sy n="106" d="100"/>
        </p:scale>
        <p:origin x="-1104" y="162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50156-DC1B-42B5-8556-27B885931310}" type="datetimeFigureOut">
              <a:rPr lang="ar-SA" smtClean="0"/>
              <a:pPr/>
              <a:t>04/08/35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CD74-A120-4B5B-94A9-4E8030CD808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749206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50156-DC1B-42B5-8556-27B885931310}" type="datetimeFigureOut">
              <a:rPr lang="ar-SA" smtClean="0"/>
              <a:pPr/>
              <a:t>04/08/35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CD74-A120-4B5B-94A9-4E8030CD808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964607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50156-DC1B-42B5-8556-27B885931310}" type="datetimeFigureOut">
              <a:rPr lang="ar-SA" smtClean="0"/>
              <a:pPr/>
              <a:t>04/08/35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CD74-A120-4B5B-94A9-4E8030CD808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09391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50156-DC1B-42B5-8556-27B885931310}" type="datetimeFigureOut">
              <a:rPr lang="ar-SA" smtClean="0"/>
              <a:pPr/>
              <a:t>04/08/35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CD74-A120-4B5B-94A9-4E8030CD808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60756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50156-DC1B-42B5-8556-27B885931310}" type="datetimeFigureOut">
              <a:rPr lang="ar-SA" smtClean="0"/>
              <a:pPr/>
              <a:t>04/08/35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CD74-A120-4B5B-94A9-4E8030CD808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029636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50156-DC1B-42B5-8556-27B885931310}" type="datetimeFigureOut">
              <a:rPr lang="ar-SA" smtClean="0"/>
              <a:pPr/>
              <a:t>04/08/35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CD74-A120-4B5B-94A9-4E8030CD808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753488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50156-DC1B-42B5-8556-27B885931310}" type="datetimeFigureOut">
              <a:rPr lang="ar-SA" smtClean="0"/>
              <a:pPr/>
              <a:t>04/08/35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CD74-A120-4B5B-94A9-4E8030CD808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351368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50156-DC1B-42B5-8556-27B885931310}" type="datetimeFigureOut">
              <a:rPr lang="ar-SA" smtClean="0"/>
              <a:pPr/>
              <a:t>04/08/35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CD74-A120-4B5B-94A9-4E8030CD808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912784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50156-DC1B-42B5-8556-27B885931310}" type="datetimeFigureOut">
              <a:rPr lang="ar-SA" smtClean="0"/>
              <a:pPr/>
              <a:t>04/08/35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CD74-A120-4B5B-94A9-4E8030CD808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260963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50156-DC1B-42B5-8556-27B885931310}" type="datetimeFigureOut">
              <a:rPr lang="ar-SA" smtClean="0"/>
              <a:pPr/>
              <a:t>04/08/35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CD74-A120-4B5B-94A9-4E8030CD808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665523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50156-DC1B-42B5-8556-27B885931310}" type="datetimeFigureOut">
              <a:rPr lang="ar-SA" smtClean="0"/>
              <a:pPr/>
              <a:t>04/08/35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CD74-A120-4B5B-94A9-4E8030CD808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061217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50156-DC1B-42B5-8556-27B885931310}" type="datetimeFigureOut">
              <a:rPr lang="ar-SA" smtClean="0"/>
              <a:pPr/>
              <a:t>04/08/35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0CD74-A120-4B5B-94A9-4E8030CD808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8461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jpe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692696" y="179512"/>
            <a:ext cx="56886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متطلبات الشعبة رقم ( 9018) أ. منيرة الخراشي </a:t>
            </a:r>
          </a:p>
          <a:p>
            <a:pPr algn="ctr"/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88640" y="611560"/>
            <a:ext cx="65527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أ/ نماذج لحضور الطالبات المحاضرات : </a:t>
            </a:r>
          </a:p>
          <a:p>
            <a:r>
              <a:rPr lang="ar-SA" dirty="0" smtClean="0"/>
              <a:t>1- الطالبة نورة مسلم فهيد الدوسري (أ+)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980728" y="3419872"/>
            <a:ext cx="56886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2- الطالبة ندى عبد الله خالد الجوفان (أ)</a:t>
            </a:r>
            <a:endParaRPr lang="ar-SA" dirty="0"/>
          </a:p>
        </p:txBody>
      </p:sp>
      <p:sp>
        <p:nvSpPr>
          <p:cNvPr id="7" name="مربع نص 6"/>
          <p:cNvSpPr txBox="1"/>
          <p:nvPr/>
        </p:nvSpPr>
        <p:spPr>
          <a:xfrm>
            <a:off x="1916832" y="5796136"/>
            <a:ext cx="475252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الطالبة نورة بدر معجب القحطاني (ب+) </a:t>
            </a:r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70" t="27458" r="7103"/>
          <a:stretch/>
        </p:blipFill>
        <p:spPr bwMode="auto">
          <a:xfrm rot="16200000">
            <a:off x="4443814" y="6509038"/>
            <a:ext cx="2448751" cy="1886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94" t="3982" b="-642"/>
          <a:stretch/>
        </p:blipFill>
        <p:spPr bwMode="auto">
          <a:xfrm>
            <a:off x="2636912" y="6227705"/>
            <a:ext cx="1821587" cy="2520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94" t="17770" r="320"/>
          <a:stretch/>
        </p:blipFill>
        <p:spPr bwMode="auto">
          <a:xfrm rot="16200000">
            <a:off x="136218" y="6496632"/>
            <a:ext cx="2448271" cy="1911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13" r="1" b="15177"/>
          <a:stretch/>
        </p:blipFill>
        <p:spPr bwMode="auto">
          <a:xfrm>
            <a:off x="4725146" y="3789204"/>
            <a:ext cx="1830302" cy="1934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53" r="5145" b="22775"/>
          <a:stretch/>
        </p:blipFill>
        <p:spPr bwMode="auto">
          <a:xfrm>
            <a:off x="2674839" y="3826224"/>
            <a:ext cx="1783660" cy="1934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58" r="107" b="18382"/>
          <a:stretch/>
        </p:blipFill>
        <p:spPr bwMode="auto">
          <a:xfrm>
            <a:off x="404664" y="3813376"/>
            <a:ext cx="1911378" cy="2006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02080" y="1424600"/>
            <a:ext cx="2088232" cy="1758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10779" y="1423694"/>
            <a:ext cx="2088233" cy="1760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96181" y="1368114"/>
            <a:ext cx="2094147" cy="1877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5987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628800" y="107504"/>
            <a:ext cx="511256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ب/ نماذج مصححة من إجابات الطالبة للمهمة التدريسية :</a:t>
            </a:r>
          </a:p>
          <a:p>
            <a:r>
              <a:rPr lang="ar-SA" dirty="0" smtClean="0"/>
              <a:t>1- الطالبة نورة مسلم فهيد الدوسري (أ+)</a:t>
            </a:r>
          </a:p>
          <a:p>
            <a:endParaRPr lang="ar-SA" dirty="0"/>
          </a:p>
        </p:txBody>
      </p:sp>
      <p:sp>
        <p:nvSpPr>
          <p:cNvPr id="3" name="مربع نص 2"/>
          <p:cNvSpPr txBox="1"/>
          <p:nvPr/>
        </p:nvSpPr>
        <p:spPr>
          <a:xfrm>
            <a:off x="2852936" y="5724128"/>
            <a:ext cx="396044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2- الطالبة ندى عبد الله خالد الجوفان (أ)</a:t>
            </a:r>
          </a:p>
          <a:p>
            <a:endParaRPr lang="ar-S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678"/>
          <a:stretch/>
        </p:blipFill>
        <p:spPr bwMode="auto">
          <a:xfrm>
            <a:off x="5229200" y="899592"/>
            <a:ext cx="144016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3016" y="899592"/>
            <a:ext cx="1526377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6832" y="899592"/>
            <a:ext cx="158813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632" y="899592"/>
            <a:ext cx="166846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9200" y="3491880"/>
            <a:ext cx="144016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3016" y="3483171"/>
            <a:ext cx="1526376" cy="2096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031" y="3483171"/>
            <a:ext cx="1599977" cy="2096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1208" y="6228185"/>
            <a:ext cx="1440160" cy="230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977" y="6228185"/>
            <a:ext cx="1487701" cy="2304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42" t="6115" r="7474" b="12167"/>
          <a:stretch/>
        </p:blipFill>
        <p:spPr bwMode="auto">
          <a:xfrm>
            <a:off x="1916832" y="6228185"/>
            <a:ext cx="1598347" cy="2304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83" t="4065" b="4642"/>
          <a:stretch/>
        </p:blipFill>
        <p:spPr bwMode="auto">
          <a:xfrm>
            <a:off x="236998" y="6228185"/>
            <a:ext cx="1535817" cy="2304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6894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2276872" y="5148064"/>
            <a:ext cx="43924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3- الطالبة نورة بدر معجب القحطاني (ب+)</a:t>
            </a:r>
          </a:p>
          <a:p>
            <a:endParaRPr lang="ar-SA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7192" y="107504"/>
            <a:ext cx="1482569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00" t="4293" r="8684" b="10725"/>
          <a:stretch/>
        </p:blipFill>
        <p:spPr bwMode="auto">
          <a:xfrm>
            <a:off x="3573016" y="107504"/>
            <a:ext cx="1439395" cy="216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95" b="9423"/>
          <a:stretch/>
        </p:blipFill>
        <p:spPr bwMode="auto">
          <a:xfrm>
            <a:off x="1844824" y="107504"/>
            <a:ext cx="1646548" cy="216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39" r="3646" b="12467"/>
          <a:stretch/>
        </p:blipFill>
        <p:spPr bwMode="auto">
          <a:xfrm rot="16200000">
            <a:off x="-117105" y="341242"/>
            <a:ext cx="2153633" cy="1686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41" r="6739" b="14280"/>
          <a:stretch/>
        </p:blipFill>
        <p:spPr bwMode="auto">
          <a:xfrm rot="16200000">
            <a:off x="4875772" y="2783371"/>
            <a:ext cx="2169462" cy="1462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00" t="4970" r="4979" b="8127"/>
          <a:stretch/>
        </p:blipFill>
        <p:spPr bwMode="auto">
          <a:xfrm rot="16200000">
            <a:off x="3162662" y="2740469"/>
            <a:ext cx="2169463" cy="1512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02" t="5980" r="9665" b="4051"/>
          <a:stretch/>
        </p:blipFill>
        <p:spPr bwMode="auto">
          <a:xfrm rot="10800000">
            <a:off x="5157193" y="5794394"/>
            <a:ext cx="1587946" cy="2309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9" t="8878" r="4556" b="6077"/>
          <a:stretch/>
        </p:blipFill>
        <p:spPr bwMode="auto">
          <a:xfrm rot="5400000">
            <a:off x="3140431" y="6154976"/>
            <a:ext cx="2309101" cy="1587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54" t="11744" r="2434" b="6848"/>
          <a:stretch/>
        </p:blipFill>
        <p:spPr bwMode="auto">
          <a:xfrm rot="5400000">
            <a:off x="1521441" y="6192833"/>
            <a:ext cx="2305995" cy="1509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33" t="8158" r="6204" b="6293"/>
          <a:stretch/>
        </p:blipFill>
        <p:spPr bwMode="auto">
          <a:xfrm rot="5400000">
            <a:off x="-159924" y="6137680"/>
            <a:ext cx="2305994" cy="1619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1275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22" t="8952" r="7766" b="5715"/>
          <a:stretch/>
        </p:blipFill>
        <p:spPr bwMode="auto">
          <a:xfrm rot="5400000">
            <a:off x="4440451" y="758915"/>
            <a:ext cx="2297578" cy="1728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86" t="3921" r="8841" b="5595"/>
          <a:stretch/>
        </p:blipFill>
        <p:spPr bwMode="auto">
          <a:xfrm>
            <a:off x="2708920" y="474222"/>
            <a:ext cx="1792941" cy="2297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69" t="10564" r="4720" b="5828"/>
          <a:stretch/>
        </p:blipFill>
        <p:spPr bwMode="auto">
          <a:xfrm rot="5400000">
            <a:off x="475282" y="735679"/>
            <a:ext cx="2290647" cy="175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5087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20"/>
          <a:stretch/>
        </p:blipFill>
        <p:spPr bwMode="auto">
          <a:xfrm>
            <a:off x="188640" y="1187624"/>
            <a:ext cx="6480719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1052736" y="458252"/>
            <a:ext cx="468052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كشف بدرجات الشعبة 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379148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59" t="3137" b="2744"/>
          <a:stretch/>
        </p:blipFill>
        <p:spPr bwMode="auto">
          <a:xfrm rot="5400000">
            <a:off x="895126" y="1534070"/>
            <a:ext cx="492373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1700808" y="602268"/>
            <a:ext cx="352839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تقرير المقرر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83029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87</Words>
  <Application>Microsoft Office PowerPoint</Application>
  <PresentationFormat>عرض على الشاشة (3:4)‏</PresentationFormat>
  <Paragraphs>11</Paragraphs>
  <Slides>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نسق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hp</dc:creator>
  <cp:lastModifiedBy>toshiba</cp:lastModifiedBy>
  <cp:revision>17</cp:revision>
  <dcterms:created xsi:type="dcterms:W3CDTF">2014-05-23T14:43:02Z</dcterms:created>
  <dcterms:modified xsi:type="dcterms:W3CDTF">2014-06-02T09:55:08Z</dcterms:modified>
</cp:coreProperties>
</file>