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معوقات الإتصال وحواجزه </a:t>
            </a:r>
            <a:endParaRPr lang="ar-SA" dirty="0"/>
          </a:p>
        </p:txBody>
      </p:sp>
    </p:spTree>
    <p:extLst>
      <p:ext uri="{BB962C8B-B14F-4D97-AF65-F5344CB8AC3E}">
        <p14:creationId xmlns:p14="http://schemas.microsoft.com/office/powerpoint/2010/main" val="18402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r" rtl="1"/>
            <a:r>
              <a:rPr lang="ar-SA" dirty="0" smtClean="0"/>
              <a:t>يقوم الاتصال على المشاركة في المعاني بين المرسل والمستقبل فالهدف الأساسي من ممارسة الإتصال بواسطة الرموز هو خلق معان عند المتلقي تماثل المعاني التي يرسلها المرسل، أو بالعكس .</a:t>
            </a:r>
          </a:p>
          <a:p>
            <a:pPr marL="0" indent="0" algn="r" rtl="1">
              <a:buNone/>
            </a:pPr>
            <a:r>
              <a:rPr lang="ar-SA" dirty="0" smtClean="0"/>
              <a:t>وكلما كان التماثل في المعاني دقيقا كلما كان الاتصال ناجحا وفعالا لذلك بفشل الاتصال في تحقيق أهدافه حين لا يستقبل المتلقي المعاني بصورة واضحة </a:t>
            </a:r>
            <a:endParaRPr lang="ar-SA" dirty="0"/>
          </a:p>
        </p:txBody>
      </p:sp>
    </p:spTree>
    <p:extLst>
      <p:ext uri="{BB962C8B-B14F-4D97-AF65-F5344CB8AC3E}">
        <p14:creationId xmlns:p14="http://schemas.microsoft.com/office/powerpoint/2010/main" val="681660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أسباب ومعوقات العملية الاتصالية </a:t>
            </a:r>
            <a:endParaRPr lang="ar-SA" dirty="0"/>
          </a:p>
        </p:txBody>
      </p:sp>
      <p:sp>
        <p:nvSpPr>
          <p:cNvPr id="3" name="Content Placeholder 2"/>
          <p:cNvSpPr>
            <a:spLocks noGrp="1"/>
          </p:cNvSpPr>
          <p:nvPr>
            <p:ph idx="1"/>
          </p:nvPr>
        </p:nvSpPr>
        <p:spPr/>
        <p:txBody>
          <a:bodyPr/>
          <a:lstStyle/>
          <a:p>
            <a:pPr algn="r" rtl="1"/>
            <a:r>
              <a:rPr lang="ar-SA" dirty="0" smtClean="0"/>
              <a:t>1 – التباين في المستوى والإدراك .</a:t>
            </a:r>
          </a:p>
          <a:p>
            <a:pPr algn="r" rtl="1"/>
            <a:r>
              <a:rPr lang="ar-SA" dirty="0" smtClean="0"/>
              <a:t>2 – الشرود وعدم الانتباه .</a:t>
            </a:r>
          </a:p>
          <a:p>
            <a:pPr algn="r" rtl="1"/>
            <a:r>
              <a:rPr lang="ar-SA" dirty="0" smtClean="0"/>
              <a:t>3 – الافتراض المسبق .</a:t>
            </a:r>
          </a:p>
          <a:p>
            <a:pPr algn="r" rtl="1"/>
            <a:r>
              <a:rPr lang="ar-SA" dirty="0" smtClean="0"/>
              <a:t>4 – العرض المختل .</a:t>
            </a:r>
          </a:p>
          <a:p>
            <a:pPr algn="r" rtl="1"/>
            <a:r>
              <a:rPr lang="ar-SA" dirty="0" smtClean="0"/>
              <a:t>5 – إغلاق قنوات الاتصال .</a:t>
            </a:r>
          </a:p>
        </p:txBody>
      </p:sp>
    </p:spTree>
    <p:extLst>
      <p:ext uri="{BB962C8B-B14F-4D97-AF65-F5344CB8AC3E}">
        <p14:creationId xmlns:p14="http://schemas.microsoft.com/office/powerpoint/2010/main" val="95110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1 – التباين في المستوى والإدراك	</a:t>
            </a:r>
            <a:endParaRPr lang="ar-SA" dirty="0"/>
          </a:p>
        </p:txBody>
      </p:sp>
      <p:sp>
        <p:nvSpPr>
          <p:cNvPr id="3" name="Content Placeholder 2"/>
          <p:cNvSpPr>
            <a:spLocks noGrp="1"/>
          </p:cNvSpPr>
          <p:nvPr>
            <p:ph idx="1"/>
          </p:nvPr>
        </p:nvSpPr>
        <p:spPr/>
        <p:txBody>
          <a:bodyPr/>
          <a:lstStyle/>
          <a:p>
            <a:pPr algn="r" rtl="1"/>
            <a:r>
              <a:rPr lang="ar-SA" dirty="0" smtClean="0"/>
              <a:t>يرجع هذا إلى تباين مستويات الثقافة والمعرفة والإدراك والخبرة، وينجم عن ذلك تباين في الإطار المرجعي بين المرسل والمستقبل وهذا يؤدي إلى أن المشارك في الاتصال يعجر عن تحليل وفهم رموز الرسالة ومضمونها وأفكارها بصورة مناسبة .</a:t>
            </a:r>
            <a:endParaRPr lang="ar-SA" dirty="0"/>
          </a:p>
        </p:txBody>
      </p:sp>
    </p:spTree>
    <p:extLst>
      <p:ext uri="{BB962C8B-B14F-4D97-AF65-F5344CB8AC3E}">
        <p14:creationId xmlns:p14="http://schemas.microsoft.com/office/powerpoint/2010/main" val="99046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2 – الشرود وعدم الانتباه </a:t>
            </a:r>
            <a:endParaRPr lang="ar-SA" dirty="0"/>
          </a:p>
        </p:txBody>
      </p:sp>
      <p:sp>
        <p:nvSpPr>
          <p:cNvPr id="3" name="Content Placeholder 2"/>
          <p:cNvSpPr>
            <a:spLocks noGrp="1"/>
          </p:cNvSpPr>
          <p:nvPr>
            <p:ph idx="1"/>
          </p:nvPr>
        </p:nvSpPr>
        <p:spPr/>
        <p:txBody>
          <a:bodyPr/>
          <a:lstStyle/>
          <a:p>
            <a:pPr algn="r" rtl="1"/>
            <a:r>
              <a:rPr lang="ar-SA" dirty="0" smtClean="0"/>
              <a:t>إن تحقيق الاتصال بفعالية يستدعي من المشارك في الاتصال إعطاء الرسالة الانتباه والاهتمام الكافيين ، لذلك فإن عدم التركيز والشرود يعني عدم الرغبة في التفاعل مع الرسالة ويحدث هذا للأسباب التالية :</a:t>
            </a:r>
          </a:p>
          <a:p>
            <a:pPr algn="r" rtl="1"/>
            <a:r>
              <a:rPr lang="ar-SA" dirty="0" smtClean="0"/>
              <a:t>أ. تصارع المنبهات والاهتمامات .</a:t>
            </a:r>
          </a:p>
          <a:p>
            <a:pPr algn="r" rtl="1"/>
            <a:r>
              <a:rPr lang="ar-SA" dirty="0" smtClean="0"/>
              <a:t>ب. الضغوط الخارجية .</a:t>
            </a:r>
          </a:p>
          <a:p>
            <a:pPr algn="r" rtl="1"/>
            <a:r>
              <a:rPr lang="ar-SA" dirty="0" smtClean="0"/>
              <a:t>ج.الضغوط الداخلية .</a:t>
            </a:r>
          </a:p>
        </p:txBody>
      </p:sp>
    </p:spTree>
    <p:extLst>
      <p:ext uri="{BB962C8B-B14F-4D97-AF65-F5344CB8AC3E}">
        <p14:creationId xmlns:p14="http://schemas.microsoft.com/office/powerpoint/2010/main" val="2943100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3 – الافتراض المسبق</a:t>
            </a:r>
            <a:endParaRPr lang="ar-SA" dirty="0"/>
          </a:p>
        </p:txBody>
      </p:sp>
      <p:sp>
        <p:nvSpPr>
          <p:cNvPr id="3" name="Content Placeholder 2"/>
          <p:cNvSpPr>
            <a:spLocks noGrp="1"/>
          </p:cNvSpPr>
          <p:nvPr>
            <p:ph idx="1"/>
          </p:nvPr>
        </p:nvSpPr>
        <p:spPr/>
        <p:txBody>
          <a:bodyPr/>
          <a:lstStyle/>
          <a:p>
            <a:pPr algn="r" rtl="1"/>
            <a:r>
              <a:rPr lang="ar-SA" dirty="0" smtClean="0"/>
              <a:t>وينجم هذا عن افتراض المرسل بأن المستقبل يستوعب الرسالة فلا يفصل بصورة كافية في بعض الجوانب المهمة ولا يقدم الادلة الضرورية لتوضيح مقاصده .</a:t>
            </a:r>
            <a:endParaRPr lang="ar-SA" dirty="0"/>
          </a:p>
        </p:txBody>
      </p:sp>
    </p:spTree>
    <p:extLst>
      <p:ext uri="{BB962C8B-B14F-4D97-AF65-F5344CB8AC3E}">
        <p14:creationId xmlns:p14="http://schemas.microsoft.com/office/powerpoint/2010/main" val="1657954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4 – العرض المختل </a:t>
            </a:r>
            <a:endParaRPr lang="ar-SA" dirty="0"/>
          </a:p>
        </p:txBody>
      </p:sp>
      <p:sp>
        <p:nvSpPr>
          <p:cNvPr id="3" name="Content Placeholder 2"/>
          <p:cNvSpPr>
            <a:spLocks noGrp="1"/>
          </p:cNvSpPr>
          <p:nvPr>
            <p:ph idx="1"/>
          </p:nvPr>
        </p:nvSpPr>
        <p:spPr/>
        <p:txBody>
          <a:bodyPr/>
          <a:lstStyle/>
          <a:p>
            <a:pPr algn="r" rtl="1"/>
            <a:r>
              <a:rPr lang="ar-SA" dirty="0" smtClean="0"/>
              <a:t>إن تقيدن الرسالة بصورة منظمة ومنطقية من خلال استعمال التعابير الدقيقة بلغة سلية يؤدي إلى استيعاب تلك الرسالة بصورة أفضل ، أما العرض المختل غير المنظم وغير المترابط فيؤدي إلى تشويش المتلقي وعدم فهمه أو افهامه .</a:t>
            </a:r>
          </a:p>
          <a:p>
            <a:pPr algn="r" rtl="1"/>
            <a:r>
              <a:rPr lang="ar-SA" dirty="0" smtClean="0"/>
              <a:t>ولذلك لابد من ترتيب الأفكار وتبويبها وتقديمها بتسلسل ومنطقية ، والابتعاد قدر الامكان عن التعقديات اللغوية والجمل الطويلة .</a:t>
            </a:r>
            <a:endParaRPr lang="ar-SA" dirty="0"/>
          </a:p>
        </p:txBody>
      </p:sp>
    </p:spTree>
    <p:extLst>
      <p:ext uri="{BB962C8B-B14F-4D97-AF65-F5344CB8AC3E}">
        <p14:creationId xmlns:p14="http://schemas.microsoft.com/office/powerpoint/2010/main" val="2681646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5 – إغلاق قنوات الاتصال </a:t>
            </a:r>
            <a:endParaRPr lang="ar-SA" dirty="0"/>
          </a:p>
        </p:txBody>
      </p:sp>
      <p:sp>
        <p:nvSpPr>
          <p:cNvPr id="3" name="Content Placeholder 2"/>
          <p:cNvSpPr>
            <a:spLocks noGrp="1"/>
          </p:cNvSpPr>
          <p:nvPr>
            <p:ph idx="1"/>
          </p:nvPr>
        </p:nvSpPr>
        <p:spPr/>
        <p:txBody>
          <a:bodyPr/>
          <a:lstStyle/>
          <a:p>
            <a:pPr algn="r" rtl="1"/>
            <a:r>
              <a:rPr lang="ar-SA" dirty="0" smtClean="0"/>
              <a:t>وهذا </a:t>
            </a:r>
            <a:r>
              <a:rPr lang="ar-SA" dirty="0" smtClean="0"/>
              <a:t>يعني اغلاق </a:t>
            </a:r>
            <a:r>
              <a:rPr lang="ar-SA" dirty="0" smtClean="0"/>
              <a:t>الباب في وجه المشارك في الاتصال </a:t>
            </a:r>
            <a:r>
              <a:rPr lang="ar-SA" dirty="0" smtClean="0"/>
              <a:t>والحيلوية بينه </a:t>
            </a:r>
            <a:r>
              <a:rPr lang="ar-SA" dirty="0" smtClean="0"/>
              <a:t>وبين </a:t>
            </a:r>
            <a:r>
              <a:rPr lang="ar-SA" dirty="0" smtClean="0"/>
              <a:t>إبداء رأيه فيما يقدم إليه، ومنعه من محامرة المرسل بصورة متكافئه.</a:t>
            </a:r>
          </a:p>
          <a:p>
            <a:pPr algn="r" rtl="1"/>
            <a:r>
              <a:rPr lang="ar-SA" smtClean="0"/>
              <a:t>إن فشل في إقامة علاقات اتصالية ناجحه يرجع إلى عدم فتح قنوات الاتصال بين الطرفين .</a:t>
            </a:r>
            <a:endParaRPr lang="ar-SA" dirty="0"/>
          </a:p>
        </p:txBody>
      </p:sp>
    </p:spTree>
    <p:extLst>
      <p:ext uri="{BB962C8B-B14F-4D97-AF65-F5344CB8AC3E}">
        <p14:creationId xmlns:p14="http://schemas.microsoft.com/office/powerpoint/2010/main" val="5852699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319</Words>
  <Application>Microsoft Office PowerPoint</Application>
  <PresentationFormat>On-screen Show (4:3)</PresentationFormat>
  <Paragraphs>24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معوقات الإتصال وحواجزه </vt:lpstr>
      <vt:lpstr>PowerPoint Presentation</vt:lpstr>
      <vt:lpstr>أسباب ومعوقات العملية الاتصالية </vt:lpstr>
      <vt:lpstr>1 – التباين في المستوى والإدراك </vt:lpstr>
      <vt:lpstr>2 – الشرود وعدم الانتباه </vt:lpstr>
      <vt:lpstr>3 – الافتراض المسبق</vt:lpstr>
      <vt:lpstr>4 – العرض المختل </vt:lpstr>
      <vt:lpstr>5 – إغلاق قنوات الاتصال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معوقات الإتصال وحواجزه </dc:title>
  <dc:creator>NAIF</dc:creator>
  <cp:lastModifiedBy>SONY</cp:lastModifiedBy>
  <cp:revision>4</cp:revision>
  <dcterms:created xsi:type="dcterms:W3CDTF">2006-08-16T00:00:00Z</dcterms:created>
  <dcterms:modified xsi:type="dcterms:W3CDTF">2015-03-28T14:45:09Z</dcterms:modified>
</cp:coreProperties>
</file>