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removePersonalInfoOnSave="1" saveSubsetFonts="1">
  <p:sldMasterIdLst>
    <p:sldMasterId id="2147483648" r:id="rId2"/>
  </p:sldMasterIdLst>
  <p:notesMasterIdLst>
    <p:notesMasterId r:id="rId34"/>
  </p:notesMasterIdLst>
  <p:handoutMasterIdLst>
    <p:handoutMasterId r:id="rId35"/>
  </p:handoutMasterIdLst>
  <p:sldIdLst>
    <p:sldId id="257" r:id="rId3"/>
    <p:sldId id="258" r:id="rId4"/>
    <p:sldId id="262" r:id="rId5"/>
    <p:sldId id="263" r:id="rId6"/>
    <p:sldId id="264" r:id="rId7"/>
    <p:sldId id="265" r:id="rId8"/>
    <p:sldId id="266" r:id="rId9"/>
    <p:sldId id="267" r:id="rId10"/>
    <p:sldId id="268" r:id="rId11"/>
    <p:sldId id="269" r:id="rId12"/>
    <p:sldId id="270" r:id="rId13"/>
    <p:sldId id="271" r:id="rId14"/>
    <p:sldId id="272" r:id="rId15"/>
    <p:sldId id="273" r:id="rId16"/>
    <p:sldId id="289" r:id="rId17"/>
    <p:sldId id="274" r:id="rId18"/>
    <p:sldId id="275" r:id="rId19"/>
    <p:sldId id="276" r:id="rId20"/>
    <p:sldId id="277" r:id="rId21"/>
    <p:sldId id="278" r:id="rId22"/>
    <p:sldId id="283" r:id="rId23"/>
    <p:sldId id="284" r:id="rId24"/>
    <p:sldId id="285" r:id="rId25"/>
    <p:sldId id="286" r:id="rId26"/>
    <p:sldId id="287" r:id="rId27"/>
    <p:sldId id="279" r:id="rId28"/>
    <p:sldId id="280" r:id="rId29"/>
    <p:sldId id="281" r:id="rId30"/>
    <p:sldId id="282" r:id="rId31"/>
    <p:sldId id="288" r:id="rId32"/>
    <p:sldId id="29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6" autoAdjust="0"/>
    <p:restoredTop sz="94660"/>
  </p:normalViewPr>
  <p:slideViewPr>
    <p:cSldViewPr snapToGrid="0">
      <p:cViewPr varScale="1">
        <p:scale>
          <a:sx n="74" d="100"/>
          <a:sy n="74" d="100"/>
        </p:scale>
        <p:origin x="576" y="90"/>
      </p:cViewPr>
      <p:guideLst/>
    </p:cSldViewPr>
  </p:slideViewPr>
  <p:notesTextViewPr>
    <p:cViewPr>
      <p:scale>
        <a:sx n="1" d="1"/>
        <a:sy n="1" d="1"/>
      </p:scale>
      <p:origin x="0" y="0"/>
    </p:cViewPr>
  </p:notesTextViewPr>
  <p:notesViewPr>
    <p:cSldViewPr snapToGrid="0" showGuides="1">
      <p:cViewPr varScale="1">
        <p:scale>
          <a:sx n="95" d="100"/>
          <a:sy n="95" d="100"/>
        </p:scale>
        <p:origin x="357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 Id="rId8" Type="http://schemas.openxmlformats.org/officeDocument/2006/relationships/slide" Target="slides/slide6.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4490C9-C0A6-4580-B28F-1F17D2A0FF39}" type="doc">
      <dgm:prSet loTypeId="urn:microsoft.com/office/officeart/2005/8/layout/radial5" loCatId="cycle" qsTypeId="urn:microsoft.com/office/officeart/2005/8/quickstyle/simple1" qsCatId="simple" csTypeId="urn:microsoft.com/office/officeart/2005/8/colors/accent1_2" csCatId="accent1" phldr="1"/>
      <dgm:spPr/>
      <dgm:t>
        <a:bodyPr/>
        <a:lstStyle/>
        <a:p>
          <a:pPr algn="r" rtl="1"/>
          <a:endParaRPr lang="ar-SA"/>
        </a:p>
      </dgm:t>
    </dgm:pt>
    <dgm:pt modelId="{5C4A1030-A48B-4C83-B81C-0BC970B9E2BF}">
      <dgm:prSet phldrT="[نص]"/>
      <dgm:spPr/>
      <dgm:t>
        <a:bodyPr/>
        <a:lstStyle/>
        <a:p>
          <a:pPr algn="ctr" rtl="1"/>
          <a:r>
            <a:rPr lang="ar-SA" dirty="0" smtClean="0">
              <a:latin typeface="Tahoma" panose="020B0604030504040204" pitchFamily="34" charset="0"/>
              <a:ea typeface="Tahoma" panose="020B0604030504040204" pitchFamily="34" charset="0"/>
              <a:cs typeface="Tahoma" panose="020B0604030504040204" pitchFamily="34" charset="0"/>
            </a:rPr>
            <a:t>الأنماط السلوكية</a:t>
          </a:r>
          <a:endParaRPr lang="ar-SA" dirty="0">
            <a:latin typeface="Tahoma" panose="020B0604030504040204" pitchFamily="34" charset="0"/>
            <a:ea typeface="Tahoma" panose="020B0604030504040204" pitchFamily="34" charset="0"/>
            <a:cs typeface="Tahoma" panose="020B0604030504040204" pitchFamily="34" charset="0"/>
          </a:endParaRPr>
        </a:p>
      </dgm:t>
    </dgm:pt>
    <dgm:pt modelId="{48D4599C-3C6A-48B9-8E88-08A1E67E3B3D}" type="parTrans" cxnId="{E7157EBF-9306-4403-9EEF-CD2D26633352}">
      <dgm:prSet/>
      <dgm:spPr/>
      <dgm:t>
        <a:bodyPr/>
        <a:lstStyle/>
        <a:p>
          <a:pPr algn="r" rtl="1"/>
          <a:endParaRPr lang="ar-SA"/>
        </a:p>
      </dgm:t>
    </dgm:pt>
    <dgm:pt modelId="{F6B0F33F-1CAD-4067-984A-DC70D62BC86B}" type="sibTrans" cxnId="{E7157EBF-9306-4403-9EEF-CD2D26633352}">
      <dgm:prSet/>
      <dgm:spPr/>
      <dgm:t>
        <a:bodyPr/>
        <a:lstStyle/>
        <a:p>
          <a:pPr algn="r" rtl="1"/>
          <a:endParaRPr lang="ar-SA"/>
        </a:p>
      </dgm:t>
    </dgm:pt>
    <dgm:pt modelId="{64587F4B-6566-436D-8C9C-0A51CC118C97}">
      <dgm:prSet phldrT="[نص]"/>
      <dgm:spPr/>
      <dgm:t>
        <a:bodyPr/>
        <a:lstStyle/>
        <a:p>
          <a:pPr algn="ctr" rtl="1"/>
          <a:r>
            <a:rPr lang="ar-SA" dirty="0" smtClean="0">
              <a:latin typeface="Tahoma" panose="020B0604030504040204" pitchFamily="34" charset="0"/>
              <a:ea typeface="Tahoma" panose="020B0604030504040204" pitchFamily="34" charset="0"/>
              <a:cs typeface="Tahoma" panose="020B0604030504040204" pitchFamily="34" charset="0"/>
            </a:rPr>
            <a:t>الخوف</a:t>
          </a:r>
          <a:endParaRPr lang="ar-SA" dirty="0">
            <a:latin typeface="Tahoma" panose="020B0604030504040204" pitchFamily="34" charset="0"/>
            <a:ea typeface="Tahoma" panose="020B0604030504040204" pitchFamily="34" charset="0"/>
            <a:cs typeface="Tahoma" panose="020B0604030504040204" pitchFamily="34" charset="0"/>
          </a:endParaRPr>
        </a:p>
      </dgm:t>
    </dgm:pt>
    <dgm:pt modelId="{A6D20812-8DCA-493E-8727-9EFD38243E10}" type="parTrans" cxnId="{191F923E-B6FC-4E3F-99BD-FF65316CE756}">
      <dgm:prSet/>
      <dgm:spPr/>
      <dgm:t>
        <a:bodyPr/>
        <a:lstStyle/>
        <a:p>
          <a:pPr algn="r" rtl="1"/>
          <a:endParaRPr lang="ar-SA"/>
        </a:p>
      </dgm:t>
    </dgm:pt>
    <dgm:pt modelId="{58061EA4-EA68-4BF4-A2BA-07F1A8089B73}" type="sibTrans" cxnId="{191F923E-B6FC-4E3F-99BD-FF65316CE756}">
      <dgm:prSet/>
      <dgm:spPr/>
      <dgm:t>
        <a:bodyPr/>
        <a:lstStyle/>
        <a:p>
          <a:pPr algn="r" rtl="1"/>
          <a:endParaRPr lang="ar-SA"/>
        </a:p>
      </dgm:t>
    </dgm:pt>
    <dgm:pt modelId="{3795229E-EA9C-4A6C-B4CE-4849126C5C2C}">
      <dgm:prSet phldrT="[نص]"/>
      <dgm:spPr/>
      <dgm:t>
        <a:bodyPr/>
        <a:lstStyle/>
        <a:p>
          <a:pPr algn="ctr" rtl="1"/>
          <a:r>
            <a:rPr lang="ar-SA" dirty="0" smtClean="0">
              <a:latin typeface="Tahoma" panose="020B0604030504040204" pitchFamily="34" charset="0"/>
              <a:ea typeface="Tahoma" panose="020B0604030504040204" pitchFamily="34" charset="0"/>
              <a:cs typeface="Tahoma" panose="020B0604030504040204" pitchFamily="34" charset="0"/>
            </a:rPr>
            <a:t>الغيرة</a:t>
          </a:r>
          <a:endParaRPr lang="ar-SA" dirty="0">
            <a:latin typeface="Tahoma" panose="020B0604030504040204" pitchFamily="34" charset="0"/>
            <a:ea typeface="Tahoma" panose="020B0604030504040204" pitchFamily="34" charset="0"/>
            <a:cs typeface="Tahoma" panose="020B0604030504040204" pitchFamily="34" charset="0"/>
          </a:endParaRPr>
        </a:p>
      </dgm:t>
    </dgm:pt>
    <dgm:pt modelId="{14E6EC90-C4FA-49BB-B0B5-1A6E92E50C25}" type="parTrans" cxnId="{74E43F91-CC8C-4785-9764-8BF853F7309A}">
      <dgm:prSet/>
      <dgm:spPr/>
      <dgm:t>
        <a:bodyPr/>
        <a:lstStyle/>
        <a:p>
          <a:pPr rtl="1"/>
          <a:endParaRPr lang="ar-SA"/>
        </a:p>
      </dgm:t>
    </dgm:pt>
    <dgm:pt modelId="{44174C28-9C16-414F-B550-0BE74DD28CAE}" type="sibTrans" cxnId="{74E43F91-CC8C-4785-9764-8BF853F7309A}">
      <dgm:prSet/>
      <dgm:spPr/>
      <dgm:t>
        <a:bodyPr/>
        <a:lstStyle/>
        <a:p>
          <a:pPr rtl="1"/>
          <a:endParaRPr lang="ar-SA"/>
        </a:p>
      </dgm:t>
    </dgm:pt>
    <dgm:pt modelId="{C19447CD-048B-4729-9C23-67B8777AD064}">
      <dgm:prSet phldrT="[نص]"/>
      <dgm:spPr/>
      <dgm:t>
        <a:bodyPr/>
        <a:lstStyle/>
        <a:p>
          <a:pPr algn="ctr" rtl="1"/>
          <a:r>
            <a:rPr lang="ar-SA" dirty="0" smtClean="0">
              <a:latin typeface="Tahoma" panose="020B0604030504040204" pitchFamily="34" charset="0"/>
              <a:ea typeface="Tahoma" panose="020B0604030504040204" pitchFamily="34" charset="0"/>
              <a:cs typeface="Tahoma" panose="020B0604030504040204" pitchFamily="34" charset="0"/>
            </a:rPr>
            <a:t>الغضب</a:t>
          </a:r>
          <a:endParaRPr lang="ar-SA" dirty="0">
            <a:latin typeface="Tahoma" panose="020B0604030504040204" pitchFamily="34" charset="0"/>
            <a:ea typeface="Tahoma" panose="020B0604030504040204" pitchFamily="34" charset="0"/>
            <a:cs typeface="Tahoma" panose="020B0604030504040204" pitchFamily="34" charset="0"/>
          </a:endParaRPr>
        </a:p>
      </dgm:t>
    </dgm:pt>
    <dgm:pt modelId="{7305D52B-5156-402C-BC69-E00346F92A9F}" type="parTrans" cxnId="{B90CFAB2-47AD-4250-963A-FEE8A571719B}">
      <dgm:prSet/>
      <dgm:spPr/>
      <dgm:t>
        <a:bodyPr/>
        <a:lstStyle/>
        <a:p>
          <a:pPr rtl="1"/>
          <a:endParaRPr lang="ar-SA"/>
        </a:p>
      </dgm:t>
    </dgm:pt>
    <dgm:pt modelId="{E5C5294D-E535-4439-A0A6-A146091DD748}" type="sibTrans" cxnId="{B90CFAB2-47AD-4250-963A-FEE8A571719B}">
      <dgm:prSet/>
      <dgm:spPr/>
      <dgm:t>
        <a:bodyPr/>
        <a:lstStyle/>
        <a:p>
          <a:pPr rtl="1"/>
          <a:endParaRPr lang="ar-SA"/>
        </a:p>
      </dgm:t>
    </dgm:pt>
    <dgm:pt modelId="{180E2DCC-7601-4F9C-A33B-7374554EBF84}">
      <dgm:prSet phldrT="[نص]"/>
      <dgm:spPr/>
      <dgm:t>
        <a:bodyPr/>
        <a:lstStyle/>
        <a:p>
          <a:pPr algn="ctr" rtl="1"/>
          <a:r>
            <a:rPr lang="ar-SA" dirty="0" smtClean="0">
              <a:latin typeface="Tahoma" panose="020B0604030504040204" pitchFamily="34" charset="0"/>
              <a:ea typeface="Tahoma" panose="020B0604030504040204" pitchFamily="34" charset="0"/>
              <a:cs typeface="Tahoma" panose="020B0604030504040204" pitchFamily="34" charset="0"/>
            </a:rPr>
            <a:t>الخجل</a:t>
          </a:r>
          <a:endParaRPr lang="ar-SA" dirty="0">
            <a:latin typeface="Tahoma" panose="020B0604030504040204" pitchFamily="34" charset="0"/>
            <a:ea typeface="Tahoma" panose="020B0604030504040204" pitchFamily="34" charset="0"/>
            <a:cs typeface="Tahoma" panose="020B0604030504040204" pitchFamily="34" charset="0"/>
          </a:endParaRPr>
        </a:p>
      </dgm:t>
    </dgm:pt>
    <dgm:pt modelId="{73469A5D-1410-4A6E-99AC-FBE432AFAE21}" type="parTrans" cxnId="{262E26F4-A2EC-4CDF-8F55-394875DFF6DE}">
      <dgm:prSet/>
      <dgm:spPr/>
      <dgm:t>
        <a:bodyPr/>
        <a:lstStyle/>
        <a:p>
          <a:pPr rtl="1"/>
          <a:endParaRPr lang="ar-SA"/>
        </a:p>
      </dgm:t>
    </dgm:pt>
    <dgm:pt modelId="{1F9D826F-A0E3-411E-9467-5F9C9ED44352}" type="sibTrans" cxnId="{262E26F4-A2EC-4CDF-8F55-394875DFF6DE}">
      <dgm:prSet/>
      <dgm:spPr/>
      <dgm:t>
        <a:bodyPr/>
        <a:lstStyle/>
        <a:p>
          <a:pPr rtl="1"/>
          <a:endParaRPr lang="ar-SA"/>
        </a:p>
      </dgm:t>
    </dgm:pt>
    <dgm:pt modelId="{7FCC50EF-60D6-42E6-9E33-6CE9F4026536}">
      <dgm:prSet phldrT="[نص]"/>
      <dgm:spPr/>
      <dgm:t>
        <a:bodyPr/>
        <a:lstStyle/>
        <a:p>
          <a:pPr algn="ctr" rtl="1"/>
          <a:r>
            <a:rPr lang="ar-SA" dirty="0" smtClean="0">
              <a:latin typeface="Tahoma" panose="020B0604030504040204" pitchFamily="34" charset="0"/>
              <a:ea typeface="Tahoma" panose="020B0604030504040204" pitchFamily="34" charset="0"/>
              <a:cs typeface="Tahoma" panose="020B0604030504040204" pitchFamily="34" charset="0"/>
            </a:rPr>
            <a:t>الكذب</a:t>
          </a:r>
          <a:endParaRPr lang="ar-SA" dirty="0">
            <a:latin typeface="Tahoma" panose="020B0604030504040204" pitchFamily="34" charset="0"/>
            <a:ea typeface="Tahoma" panose="020B0604030504040204" pitchFamily="34" charset="0"/>
            <a:cs typeface="Tahoma" panose="020B0604030504040204" pitchFamily="34" charset="0"/>
          </a:endParaRPr>
        </a:p>
      </dgm:t>
    </dgm:pt>
    <dgm:pt modelId="{B0405C5A-E7CC-4D2B-BB4F-AB21F8559C35}" type="parTrans" cxnId="{6A4FFE44-7B74-44D0-A38D-8324E6617F74}">
      <dgm:prSet/>
      <dgm:spPr/>
      <dgm:t>
        <a:bodyPr/>
        <a:lstStyle/>
        <a:p>
          <a:pPr rtl="1"/>
          <a:endParaRPr lang="ar-SA"/>
        </a:p>
      </dgm:t>
    </dgm:pt>
    <dgm:pt modelId="{A5CD3F61-6286-4079-B44D-DF5B6DBF44FD}" type="sibTrans" cxnId="{6A4FFE44-7B74-44D0-A38D-8324E6617F74}">
      <dgm:prSet/>
      <dgm:spPr/>
      <dgm:t>
        <a:bodyPr/>
        <a:lstStyle/>
        <a:p>
          <a:pPr rtl="1"/>
          <a:endParaRPr lang="ar-SA"/>
        </a:p>
      </dgm:t>
    </dgm:pt>
    <dgm:pt modelId="{C454E6CE-B48F-4B64-90BD-6591BD10210C}">
      <dgm:prSet phldrT="[نص]"/>
      <dgm:spPr/>
      <dgm:t>
        <a:bodyPr/>
        <a:lstStyle/>
        <a:p>
          <a:pPr algn="ctr" rtl="1"/>
          <a:r>
            <a:rPr lang="ar-SA" dirty="0" smtClean="0">
              <a:latin typeface="Tahoma" panose="020B0604030504040204" pitchFamily="34" charset="0"/>
              <a:ea typeface="Tahoma" panose="020B0604030504040204" pitchFamily="34" charset="0"/>
              <a:cs typeface="Tahoma" panose="020B0604030504040204" pitchFamily="34" charset="0"/>
            </a:rPr>
            <a:t>السرقة</a:t>
          </a:r>
          <a:endParaRPr lang="ar-SA" dirty="0">
            <a:latin typeface="Tahoma" panose="020B0604030504040204" pitchFamily="34" charset="0"/>
            <a:ea typeface="Tahoma" panose="020B0604030504040204" pitchFamily="34" charset="0"/>
            <a:cs typeface="Tahoma" panose="020B0604030504040204" pitchFamily="34" charset="0"/>
          </a:endParaRPr>
        </a:p>
      </dgm:t>
    </dgm:pt>
    <dgm:pt modelId="{318914F6-739E-4FFE-BB00-B8315CE665E1}" type="parTrans" cxnId="{E240B244-E47C-4533-99C9-73F0BB785451}">
      <dgm:prSet/>
      <dgm:spPr/>
      <dgm:t>
        <a:bodyPr/>
        <a:lstStyle/>
        <a:p>
          <a:pPr rtl="1"/>
          <a:endParaRPr lang="ar-SA"/>
        </a:p>
      </dgm:t>
    </dgm:pt>
    <dgm:pt modelId="{3772AA2F-E01F-4214-96D8-84A829B3E452}" type="sibTrans" cxnId="{E240B244-E47C-4533-99C9-73F0BB785451}">
      <dgm:prSet/>
      <dgm:spPr/>
      <dgm:t>
        <a:bodyPr/>
        <a:lstStyle/>
        <a:p>
          <a:pPr rtl="1"/>
          <a:endParaRPr lang="ar-SA"/>
        </a:p>
      </dgm:t>
    </dgm:pt>
    <dgm:pt modelId="{DFAFB718-1B58-40D9-97CB-D010B8721043}" type="pres">
      <dgm:prSet presAssocID="{B64490C9-C0A6-4580-B28F-1F17D2A0FF39}" presName="Name0" presStyleCnt="0">
        <dgm:presLayoutVars>
          <dgm:chMax val="1"/>
          <dgm:dir/>
          <dgm:animLvl val="ctr"/>
          <dgm:resizeHandles val="exact"/>
        </dgm:presLayoutVars>
      </dgm:prSet>
      <dgm:spPr/>
      <dgm:t>
        <a:bodyPr/>
        <a:lstStyle/>
        <a:p>
          <a:pPr algn="r" rtl="1"/>
          <a:endParaRPr lang="ar-SA"/>
        </a:p>
      </dgm:t>
    </dgm:pt>
    <dgm:pt modelId="{937530DE-6D37-47CB-950B-507CA1604D34}" type="pres">
      <dgm:prSet presAssocID="{5C4A1030-A48B-4C83-B81C-0BC970B9E2BF}" presName="centerShape" presStyleLbl="node0" presStyleIdx="0" presStyleCnt="1"/>
      <dgm:spPr/>
      <dgm:t>
        <a:bodyPr/>
        <a:lstStyle/>
        <a:p>
          <a:pPr algn="r" rtl="1"/>
          <a:endParaRPr lang="ar-SA"/>
        </a:p>
      </dgm:t>
    </dgm:pt>
    <dgm:pt modelId="{1CC006E5-873E-4B92-9011-5EA8882F0EDD}" type="pres">
      <dgm:prSet presAssocID="{A6D20812-8DCA-493E-8727-9EFD38243E10}" presName="parTrans" presStyleLbl="sibTrans2D1" presStyleIdx="0" presStyleCnt="6"/>
      <dgm:spPr/>
      <dgm:t>
        <a:bodyPr/>
        <a:lstStyle/>
        <a:p>
          <a:pPr algn="r" rtl="1"/>
          <a:endParaRPr lang="ar-SA"/>
        </a:p>
      </dgm:t>
    </dgm:pt>
    <dgm:pt modelId="{D1F8559E-E473-47D8-9CF3-B4673EB1918B}" type="pres">
      <dgm:prSet presAssocID="{A6D20812-8DCA-493E-8727-9EFD38243E10}" presName="connectorText" presStyleLbl="sibTrans2D1" presStyleIdx="0" presStyleCnt="6"/>
      <dgm:spPr/>
      <dgm:t>
        <a:bodyPr/>
        <a:lstStyle/>
        <a:p>
          <a:pPr algn="r" rtl="1"/>
          <a:endParaRPr lang="ar-SA"/>
        </a:p>
      </dgm:t>
    </dgm:pt>
    <dgm:pt modelId="{A04E30A8-2B79-48FE-B27C-FB19D2202126}" type="pres">
      <dgm:prSet presAssocID="{64587F4B-6566-436D-8C9C-0A51CC118C97}" presName="node" presStyleLbl="node1" presStyleIdx="0" presStyleCnt="6">
        <dgm:presLayoutVars>
          <dgm:bulletEnabled val="1"/>
        </dgm:presLayoutVars>
      </dgm:prSet>
      <dgm:spPr/>
      <dgm:t>
        <a:bodyPr/>
        <a:lstStyle/>
        <a:p>
          <a:pPr algn="r" rtl="1"/>
          <a:endParaRPr lang="ar-SA"/>
        </a:p>
      </dgm:t>
    </dgm:pt>
    <dgm:pt modelId="{288FFF21-3720-454B-95F1-3A4D3188209D}" type="pres">
      <dgm:prSet presAssocID="{14E6EC90-C4FA-49BB-B0B5-1A6E92E50C25}" presName="parTrans" presStyleLbl="sibTrans2D1" presStyleIdx="1" presStyleCnt="6"/>
      <dgm:spPr/>
      <dgm:t>
        <a:bodyPr/>
        <a:lstStyle/>
        <a:p>
          <a:pPr rtl="1"/>
          <a:endParaRPr lang="ar-SA"/>
        </a:p>
      </dgm:t>
    </dgm:pt>
    <dgm:pt modelId="{28B56D4C-490A-43F7-9C66-E2C75B985142}" type="pres">
      <dgm:prSet presAssocID="{14E6EC90-C4FA-49BB-B0B5-1A6E92E50C25}" presName="connectorText" presStyleLbl="sibTrans2D1" presStyleIdx="1" presStyleCnt="6"/>
      <dgm:spPr/>
      <dgm:t>
        <a:bodyPr/>
        <a:lstStyle/>
        <a:p>
          <a:pPr rtl="1"/>
          <a:endParaRPr lang="ar-SA"/>
        </a:p>
      </dgm:t>
    </dgm:pt>
    <dgm:pt modelId="{DCE94C65-420F-4292-BA1A-B90A83FBCED9}" type="pres">
      <dgm:prSet presAssocID="{3795229E-EA9C-4A6C-B4CE-4849126C5C2C}" presName="node" presStyleLbl="node1" presStyleIdx="1" presStyleCnt="6">
        <dgm:presLayoutVars>
          <dgm:bulletEnabled val="1"/>
        </dgm:presLayoutVars>
      </dgm:prSet>
      <dgm:spPr/>
      <dgm:t>
        <a:bodyPr/>
        <a:lstStyle/>
        <a:p>
          <a:pPr rtl="1"/>
          <a:endParaRPr lang="ar-SA"/>
        </a:p>
      </dgm:t>
    </dgm:pt>
    <dgm:pt modelId="{17A57218-4A98-4B30-833D-0B030BCB8351}" type="pres">
      <dgm:prSet presAssocID="{7305D52B-5156-402C-BC69-E00346F92A9F}" presName="parTrans" presStyleLbl="sibTrans2D1" presStyleIdx="2" presStyleCnt="6"/>
      <dgm:spPr/>
      <dgm:t>
        <a:bodyPr/>
        <a:lstStyle/>
        <a:p>
          <a:pPr rtl="1"/>
          <a:endParaRPr lang="ar-SA"/>
        </a:p>
      </dgm:t>
    </dgm:pt>
    <dgm:pt modelId="{6E541E7E-E84A-4326-938B-D93E657F0403}" type="pres">
      <dgm:prSet presAssocID="{7305D52B-5156-402C-BC69-E00346F92A9F}" presName="connectorText" presStyleLbl="sibTrans2D1" presStyleIdx="2" presStyleCnt="6"/>
      <dgm:spPr/>
      <dgm:t>
        <a:bodyPr/>
        <a:lstStyle/>
        <a:p>
          <a:pPr rtl="1"/>
          <a:endParaRPr lang="ar-SA"/>
        </a:p>
      </dgm:t>
    </dgm:pt>
    <dgm:pt modelId="{A7CE8F1F-69CA-4D05-AAA8-C4A17D517308}" type="pres">
      <dgm:prSet presAssocID="{C19447CD-048B-4729-9C23-67B8777AD064}" presName="node" presStyleLbl="node1" presStyleIdx="2" presStyleCnt="6">
        <dgm:presLayoutVars>
          <dgm:bulletEnabled val="1"/>
        </dgm:presLayoutVars>
      </dgm:prSet>
      <dgm:spPr/>
      <dgm:t>
        <a:bodyPr/>
        <a:lstStyle/>
        <a:p>
          <a:pPr rtl="1"/>
          <a:endParaRPr lang="ar-SA"/>
        </a:p>
      </dgm:t>
    </dgm:pt>
    <dgm:pt modelId="{8C9F192D-C071-48CF-99D3-A8BB35C33B8E}" type="pres">
      <dgm:prSet presAssocID="{73469A5D-1410-4A6E-99AC-FBE432AFAE21}" presName="parTrans" presStyleLbl="sibTrans2D1" presStyleIdx="3" presStyleCnt="6"/>
      <dgm:spPr/>
      <dgm:t>
        <a:bodyPr/>
        <a:lstStyle/>
        <a:p>
          <a:pPr rtl="1"/>
          <a:endParaRPr lang="ar-SA"/>
        </a:p>
      </dgm:t>
    </dgm:pt>
    <dgm:pt modelId="{FB96FFEA-3549-4B3E-9FE9-0D7DE1CEB93D}" type="pres">
      <dgm:prSet presAssocID="{73469A5D-1410-4A6E-99AC-FBE432AFAE21}" presName="connectorText" presStyleLbl="sibTrans2D1" presStyleIdx="3" presStyleCnt="6"/>
      <dgm:spPr/>
      <dgm:t>
        <a:bodyPr/>
        <a:lstStyle/>
        <a:p>
          <a:pPr rtl="1"/>
          <a:endParaRPr lang="ar-SA"/>
        </a:p>
      </dgm:t>
    </dgm:pt>
    <dgm:pt modelId="{0164EB9C-5B0A-4D42-A9D2-232DF413E0C2}" type="pres">
      <dgm:prSet presAssocID="{180E2DCC-7601-4F9C-A33B-7374554EBF84}" presName="node" presStyleLbl="node1" presStyleIdx="3" presStyleCnt="6">
        <dgm:presLayoutVars>
          <dgm:bulletEnabled val="1"/>
        </dgm:presLayoutVars>
      </dgm:prSet>
      <dgm:spPr/>
      <dgm:t>
        <a:bodyPr/>
        <a:lstStyle/>
        <a:p>
          <a:pPr rtl="1"/>
          <a:endParaRPr lang="ar-SA"/>
        </a:p>
      </dgm:t>
    </dgm:pt>
    <dgm:pt modelId="{69C9B201-294C-4CA2-8EA4-BE327C86F35C}" type="pres">
      <dgm:prSet presAssocID="{B0405C5A-E7CC-4D2B-BB4F-AB21F8559C35}" presName="parTrans" presStyleLbl="sibTrans2D1" presStyleIdx="4" presStyleCnt="6"/>
      <dgm:spPr/>
      <dgm:t>
        <a:bodyPr/>
        <a:lstStyle/>
        <a:p>
          <a:pPr rtl="1"/>
          <a:endParaRPr lang="ar-SA"/>
        </a:p>
      </dgm:t>
    </dgm:pt>
    <dgm:pt modelId="{0457D74E-E57A-4C64-A26D-D3C042A11831}" type="pres">
      <dgm:prSet presAssocID="{B0405C5A-E7CC-4D2B-BB4F-AB21F8559C35}" presName="connectorText" presStyleLbl="sibTrans2D1" presStyleIdx="4" presStyleCnt="6"/>
      <dgm:spPr/>
      <dgm:t>
        <a:bodyPr/>
        <a:lstStyle/>
        <a:p>
          <a:pPr rtl="1"/>
          <a:endParaRPr lang="ar-SA"/>
        </a:p>
      </dgm:t>
    </dgm:pt>
    <dgm:pt modelId="{A12EB82F-8679-4A82-B91A-8FC23D5544A3}" type="pres">
      <dgm:prSet presAssocID="{7FCC50EF-60D6-42E6-9E33-6CE9F4026536}" presName="node" presStyleLbl="node1" presStyleIdx="4" presStyleCnt="6">
        <dgm:presLayoutVars>
          <dgm:bulletEnabled val="1"/>
        </dgm:presLayoutVars>
      </dgm:prSet>
      <dgm:spPr/>
      <dgm:t>
        <a:bodyPr/>
        <a:lstStyle/>
        <a:p>
          <a:pPr rtl="1"/>
          <a:endParaRPr lang="ar-SA"/>
        </a:p>
      </dgm:t>
    </dgm:pt>
    <dgm:pt modelId="{933CAC10-F169-42B4-AF9A-8A5D959E75FC}" type="pres">
      <dgm:prSet presAssocID="{318914F6-739E-4FFE-BB00-B8315CE665E1}" presName="parTrans" presStyleLbl="sibTrans2D1" presStyleIdx="5" presStyleCnt="6"/>
      <dgm:spPr/>
      <dgm:t>
        <a:bodyPr/>
        <a:lstStyle/>
        <a:p>
          <a:pPr rtl="1"/>
          <a:endParaRPr lang="ar-SA"/>
        </a:p>
      </dgm:t>
    </dgm:pt>
    <dgm:pt modelId="{2EDB08DE-4F80-4134-B0E5-275B8ED1DEE7}" type="pres">
      <dgm:prSet presAssocID="{318914F6-739E-4FFE-BB00-B8315CE665E1}" presName="connectorText" presStyleLbl="sibTrans2D1" presStyleIdx="5" presStyleCnt="6"/>
      <dgm:spPr/>
      <dgm:t>
        <a:bodyPr/>
        <a:lstStyle/>
        <a:p>
          <a:pPr rtl="1"/>
          <a:endParaRPr lang="ar-SA"/>
        </a:p>
      </dgm:t>
    </dgm:pt>
    <dgm:pt modelId="{7EFE6D15-2C10-4F0A-BA33-A69F744D841B}" type="pres">
      <dgm:prSet presAssocID="{C454E6CE-B48F-4B64-90BD-6591BD10210C}" presName="node" presStyleLbl="node1" presStyleIdx="5" presStyleCnt="6">
        <dgm:presLayoutVars>
          <dgm:bulletEnabled val="1"/>
        </dgm:presLayoutVars>
      </dgm:prSet>
      <dgm:spPr/>
      <dgm:t>
        <a:bodyPr/>
        <a:lstStyle/>
        <a:p>
          <a:pPr rtl="1"/>
          <a:endParaRPr lang="ar-SA"/>
        </a:p>
      </dgm:t>
    </dgm:pt>
  </dgm:ptLst>
  <dgm:cxnLst>
    <dgm:cxn modelId="{191F923E-B6FC-4E3F-99BD-FF65316CE756}" srcId="{5C4A1030-A48B-4C83-B81C-0BC970B9E2BF}" destId="{64587F4B-6566-436D-8C9C-0A51CC118C97}" srcOrd="0" destOrd="0" parTransId="{A6D20812-8DCA-493E-8727-9EFD38243E10}" sibTransId="{58061EA4-EA68-4BF4-A2BA-07F1A8089B73}"/>
    <dgm:cxn modelId="{3E5508D1-75D5-4001-AB7B-871E5EA40A52}" type="presOf" srcId="{C454E6CE-B48F-4B64-90BD-6591BD10210C}" destId="{7EFE6D15-2C10-4F0A-BA33-A69F744D841B}" srcOrd="0" destOrd="0" presId="urn:microsoft.com/office/officeart/2005/8/layout/radial5"/>
    <dgm:cxn modelId="{DB04A9BB-1DDB-44ED-8CAF-323DC397158C}" type="presOf" srcId="{180E2DCC-7601-4F9C-A33B-7374554EBF84}" destId="{0164EB9C-5B0A-4D42-A9D2-232DF413E0C2}" srcOrd="0" destOrd="0" presId="urn:microsoft.com/office/officeart/2005/8/layout/radial5"/>
    <dgm:cxn modelId="{370BA7FA-5DDF-43FC-9F79-03D43AE6D14D}" type="presOf" srcId="{B64490C9-C0A6-4580-B28F-1F17D2A0FF39}" destId="{DFAFB718-1B58-40D9-97CB-D010B8721043}" srcOrd="0" destOrd="0" presId="urn:microsoft.com/office/officeart/2005/8/layout/radial5"/>
    <dgm:cxn modelId="{E240B244-E47C-4533-99C9-73F0BB785451}" srcId="{5C4A1030-A48B-4C83-B81C-0BC970B9E2BF}" destId="{C454E6CE-B48F-4B64-90BD-6591BD10210C}" srcOrd="5" destOrd="0" parTransId="{318914F6-739E-4FFE-BB00-B8315CE665E1}" sibTransId="{3772AA2F-E01F-4214-96D8-84A829B3E452}"/>
    <dgm:cxn modelId="{DA53B4B1-D7E2-4EE7-9132-FEF82FA545BF}" type="presOf" srcId="{73469A5D-1410-4A6E-99AC-FBE432AFAE21}" destId="{8C9F192D-C071-48CF-99D3-A8BB35C33B8E}" srcOrd="0" destOrd="0" presId="urn:microsoft.com/office/officeart/2005/8/layout/radial5"/>
    <dgm:cxn modelId="{57B08E73-0278-4293-8AD4-72B8AAC2105B}" type="presOf" srcId="{A6D20812-8DCA-493E-8727-9EFD38243E10}" destId="{1CC006E5-873E-4B92-9011-5EA8882F0EDD}" srcOrd="0" destOrd="0" presId="urn:microsoft.com/office/officeart/2005/8/layout/radial5"/>
    <dgm:cxn modelId="{73B954FA-9A96-45C9-B123-87251FC58342}" type="presOf" srcId="{14E6EC90-C4FA-49BB-B0B5-1A6E92E50C25}" destId="{288FFF21-3720-454B-95F1-3A4D3188209D}" srcOrd="0" destOrd="0" presId="urn:microsoft.com/office/officeart/2005/8/layout/radial5"/>
    <dgm:cxn modelId="{A590093D-100D-4A53-8C26-47F430F01038}" type="presOf" srcId="{C19447CD-048B-4729-9C23-67B8777AD064}" destId="{A7CE8F1F-69CA-4D05-AAA8-C4A17D517308}" srcOrd="0" destOrd="0" presId="urn:microsoft.com/office/officeart/2005/8/layout/radial5"/>
    <dgm:cxn modelId="{8BB82E4C-49D6-4582-B121-4DFB856A70E0}" type="presOf" srcId="{73469A5D-1410-4A6E-99AC-FBE432AFAE21}" destId="{FB96FFEA-3549-4B3E-9FE9-0D7DE1CEB93D}" srcOrd="1" destOrd="0" presId="urn:microsoft.com/office/officeart/2005/8/layout/radial5"/>
    <dgm:cxn modelId="{D48AC000-5D4B-4033-9183-72EC4819AD5D}" type="presOf" srcId="{7305D52B-5156-402C-BC69-E00346F92A9F}" destId="{6E541E7E-E84A-4326-938B-D93E657F0403}" srcOrd="1" destOrd="0" presId="urn:microsoft.com/office/officeart/2005/8/layout/radial5"/>
    <dgm:cxn modelId="{E0C4C229-389F-4477-B317-2B072A9A1B00}" type="presOf" srcId="{318914F6-739E-4FFE-BB00-B8315CE665E1}" destId="{2EDB08DE-4F80-4134-B0E5-275B8ED1DEE7}" srcOrd="1" destOrd="0" presId="urn:microsoft.com/office/officeart/2005/8/layout/radial5"/>
    <dgm:cxn modelId="{D80C18CB-9C5F-4DD6-B99E-529A0D242744}" type="presOf" srcId="{318914F6-739E-4FFE-BB00-B8315CE665E1}" destId="{933CAC10-F169-42B4-AF9A-8A5D959E75FC}" srcOrd="0" destOrd="0" presId="urn:microsoft.com/office/officeart/2005/8/layout/radial5"/>
    <dgm:cxn modelId="{DCA7EF85-FB6B-45F0-AB52-712E3087879A}" type="presOf" srcId="{B0405C5A-E7CC-4D2B-BB4F-AB21F8559C35}" destId="{69C9B201-294C-4CA2-8EA4-BE327C86F35C}" srcOrd="0" destOrd="0" presId="urn:microsoft.com/office/officeart/2005/8/layout/radial5"/>
    <dgm:cxn modelId="{262E26F4-A2EC-4CDF-8F55-394875DFF6DE}" srcId="{5C4A1030-A48B-4C83-B81C-0BC970B9E2BF}" destId="{180E2DCC-7601-4F9C-A33B-7374554EBF84}" srcOrd="3" destOrd="0" parTransId="{73469A5D-1410-4A6E-99AC-FBE432AFAE21}" sibTransId="{1F9D826F-A0E3-411E-9467-5F9C9ED44352}"/>
    <dgm:cxn modelId="{2762398A-B7B4-4CFE-8DAC-474DB77AE511}" type="presOf" srcId="{A6D20812-8DCA-493E-8727-9EFD38243E10}" destId="{D1F8559E-E473-47D8-9CF3-B4673EB1918B}" srcOrd="1" destOrd="0" presId="urn:microsoft.com/office/officeart/2005/8/layout/radial5"/>
    <dgm:cxn modelId="{9F1FB83F-8158-48FA-A65E-B9A00E7AC20A}" type="presOf" srcId="{14E6EC90-C4FA-49BB-B0B5-1A6E92E50C25}" destId="{28B56D4C-490A-43F7-9C66-E2C75B985142}" srcOrd="1" destOrd="0" presId="urn:microsoft.com/office/officeart/2005/8/layout/radial5"/>
    <dgm:cxn modelId="{B90CFAB2-47AD-4250-963A-FEE8A571719B}" srcId="{5C4A1030-A48B-4C83-B81C-0BC970B9E2BF}" destId="{C19447CD-048B-4729-9C23-67B8777AD064}" srcOrd="2" destOrd="0" parTransId="{7305D52B-5156-402C-BC69-E00346F92A9F}" sibTransId="{E5C5294D-E535-4439-A0A6-A146091DD748}"/>
    <dgm:cxn modelId="{864EEA4D-3C0B-428C-82BD-6B7FDA01E839}" type="presOf" srcId="{7305D52B-5156-402C-BC69-E00346F92A9F}" destId="{17A57218-4A98-4B30-833D-0B030BCB8351}" srcOrd="0" destOrd="0" presId="urn:microsoft.com/office/officeart/2005/8/layout/radial5"/>
    <dgm:cxn modelId="{74E43F91-CC8C-4785-9764-8BF853F7309A}" srcId="{5C4A1030-A48B-4C83-B81C-0BC970B9E2BF}" destId="{3795229E-EA9C-4A6C-B4CE-4849126C5C2C}" srcOrd="1" destOrd="0" parTransId="{14E6EC90-C4FA-49BB-B0B5-1A6E92E50C25}" sibTransId="{44174C28-9C16-414F-B550-0BE74DD28CAE}"/>
    <dgm:cxn modelId="{21C21CB0-A153-49DE-916F-8CAEFA29DF21}" type="presOf" srcId="{3795229E-EA9C-4A6C-B4CE-4849126C5C2C}" destId="{DCE94C65-420F-4292-BA1A-B90A83FBCED9}" srcOrd="0" destOrd="0" presId="urn:microsoft.com/office/officeart/2005/8/layout/radial5"/>
    <dgm:cxn modelId="{E7157EBF-9306-4403-9EEF-CD2D26633352}" srcId="{B64490C9-C0A6-4580-B28F-1F17D2A0FF39}" destId="{5C4A1030-A48B-4C83-B81C-0BC970B9E2BF}" srcOrd="0" destOrd="0" parTransId="{48D4599C-3C6A-48B9-8E88-08A1E67E3B3D}" sibTransId="{F6B0F33F-1CAD-4067-984A-DC70D62BC86B}"/>
    <dgm:cxn modelId="{FC959E7D-61E1-4452-A71C-F606339C88A2}" type="presOf" srcId="{7FCC50EF-60D6-42E6-9E33-6CE9F4026536}" destId="{A12EB82F-8679-4A82-B91A-8FC23D5544A3}" srcOrd="0" destOrd="0" presId="urn:microsoft.com/office/officeart/2005/8/layout/radial5"/>
    <dgm:cxn modelId="{6A4FFE44-7B74-44D0-A38D-8324E6617F74}" srcId="{5C4A1030-A48B-4C83-B81C-0BC970B9E2BF}" destId="{7FCC50EF-60D6-42E6-9E33-6CE9F4026536}" srcOrd="4" destOrd="0" parTransId="{B0405C5A-E7CC-4D2B-BB4F-AB21F8559C35}" sibTransId="{A5CD3F61-6286-4079-B44D-DF5B6DBF44FD}"/>
    <dgm:cxn modelId="{A801E419-6B84-4B33-AE0A-D1934A51F3B7}" type="presOf" srcId="{B0405C5A-E7CC-4D2B-BB4F-AB21F8559C35}" destId="{0457D74E-E57A-4C64-A26D-D3C042A11831}" srcOrd="1" destOrd="0" presId="urn:microsoft.com/office/officeart/2005/8/layout/radial5"/>
    <dgm:cxn modelId="{577FF58D-E475-4059-BF1C-171467CD2AF9}" type="presOf" srcId="{64587F4B-6566-436D-8C9C-0A51CC118C97}" destId="{A04E30A8-2B79-48FE-B27C-FB19D2202126}" srcOrd="0" destOrd="0" presId="urn:microsoft.com/office/officeart/2005/8/layout/radial5"/>
    <dgm:cxn modelId="{47BB43F0-9FFC-4BD9-B3D8-85062B3E31D3}" type="presOf" srcId="{5C4A1030-A48B-4C83-B81C-0BC970B9E2BF}" destId="{937530DE-6D37-47CB-950B-507CA1604D34}" srcOrd="0" destOrd="0" presId="urn:microsoft.com/office/officeart/2005/8/layout/radial5"/>
    <dgm:cxn modelId="{BDD3949E-FE39-4146-88B4-38D47AEDA24A}" type="presParOf" srcId="{DFAFB718-1B58-40D9-97CB-D010B8721043}" destId="{937530DE-6D37-47CB-950B-507CA1604D34}" srcOrd="0" destOrd="0" presId="urn:microsoft.com/office/officeart/2005/8/layout/radial5"/>
    <dgm:cxn modelId="{B73755D8-F9F8-436A-A983-0486914A2B8C}" type="presParOf" srcId="{DFAFB718-1B58-40D9-97CB-D010B8721043}" destId="{1CC006E5-873E-4B92-9011-5EA8882F0EDD}" srcOrd="1" destOrd="0" presId="urn:microsoft.com/office/officeart/2005/8/layout/radial5"/>
    <dgm:cxn modelId="{EC07F63A-AF2D-47E5-966C-235344642146}" type="presParOf" srcId="{1CC006E5-873E-4B92-9011-5EA8882F0EDD}" destId="{D1F8559E-E473-47D8-9CF3-B4673EB1918B}" srcOrd="0" destOrd="0" presId="urn:microsoft.com/office/officeart/2005/8/layout/radial5"/>
    <dgm:cxn modelId="{CE180446-FE8B-477B-9E2A-01836AF23EF0}" type="presParOf" srcId="{DFAFB718-1B58-40D9-97CB-D010B8721043}" destId="{A04E30A8-2B79-48FE-B27C-FB19D2202126}" srcOrd="2" destOrd="0" presId="urn:microsoft.com/office/officeart/2005/8/layout/radial5"/>
    <dgm:cxn modelId="{E6291020-68F5-46E7-8CEC-9DCA0C9CF90F}" type="presParOf" srcId="{DFAFB718-1B58-40D9-97CB-D010B8721043}" destId="{288FFF21-3720-454B-95F1-3A4D3188209D}" srcOrd="3" destOrd="0" presId="urn:microsoft.com/office/officeart/2005/8/layout/radial5"/>
    <dgm:cxn modelId="{836DC1FE-423A-4099-BEE9-6A7D184A7529}" type="presParOf" srcId="{288FFF21-3720-454B-95F1-3A4D3188209D}" destId="{28B56D4C-490A-43F7-9C66-E2C75B985142}" srcOrd="0" destOrd="0" presId="urn:microsoft.com/office/officeart/2005/8/layout/radial5"/>
    <dgm:cxn modelId="{008C5D16-AED6-42A8-AF38-C9BD24913DF5}" type="presParOf" srcId="{DFAFB718-1B58-40D9-97CB-D010B8721043}" destId="{DCE94C65-420F-4292-BA1A-B90A83FBCED9}" srcOrd="4" destOrd="0" presId="urn:microsoft.com/office/officeart/2005/8/layout/radial5"/>
    <dgm:cxn modelId="{C25CCDBA-8CA7-4B60-9E4F-EA90374937DE}" type="presParOf" srcId="{DFAFB718-1B58-40D9-97CB-D010B8721043}" destId="{17A57218-4A98-4B30-833D-0B030BCB8351}" srcOrd="5" destOrd="0" presId="urn:microsoft.com/office/officeart/2005/8/layout/radial5"/>
    <dgm:cxn modelId="{718FFE44-DD98-4A74-A2F2-B61E2C2ED21F}" type="presParOf" srcId="{17A57218-4A98-4B30-833D-0B030BCB8351}" destId="{6E541E7E-E84A-4326-938B-D93E657F0403}" srcOrd="0" destOrd="0" presId="urn:microsoft.com/office/officeart/2005/8/layout/radial5"/>
    <dgm:cxn modelId="{0E415585-C46C-41D0-8D9E-B7DE00837291}" type="presParOf" srcId="{DFAFB718-1B58-40D9-97CB-D010B8721043}" destId="{A7CE8F1F-69CA-4D05-AAA8-C4A17D517308}" srcOrd="6" destOrd="0" presId="urn:microsoft.com/office/officeart/2005/8/layout/radial5"/>
    <dgm:cxn modelId="{A4D87F53-5E71-4BAA-ACD1-1509CDAC03B8}" type="presParOf" srcId="{DFAFB718-1B58-40D9-97CB-D010B8721043}" destId="{8C9F192D-C071-48CF-99D3-A8BB35C33B8E}" srcOrd="7" destOrd="0" presId="urn:microsoft.com/office/officeart/2005/8/layout/radial5"/>
    <dgm:cxn modelId="{C8885383-4F8F-4045-8ED4-9BCC0FAC9F9D}" type="presParOf" srcId="{8C9F192D-C071-48CF-99D3-A8BB35C33B8E}" destId="{FB96FFEA-3549-4B3E-9FE9-0D7DE1CEB93D}" srcOrd="0" destOrd="0" presId="urn:microsoft.com/office/officeart/2005/8/layout/radial5"/>
    <dgm:cxn modelId="{C4960CD9-2379-4EC0-9E6E-0743B8669252}" type="presParOf" srcId="{DFAFB718-1B58-40D9-97CB-D010B8721043}" destId="{0164EB9C-5B0A-4D42-A9D2-232DF413E0C2}" srcOrd="8" destOrd="0" presId="urn:microsoft.com/office/officeart/2005/8/layout/radial5"/>
    <dgm:cxn modelId="{2B9FD2D9-873D-4C32-856A-035F13A3E17B}" type="presParOf" srcId="{DFAFB718-1B58-40D9-97CB-D010B8721043}" destId="{69C9B201-294C-4CA2-8EA4-BE327C86F35C}" srcOrd="9" destOrd="0" presId="urn:microsoft.com/office/officeart/2005/8/layout/radial5"/>
    <dgm:cxn modelId="{04871B52-5A5B-4462-B578-C83689755F8B}" type="presParOf" srcId="{69C9B201-294C-4CA2-8EA4-BE327C86F35C}" destId="{0457D74E-E57A-4C64-A26D-D3C042A11831}" srcOrd="0" destOrd="0" presId="urn:microsoft.com/office/officeart/2005/8/layout/radial5"/>
    <dgm:cxn modelId="{228E6C3C-8213-43C0-A136-ACE5F74F7854}" type="presParOf" srcId="{DFAFB718-1B58-40D9-97CB-D010B8721043}" destId="{A12EB82F-8679-4A82-B91A-8FC23D5544A3}" srcOrd="10" destOrd="0" presId="urn:microsoft.com/office/officeart/2005/8/layout/radial5"/>
    <dgm:cxn modelId="{76A1806B-F1D8-4F59-AD78-8D3C0FADAD07}" type="presParOf" srcId="{DFAFB718-1B58-40D9-97CB-D010B8721043}" destId="{933CAC10-F169-42B4-AF9A-8A5D959E75FC}" srcOrd="11" destOrd="0" presId="urn:microsoft.com/office/officeart/2005/8/layout/radial5"/>
    <dgm:cxn modelId="{C9F4E670-D356-4268-9495-DACF2C737456}" type="presParOf" srcId="{933CAC10-F169-42B4-AF9A-8A5D959E75FC}" destId="{2EDB08DE-4F80-4134-B0E5-275B8ED1DEE7}" srcOrd="0" destOrd="0" presId="urn:microsoft.com/office/officeart/2005/8/layout/radial5"/>
    <dgm:cxn modelId="{F18D42C1-99A7-4D91-BD4E-90814D76C0D2}" type="presParOf" srcId="{DFAFB718-1B58-40D9-97CB-D010B8721043}" destId="{7EFE6D15-2C10-4F0A-BA33-A69F744D841B}"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9B1817-F01B-47CC-B86E-B7AEBD3E1E99}" type="doc">
      <dgm:prSet loTypeId="urn:microsoft.com/office/officeart/2005/8/layout/orgChart1" loCatId="hierarchy" qsTypeId="urn:microsoft.com/office/officeart/2005/8/quickstyle/simple3" qsCatId="simple" csTypeId="urn:microsoft.com/office/officeart/2005/8/colors/colorful1" csCatId="colorful" phldr="1"/>
      <dgm:spPr/>
      <dgm:t>
        <a:bodyPr/>
        <a:lstStyle/>
        <a:p>
          <a:pPr rtl="1"/>
          <a:endParaRPr lang="ar-SA"/>
        </a:p>
      </dgm:t>
    </dgm:pt>
    <dgm:pt modelId="{3BDE7AE1-759A-49A0-8125-906F669BFAEE}">
      <dgm:prSet phldrT="[نص]"/>
      <dgm:spPr/>
      <dgm:t>
        <a:bodyPr/>
        <a:lstStyle/>
        <a:p>
          <a:pPr rtl="1"/>
          <a:r>
            <a:rPr lang="ar-SA" b="1" dirty="0" smtClean="0"/>
            <a:t>أساليب الغضب </a:t>
          </a:r>
          <a:endParaRPr lang="ar-SA" b="1" dirty="0"/>
        </a:p>
      </dgm:t>
    </dgm:pt>
    <dgm:pt modelId="{AC8C03FE-8A13-45CF-B156-6D408779D01C}" type="parTrans" cxnId="{AAF8B11B-2CAC-463C-BBC0-91AE7BA4A77D}">
      <dgm:prSet/>
      <dgm:spPr/>
      <dgm:t>
        <a:bodyPr/>
        <a:lstStyle/>
        <a:p>
          <a:pPr rtl="1"/>
          <a:endParaRPr lang="ar-SA"/>
        </a:p>
      </dgm:t>
    </dgm:pt>
    <dgm:pt modelId="{91580BD4-1023-4074-91AF-5776012D4908}" type="sibTrans" cxnId="{AAF8B11B-2CAC-463C-BBC0-91AE7BA4A77D}">
      <dgm:prSet/>
      <dgm:spPr/>
      <dgm:t>
        <a:bodyPr/>
        <a:lstStyle/>
        <a:p>
          <a:pPr rtl="1"/>
          <a:endParaRPr lang="ar-SA"/>
        </a:p>
      </dgm:t>
    </dgm:pt>
    <dgm:pt modelId="{6EADC5CB-1EAC-4420-ADD1-023CC7C6CD99}">
      <dgm:prSet phldrT="[نص]"/>
      <dgm:spPr/>
      <dgm:t>
        <a:bodyPr/>
        <a:lstStyle/>
        <a:p>
          <a:pPr rtl="1"/>
          <a:r>
            <a:rPr lang="ar-SA" dirty="0" smtClean="0"/>
            <a:t>الأسلوب السلبي : يتميز بالإنسحاب والانزواء أو التهجم والإضراب عن الطعام وعن الأخذ والعطاء وهي أضر أنواع الانفعال لأنها تعتمد على الكبت </a:t>
          </a:r>
          <a:endParaRPr lang="ar-SA" dirty="0"/>
        </a:p>
      </dgm:t>
    </dgm:pt>
    <dgm:pt modelId="{3F49628C-DBE1-4804-BC81-0AAE326D9A27}" type="parTrans" cxnId="{78C5B024-50FE-4F6E-9E89-2135AA892F62}">
      <dgm:prSet/>
      <dgm:spPr/>
      <dgm:t>
        <a:bodyPr/>
        <a:lstStyle/>
        <a:p>
          <a:pPr rtl="1"/>
          <a:endParaRPr lang="ar-SA"/>
        </a:p>
      </dgm:t>
    </dgm:pt>
    <dgm:pt modelId="{3BBE9601-1BD0-4C4B-9AA9-62E79DF05423}" type="sibTrans" cxnId="{78C5B024-50FE-4F6E-9E89-2135AA892F62}">
      <dgm:prSet/>
      <dgm:spPr/>
      <dgm:t>
        <a:bodyPr/>
        <a:lstStyle/>
        <a:p>
          <a:pPr rtl="1"/>
          <a:endParaRPr lang="ar-SA"/>
        </a:p>
      </dgm:t>
    </dgm:pt>
    <dgm:pt modelId="{9756300C-03FD-48EE-BE98-37862D78FD79}">
      <dgm:prSet phldrT="[نص]"/>
      <dgm:spPr/>
      <dgm:t>
        <a:bodyPr/>
        <a:lstStyle/>
        <a:p>
          <a:pPr rtl="1"/>
          <a:r>
            <a:rPr lang="ar-SA" dirty="0" smtClean="0"/>
            <a:t>الأسلوب الإيجابي: ويتميز بالثورة والصراخ والرفس أو إتلاف الأشياء ، ويتجه الطفل الغاضب من خلال ذلك إلى تفريغ شحنة الغضب والتعبير عنها بصورة ظاهرة تعطي الوسط الاجتماعي المحيط به فرصة للتفاهم معه </a:t>
          </a:r>
          <a:endParaRPr lang="ar-SA" dirty="0"/>
        </a:p>
      </dgm:t>
    </dgm:pt>
    <dgm:pt modelId="{47E8754E-7897-4D98-8869-243841CA49A0}" type="parTrans" cxnId="{E5CA46D7-C534-4F3E-BE24-40190CF2589F}">
      <dgm:prSet/>
      <dgm:spPr/>
      <dgm:t>
        <a:bodyPr/>
        <a:lstStyle/>
        <a:p>
          <a:pPr rtl="1"/>
          <a:endParaRPr lang="ar-SA"/>
        </a:p>
      </dgm:t>
    </dgm:pt>
    <dgm:pt modelId="{AB0FA851-0AF4-4B49-AF71-619771058988}" type="sibTrans" cxnId="{E5CA46D7-C534-4F3E-BE24-40190CF2589F}">
      <dgm:prSet/>
      <dgm:spPr/>
      <dgm:t>
        <a:bodyPr/>
        <a:lstStyle/>
        <a:p>
          <a:pPr rtl="1"/>
          <a:endParaRPr lang="ar-SA"/>
        </a:p>
      </dgm:t>
    </dgm:pt>
    <dgm:pt modelId="{52B5306D-D600-4470-945E-6478FBCEF4E4}" type="pres">
      <dgm:prSet presAssocID="{0F9B1817-F01B-47CC-B86E-B7AEBD3E1E99}" presName="hierChild1" presStyleCnt="0">
        <dgm:presLayoutVars>
          <dgm:orgChart val="1"/>
          <dgm:chPref val="1"/>
          <dgm:dir/>
          <dgm:animOne val="branch"/>
          <dgm:animLvl val="lvl"/>
          <dgm:resizeHandles/>
        </dgm:presLayoutVars>
      </dgm:prSet>
      <dgm:spPr/>
      <dgm:t>
        <a:bodyPr/>
        <a:lstStyle/>
        <a:p>
          <a:pPr rtl="1"/>
          <a:endParaRPr lang="ar-SA"/>
        </a:p>
      </dgm:t>
    </dgm:pt>
    <dgm:pt modelId="{BD969D47-C0F5-4A5C-9A82-B2A256C30D3F}" type="pres">
      <dgm:prSet presAssocID="{3BDE7AE1-759A-49A0-8125-906F669BFAEE}" presName="hierRoot1" presStyleCnt="0">
        <dgm:presLayoutVars>
          <dgm:hierBranch val="init"/>
        </dgm:presLayoutVars>
      </dgm:prSet>
      <dgm:spPr/>
    </dgm:pt>
    <dgm:pt modelId="{5AA5E9EC-6743-4471-95A3-C03D7F9036BD}" type="pres">
      <dgm:prSet presAssocID="{3BDE7AE1-759A-49A0-8125-906F669BFAEE}" presName="rootComposite1" presStyleCnt="0"/>
      <dgm:spPr/>
    </dgm:pt>
    <dgm:pt modelId="{A8B51620-915A-44D0-9FED-217870FA9C16}" type="pres">
      <dgm:prSet presAssocID="{3BDE7AE1-759A-49A0-8125-906F669BFAEE}" presName="rootText1" presStyleLbl="node0" presStyleIdx="0" presStyleCnt="1" custScaleY="47289">
        <dgm:presLayoutVars>
          <dgm:chPref val="3"/>
        </dgm:presLayoutVars>
      </dgm:prSet>
      <dgm:spPr/>
      <dgm:t>
        <a:bodyPr/>
        <a:lstStyle/>
        <a:p>
          <a:pPr rtl="1"/>
          <a:endParaRPr lang="ar-SA"/>
        </a:p>
      </dgm:t>
    </dgm:pt>
    <dgm:pt modelId="{4E3644A5-F21E-4B1D-8EF9-AB23D227BBDA}" type="pres">
      <dgm:prSet presAssocID="{3BDE7AE1-759A-49A0-8125-906F669BFAEE}" presName="rootConnector1" presStyleLbl="node1" presStyleIdx="0" presStyleCnt="0"/>
      <dgm:spPr/>
      <dgm:t>
        <a:bodyPr/>
        <a:lstStyle/>
        <a:p>
          <a:pPr rtl="1"/>
          <a:endParaRPr lang="ar-SA"/>
        </a:p>
      </dgm:t>
    </dgm:pt>
    <dgm:pt modelId="{EC5C573E-CC62-4D69-B577-51AAD59D10AC}" type="pres">
      <dgm:prSet presAssocID="{3BDE7AE1-759A-49A0-8125-906F669BFAEE}" presName="hierChild2" presStyleCnt="0"/>
      <dgm:spPr/>
    </dgm:pt>
    <dgm:pt modelId="{FCB638F1-1EBC-4DC6-A3C0-4E958F94B556}" type="pres">
      <dgm:prSet presAssocID="{3F49628C-DBE1-4804-BC81-0AAE326D9A27}" presName="Name37" presStyleLbl="parChTrans1D2" presStyleIdx="0" presStyleCnt="2"/>
      <dgm:spPr/>
      <dgm:t>
        <a:bodyPr/>
        <a:lstStyle/>
        <a:p>
          <a:pPr rtl="1"/>
          <a:endParaRPr lang="ar-SA"/>
        </a:p>
      </dgm:t>
    </dgm:pt>
    <dgm:pt modelId="{0B761219-7FB2-4782-AD39-1304214125ED}" type="pres">
      <dgm:prSet presAssocID="{6EADC5CB-1EAC-4420-ADD1-023CC7C6CD99}" presName="hierRoot2" presStyleCnt="0">
        <dgm:presLayoutVars>
          <dgm:hierBranch val="init"/>
        </dgm:presLayoutVars>
      </dgm:prSet>
      <dgm:spPr/>
    </dgm:pt>
    <dgm:pt modelId="{AE31B885-F233-4BDA-A4E4-D1C6CB436F21}" type="pres">
      <dgm:prSet presAssocID="{6EADC5CB-1EAC-4420-ADD1-023CC7C6CD99}" presName="rootComposite" presStyleCnt="0"/>
      <dgm:spPr/>
    </dgm:pt>
    <dgm:pt modelId="{B79458EE-8C2E-4572-BC6D-FD1CFAF5F685}" type="pres">
      <dgm:prSet presAssocID="{6EADC5CB-1EAC-4420-ADD1-023CC7C6CD99}" presName="rootText" presStyleLbl="node2" presStyleIdx="0" presStyleCnt="2">
        <dgm:presLayoutVars>
          <dgm:chPref val="3"/>
        </dgm:presLayoutVars>
      </dgm:prSet>
      <dgm:spPr/>
      <dgm:t>
        <a:bodyPr/>
        <a:lstStyle/>
        <a:p>
          <a:pPr rtl="1"/>
          <a:endParaRPr lang="ar-SA"/>
        </a:p>
      </dgm:t>
    </dgm:pt>
    <dgm:pt modelId="{B5E6F782-317F-4978-BC29-8CD70FD3574C}" type="pres">
      <dgm:prSet presAssocID="{6EADC5CB-1EAC-4420-ADD1-023CC7C6CD99}" presName="rootConnector" presStyleLbl="node2" presStyleIdx="0" presStyleCnt="2"/>
      <dgm:spPr/>
      <dgm:t>
        <a:bodyPr/>
        <a:lstStyle/>
        <a:p>
          <a:pPr rtl="1"/>
          <a:endParaRPr lang="ar-SA"/>
        </a:p>
      </dgm:t>
    </dgm:pt>
    <dgm:pt modelId="{18E4C281-0BAB-4129-B5DB-834067D5758F}" type="pres">
      <dgm:prSet presAssocID="{6EADC5CB-1EAC-4420-ADD1-023CC7C6CD99}" presName="hierChild4" presStyleCnt="0"/>
      <dgm:spPr/>
    </dgm:pt>
    <dgm:pt modelId="{385830D7-3611-4342-8D53-79D3C17BCE7E}" type="pres">
      <dgm:prSet presAssocID="{6EADC5CB-1EAC-4420-ADD1-023CC7C6CD99}" presName="hierChild5" presStyleCnt="0"/>
      <dgm:spPr/>
    </dgm:pt>
    <dgm:pt modelId="{9E2FCD8A-E20A-44D7-9DCB-156616D0C454}" type="pres">
      <dgm:prSet presAssocID="{47E8754E-7897-4D98-8869-243841CA49A0}" presName="Name37" presStyleLbl="parChTrans1D2" presStyleIdx="1" presStyleCnt="2"/>
      <dgm:spPr/>
      <dgm:t>
        <a:bodyPr/>
        <a:lstStyle/>
        <a:p>
          <a:pPr rtl="1"/>
          <a:endParaRPr lang="ar-SA"/>
        </a:p>
      </dgm:t>
    </dgm:pt>
    <dgm:pt modelId="{357339C2-3A96-49CE-BE74-E3CFC32CC97E}" type="pres">
      <dgm:prSet presAssocID="{9756300C-03FD-48EE-BE98-37862D78FD79}" presName="hierRoot2" presStyleCnt="0">
        <dgm:presLayoutVars>
          <dgm:hierBranch val="init"/>
        </dgm:presLayoutVars>
      </dgm:prSet>
      <dgm:spPr/>
    </dgm:pt>
    <dgm:pt modelId="{DCBB3915-7B22-4EF2-AA67-4167A57E4C88}" type="pres">
      <dgm:prSet presAssocID="{9756300C-03FD-48EE-BE98-37862D78FD79}" presName="rootComposite" presStyleCnt="0"/>
      <dgm:spPr/>
    </dgm:pt>
    <dgm:pt modelId="{0E8CD1FC-A2F3-43C1-BB5A-3F0FA63B72E8}" type="pres">
      <dgm:prSet presAssocID="{9756300C-03FD-48EE-BE98-37862D78FD79}" presName="rootText" presStyleLbl="node2" presStyleIdx="1" presStyleCnt="2">
        <dgm:presLayoutVars>
          <dgm:chPref val="3"/>
        </dgm:presLayoutVars>
      </dgm:prSet>
      <dgm:spPr/>
      <dgm:t>
        <a:bodyPr/>
        <a:lstStyle/>
        <a:p>
          <a:pPr rtl="1"/>
          <a:endParaRPr lang="ar-SA"/>
        </a:p>
      </dgm:t>
    </dgm:pt>
    <dgm:pt modelId="{B4DD6575-DCFE-458A-9561-7C0BE16DAA78}" type="pres">
      <dgm:prSet presAssocID="{9756300C-03FD-48EE-BE98-37862D78FD79}" presName="rootConnector" presStyleLbl="node2" presStyleIdx="1" presStyleCnt="2"/>
      <dgm:spPr/>
      <dgm:t>
        <a:bodyPr/>
        <a:lstStyle/>
        <a:p>
          <a:pPr rtl="1"/>
          <a:endParaRPr lang="ar-SA"/>
        </a:p>
      </dgm:t>
    </dgm:pt>
    <dgm:pt modelId="{9FF25DF3-F50B-404B-8B8D-F4BD0586808C}" type="pres">
      <dgm:prSet presAssocID="{9756300C-03FD-48EE-BE98-37862D78FD79}" presName="hierChild4" presStyleCnt="0"/>
      <dgm:spPr/>
    </dgm:pt>
    <dgm:pt modelId="{AC6D108B-F6E2-45B5-940B-E817D5668E85}" type="pres">
      <dgm:prSet presAssocID="{9756300C-03FD-48EE-BE98-37862D78FD79}" presName="hierChild5" presStyleCnt="0"/>
      <dgm:spPr/>
    </dgm:pt>
    <dgm:pt modelId="{1E25596D-9F7B-4470-8AD4-DAD10DA9DDFC}" type="pres">
      <dgm:prSet presAssocID="{3BDE7AE1-759A-49A0-8125-906F669BFAEE}" presName="hierChild3" presStyleCnt="0"/>
      <dgm:spPr/>
    </dgm:pt>
  </dgm:ptLst>
  <dgm:cxnLst>
    <dgm:cxn modelId="{68E38FD3-9D85-44A9-9379-C96FDBF6EE4A}" type="presOf" srcId="{3BDE7AE1-759A-49A0-8125-906F669BFAEE}" destId="{A8B51620-915A-44D0-9FED-217870FA9C16}" srcOrd="0" destOrd="0" presId="urn:microsoft.com/office/officeart/2005/8/layout/orgChart1"/>
    <dgm:cxn modelId="{7C4B25AC-FD7B-4AC1-AC24-637A9572649B}" type="presOf" srcId="{47E8754E-7897-4D98-8869-243841CA49A0}" destId="{9E2FCD8A-E20A-44D7-9DCB-156616D0C454}" srcOrd="0" destOrd="0" presId="urn:microsoft.com/office/officeart/2005/8/layout/orgChart1"/>
    <dgm:cxn modelId="{FDB1B2DD-592A-4886-BCD3-6EA49BC9DD3E}" type="presOf" srcId="{9756300C-03FD-48EE-BE98-37862D78FD79}" destId="{0E8CD1FC-A2F3-43C1-BB5A-3F0FA63B72E8}" srcOrd="0" destOrd="0" presId="urn:microsoft.com/office/officeart/2005/8/layout/orgChart1"/>
    <dgm:cxn modelId="{ECD386A4-33D6-4C90-8787-BC7E50A8FAF9}" type="presOf" srcId="{9756300C-03FD-48EE-BE98-37862D78FD79}" destId="{B4DD6575-DCFE-458A-9561-7C0BE16DAA78}" srcOrd="1" destOrd="0" presId="urn:microsoft.com/office/officeart/2005/8/layout/orgChart1"/>
    <dgm:cxn modelId="{02F04193-8C13-4585-B1CD-47B6FBA09D49}" type="presOf" srcId="{3BDE7AE1-759A-49A0-8125-906F669BFAEE}" destId="{4E3644A5-F21E-4B1D-8EF9-AB23D227BBDA}" srcOrd="1" destOrd="0" presId="urn:microsoft.com/office/officeart/2005/8/layout/orgChart1"/>
    <dgm:cxn modelId="{695B3756-DAC8-4449-9AAC-3AE7D2A4AC4B}" type="presOf" srcId="{0F9B1817-F01B-47CC-B86E-B7AEBD3E1E99}" destId="{52B5306D-D600-4470-945E-6478FBCEF4E4}" srcOrd="0" destOrd="0" presId="urn:microsoft.com/office/officeart/2005/8/layout/orgChart1"/>
    <dgm:cxn modelId="{75E159BC-231F-4107-B559-F578951ED3DA}" type="presOf" srcId="{3F49628C-DBE1-4804-BC81-0AAE326D9A27}" destId="{FCB638F1-1EBC-4DC6-A3C0-4E958F94B556}" srcOrd="0" destOrd="0" presId="urn:microsoft.com/office/officeart/2005/8/layout/orgChart1"/>
    <dgm:cxn modelId="{78C5B024-50FE-4F6E-9E89-2135AA892F62}" srcId="{3BDE7AE1-759A-49A0-8125-906F669BFAEE}" destId="{6EADC5CB-1EAC-4420-ADD1-023CC7C6CD99}" srcOrd="0" destOrd="0" parTransId="{3F49628C-DBE1-4804-BC81-0AAE326D9A27}" sibTransId="{3BBE9601-1BD0-4C4B-9AA9-62E79DF05423}"/>
    <dgm:cxn modelId="{522D8251-087F-4E62-8864-DD94FAB9AE5B}" type="presOf" srcId="{6EADC5CB-1EAC-4420-ADD1-023CC7C6CD99}" destId="{B5E6F782-317F-4978-BC29-8CD70FD3574C}" srcOrd="1" destOrd="0" presId="urn:microsoft.com/office/officeart/2005/8/layout/orgChart1"/>
    <dgm:cxn modelId="{2BBC1FCD-B158-4831-B472-1E46313A6FC3}" type="presOf" srcId="{6EADC5CB-1EAC-4420-ADD1-023CC7C6CD99}" destId="{B79458EE-8C2E-4572-BC6D-FD1CFAF5F685}" srcOrd="0" destOrd="0" presId="urn:microsoft.com/office/officeart/2005/8/layout/orgChart1"/>
    <dgm:cxn modelId="{AAF8B11B-2CAC-463C-BBC0-91AE7BA4A77D}" srcId="{0F9B1817-F01B-47CC-B86E-B7AEBD3E1E99}" destId="{3BDE7AE1-759A-49A0-8125-906F669BFAEE}" srcOrd="0" destOrd="0" parTransId="{AC8C03FE-8A13-45CF-B156-6D408779D01C}" sibTransId="{91580BD4-1023-4074-91AF-5776012D4908}"/>
    <dgm:cxn modelId="{E5CA46D7-C534-4F3E-BE24-40190CF2589F}" srcId="{3BDE7AE1-759A-49A0-8125-906F669BFAEE}" destId="{9756300C-03FD-48EE-BE98-37862D78FD79}" srcOrd="1" destOrd="0" parTransId="{47E8754E-7897-4D98-8869-243841CA49A0}" sibTransId="{AB0FA851-0AF4-4B49-AF71-619771058988}"/>
    <dgm:cxn modelId="{A71CD487-747E-4C6D-8E3D-72D3CDE244C6}" type="presParOf" srcId="{52B5306D-D600-4470-945E-6478FBCEF4E4}" destId="{BD969D47-C0F5-4A5C-9A82-B2A256C30D3F}" srcOrd="0" destOrd="0" presId="urn:microsoft.com/office/officeart/2005/8/layout/orgChart1"/>
    <dgm:cxn modelId="{AF717C50-A7B0-4668-B1B9-A7E616A499A6}" type="presParOf" srcId="{BD969D47-C0F5-4A5C-9A82-B2A256C30D3F}" destId="{5AA5E9EC-6743-4471-95A3-C03D7F9036BD}" srcOrd="0" destOrd="0" presId="urn:microsoft.com/office/officeart/2005/8/layout/orgChart1"/>
    <dgm:cxn modelId="{FD9FF7A2-EE7C-4BE7-8A0E-E2D474D64061}" type="presParOf" srcId="{5AA5E9EC-6743-4471-95A3-C03D7F9036BD}" destId="{A8B51620-915A-44D0-9FED-217870FA9C16}" srcOrd="0" destOrd="0" presId="urn:microsoft.com/office/officeart/2005/8/layout/orgChart1"/>
    <dgm:cxn modelId="{93528DDA-77B2-489F-B3DE-DC945DE5A443}" type="presParOf" srcId="{5AA5E9EC-6743-4471-95A3-C03D7F9036BD}" destId="{4E3644A5-F21E-4B1D-8EF9-AB23D227BBDA}" srcOrd="1" destOrd="0" presId="urn:microsoft.com/office/officeart/2005/8/layout/orgChart1"/>
    <dgm:cxn modelId="{6508F504-9F99-4029-B9B9-A118D98E5832}" type="presParOf" srcId="{BD969D47-C0F5-4A5C-9A82-B2A256C30D3F}" destId="{EC5C573E-CC62-4D69-B577-51AAD59D10AC}" srcOrd="1" destOrd="0" presId="urn:microsoft.com/office/officeart/2005/8/layout/orgChart1"/>
    <dgm:cxn modelId="{F5AA0667-2C5A-4B8B-A772-CDB6090863B2}" type="presParOf" srcId="{EC5C573E-CC62-4D69-B577-51AAD59D10AC}" destId="{FCB638F1-1EBC-4DC6-A3C0-4E958F94B556}" srcOrd="0" destOrd="0" presId="urn:microsoft.com/office/officeart/2005/8/layout/orgChart1"/>
    <dgm:cxn modelId="{D9C6C18B-9AF7-4F6E-9D3A-6A96A0A5CB50}" type="presParOf" srcId="{EC5C573E-CC62-4D69-B577-51AAD59D10AC}" destId="{0B761219-7FB2-4782-AD39-1304214125ED}" srcOrd="1" destOrd="0" presId="urn:microsoft.com/office/officeart/2005/8/layout/orgChart1"/>
    <dgm:cxn modelId="{A46CC10C-FDEE-456D-996C-76CA3A341D11}" type="presParOf" srcId="{0B761219-7FB2-4782-AD39-1304214125ED}" destId="{AE31B885-F233-4BDA-A4E4-D1C6CB436F21}" srcOrd="0" destOrd="0" presId="urn:microsoft.com/office/officeart/2005/8/layout/orgChart1"/>
    <dgm:cxn modelId="{053844A7-D9CB-464F-98CC-8374B0426DE5}" type="presParOf" srcId="{AE31B885-F233-4BDA-A4E4-D1C6CB436F21}" destId="{B79458EE-8C2E-4572-BC6D-FD1CFAF5F685}" srcOrd="0" destOrd="0" presId="urn:microsoft.com/office/officeart/2005/8/layout/orgChart1"/>
    <dgm:cxn modelId="{8276058D-69A2-4499-92FC-065EED52266D}" type="presParOf" srcId="{AE31B885-F233-4BDA-A4E4-D1C6CB436F21}" destId="{B5E6F782-317F-4978-BC29-8CD70FD3574C}" srcOrd="1" destOrd="0" presId="urn:microsoft.com/office/officeart/2005/8/layout/orgChart1"/>
    <dgm:cxn modelId="{E0BA0818-1058-40C8-AC24-84AA6288AAE2}" type="presParOf" srcId="{0B761219-7FB2-4782-AD39-1304214125ED}" destId="{18E4C281-0BAB-4129-B5DB-834067D5758F}" srcOrd="1" destOrd="0" presId="urn:microsoft.com/office/officeart/2005/8/layout/orgChart1"/>
    <dgm:cxn modelId="{396A8630-80EE-456E-B44A-32DD98A9C5F0}" type="presParOf" srcId="{0B761219-7FB2-4782-AD39-1304214125ED}" destId="{385830D7-3611-4342-8D53-79D3C17BCE7E}" srcOrd="2" destOrd="0" presId="urn:microsoft.com/office/officeart/2005/8/layout/orgChart1"/>
    <dgm:cxn modelId="{ACFA1F5B-2005-471A-A3B3-DC29586E8C40}" type="presParOf" srcId="{EC5C573E-CC62-4D69-B577-51AAD59D10AC}" destId="{9E2FCD8A-E20A-44D7-9DCB-156616D0C454}" srcOrd="2" destOrd="0" presId="urn:microsoft.com/office/officeart/2005/8/layout/orgChart1"/>
    <dgm:cxn modelId="{737F2386-5A96-4A01-8BF3-7EB6FEA1790F}" type="presParOf" srcId="{EC5C573E-CC62-4D69-B577-51AAD59D10AC}" destId="{357339C2-3A96-49CE-BE74-E3CFC32CC97E}" srcOrd="3" destOrd="0" presId="urn:microsoft.com/office/officeart/2005/8/layout/orgChart1"/>
    <dgm:cxn modelId="{7A33D23D-4F9B-4D14-8758-05E6A5BD59E3}" type="presParOf" srcId="{357339C2-3A96-49CE-BE74-E3CFC32CC97E}" destId="{DCBB3915-7B22-4EF2-AA67-4167A57E4C88}" srcOrd="0" destOrd="0" presId="urn:microsoft.com/office/officeart/2005/8/layout/orgChart1"/>
    <dgm:cxn modelId="{C5713DB3-01F3-4AAE-AF64-B07139C08536}" type="presParOf" srcId="{DCBB3915-7B22-4EF2-AA67-4167A57E4C88}" destId="{0E8CD1FC-A2F3-43C1-BB5A-3F0FA63B72E8}" srcOrd="0" destOrd="0" presId="urn:microsoft.com/office/officeart/2005/8/layout/orgChart1"/>
    <dgm:cxn modelId="{15E24021-290E-4B19-BD41-70999C114A1E}" type="presParOf" srcId="{DCBB3915-7B22-4EF2-AA67-4167A57E4C88}" destId="{B4DD6575-DCFE-458A-9561-7C0BE16DAA78}" srcOrd="1" destOrd="0" presId="urn:microsoft.com/office/officeart/2005/8/layout/orgChart1"/>
    <dgm:cxn modelId="{1EDA4ECA-A9E0-46DF-A22F-C2CB2C632063}" type="presParOf" srcId="{357339C2-3A96-49CE-BE74-E3CFC32CC97E}" destId="{9FF25DF3-F50B-404B-8B8D-F4BD0586808C}" srcOrd="1" destOrd="0" presId="urn:microsoft.com/office/officeart/2005/8/layout/orgChart1"/>
    <dgm:cxn modelId="{65CA4051-5F1F-494D-8D5F-B07284A5EA6A}" type="presParOf" srcId="{357339C2-3A96-49CE-BE74-E3CFC32CC97E}" destId="{AC6D108B-F6E2-45B5-940B-E817D5668E85}" srcOrd="2" destOrd="0" presId="urn:microsoft.com/office/officeart/2005/8/layout/orgChart1"/>
    <dgm:cxn modelId="{6DD69E85-DB52-4900-8058-3EE4E104F1BE}" type="presParOf" srcId="{BD969D47-C0F5-4A5C-9A82-B2A256C30D3F}" destId="{1E25596D-9F7B-4470-8AD4-DAD10DA9DDF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DEE5CE-B632-46EC-9598-51D56E6E7A37}" type="doc">
      <dgm:prSet loTypeId="urn:microsoft.com/office/officeart/2005/8/layout/radial5" loCatId="relationship" qsTypeId="urn:microsoft.com/office/officeart/2005/8/quickstyle/simple1" qsCatId="simple" csTypeId="urn:microsoft.com/office/officeart/2005/8/colors/colorful3" csCatId="colorful" phldr="1"/>
      <dgm:spPr/>
      <dgm:t>
        <a:bodyPr/>
        <a:lstStyle/>
        <a:p>
          <a:pPr rtl="1"/>
          <a:endParaRPr lang="ar-SA"/>
        </a:p>
      </dgm:t>
    </dgm:pt>
    <dgm:pt modelId="{7AB9462D-D0E5-4414-AC52-73EE7C30C755}">
      <dgm:prSet phldrT="[نص]"/>
      <dgm:spPr/>
      <dgm:t>
        <a:bodyPr/>
        <a:lstStyle/>
        <a:p>
          <a:pPr rtl="1"/>
          <a:r>
            <a:rPr lang="ar-SA" b="1" dirty="0" smtClean="0"/>
            <a:t>أنواع الكذب</a:t>
          </a:r>
          <a:endParaRPr lang="ar-SA" b="1" dirty="0"/>
        </a:p>
      </dgm:t>
    </dgm:pt>
    <dgm:pt modelId="{A7E15CF2-BF0B-4C00-8EAA-081922CF6EEA}" type="parTrans" cxnId="{10A6BDC0-A13D-46B1-BDE5-9456B39CC265}">
      <dgm:prSet/>
      <dgm:spPr/>
      <dgm:t>
        <a:bodyPr/>
        <a:lstStyle/>
        <a:p>
          <a:pPr rtl="1"/>
          <a:endParaRPr lang="ar-SA"/>
        </a:p>
      </dgm:t>
    </dgm:pt>
    <dgm:pt modelId="{5D296185-E0E8-4FEF-9040-437262B8312F}" type="sibTrans" cxnId="{10A6BDC0-A13D-46B1-BDE5-9456B39CC265}">
      <dgm:prSet/>
      <dgm:spPr/>
      <dgm:t>
        <a:bodyPr/>
        <a:lstStyle/>
        <a:p>
          <a:pPr rtl="1"/>
          <a:endParaRPr lang="ar-SA"/>
        </a:p>
      </dgm:t>
    </dgm:pt>
    <dgm:pt modelId="{1D17E825-3408-413F-A3E2-19A4CFF958DD}">
      <dgm:prSet phldrT="[نص]"/>
      <dgm:spPr/>
      <dgm:t>
        <a:bodyPr/>
        <a:lstStyle/>
        <a:p>
          <a:pPr rtl="1"/>
          <a:r>
            <a:rPr lang="ar-SA" dirty="0" smtClean="0"/>
            <a:t>الكذب </a:t>
          </a:r>
          <a:r>
            <a:rPr lang="ar-SA" dirty="0" err="1" smtClean="0"/>
            <a:t>الإدعائي</a:t>
          </a:r>
          <a:endParaRPr lang="ar-SA" dirty="0"/>
        </a:p>
      </dgm:t>
    </dgm:pt>
    <dgm:pt modelId="{134D9001-1518-49B8-83A6-A6F1FF1E45EC}" type="parTrans" cxnId="{69F5C7D0-6154-4827-8CAD-C3F6233FDDE5}">
      <dgm:prSet/>
      <dgm:spPr/>
      <dgm:t>
        <a:bodyPr/>
        <a:lstStyle/>
        <a:p>
          <a:pPr rtl="1"/>
          <a:endParaRPr lang="ar-SA"/>
        </a:p>
      </dgm:t>
    </dgm:pt>
    <dgm:pt modelId="{E14B8033-0031-409D-904A-A9B71F0E4FEA}" type="sibTrans" cxnId="{69F5C7D0-6154-4827-8CAD-C3F6233FDDE5}">
      <dgm:prSet/>
      <dgm:spPr/>
      <dgm:t>
        <a:bodyPr/>
        <a:lstStyle/>
        <a:p>
          <a:pPr rtl="1"/>
          <a:endParaRPr lang="ar-SA"/>
        </a:p>
      </dgm:t>
    </dgm:pt>
    <dgm:pt modelId="{08C9C824-AC4C-4EE2-9774-790EA71528BE}">
      <dgm:prSet phldrT="[نص]"/>
      <dgm:spPr/>
      <dgm:t>
        <a:bodyPr/>
        <a:lstStyle/>
        <a:p>
          <a:pPr rtl="1"/>
          <a:r>
            <a:rPr lang="ar-SA" dirty="0" smtClean="0"/>
            <a:t>الكذب الخيالي</a:t>
          </a:r>
          <a:endParaRPr lang="ar-SA" dirty="0"/>
        </a:p>
      </dgm:t>
    </dgm:pt>
    <dgm:pt modelId="{9F7B1592-FD41-4402-8B9D-BB8669FD3ABA}" type="parTrans" cxnId="{C552A2FF-D456-4D31-99E3-5CFD9578A9ED}">
      <dgm:prSet/>
      <dgm:spPr/>
      <dgm:t>
        <a:bodyPr/>
        <a:lstStyle/>
        <a:p>
          <a:pPr rtl="1"/>
          <a:endParaRPr lang="ar-SA"/>
        </a:p>
      </dgm:t>
    </dgm:pt>
    <dgm:pt modelId="{6E548DA1-AEDB-4961-805C-93B499E76E5B}" type="sibTrans" cxnId="{C552A2FF-D456-4D31-99E3-5CFD9578A9ED}">
      <dgm:prSet/>
      <dgm:spPr/>
      <dgm:t>
        <a:bodyPr/>
        <a:lstStyle/>
        <a:p>
          <a:pPr rtl="1"/>
          <a:endParaRPr lang="ar-SA"/>
        </a:p>
      </dgm:t>
    </dgm:pt>
    <dgm:pt modelId="{2AABF6D2-CABE-4CF0-B7D2-747E5135EC04}">
      <dgm:prSet phldrT="[نص]"/>
      <dgm:spPr/>
      <dgm:t>
        <a:bodyPr/>
        <a:lstStyle/>
        <a:p>
          <a:pPr rtl="1"/>
          <a:r>
            <a:rPr lang="ar-SA" dirty="0" smtClean="0"/>
            <a:t>الكذب الوقائي </a:t>
          </a:r>
          <a:endParaRPr lang="ar-SA" dirty="0"/>
        </a:p>
      </dgm:t>
    </dgm:pt>
    <dgm:pt modelId="{4733C730-D3F0-47FD-AE97-65F284F013E2}" type="parTrans" cxnId="{8289CD56-0F54-485D-9F7D-2C7E21473EFD}">
      <dgm:prSet/>
      <dgm:spPr/>
      <dgm:t>
        <a:bodyPr/>
        <a:lstStyle/>
        <a:p>
          <a:pPr rtl="1"/>
          <a:endParaRPr lang="ar-SA"/>
        </a:p>
      </dgm:t>
    </dgm:pt>
    <dgm:pt modelId="{8D6ED6C8-7CFB-47E6-A4A3-FABE5DDEB83D}" type="sibTrans" cxnId="{8289CD56-0F54-485D-9F7D-2C7E21473EFD}">
      <dgm:prSet/>
      <dgm:spPr/>
      <dgm:t>
        <a:bodyPr/>
        <a:lstStyle/>
        <a:p>
          <a:pPr rtl="1"/>
          <a:endParaRPr lang="ar-SA"/>
        </a:p>
      </dgm:t>
    </dgm:pt>
    <dgm:pt modelId="{9648C0BF-D6A6-4882-B435-81E6E4421960}">
      <dgm:prSet phldrT="[نص]"/>
      <dgm:spPr/>
      <dgm:t>
        <a:bodyPr/>
        <a:lstStyle/>
        <a:p>
          <a:pPr rtl="1"/>
          <a:r>
            <a:rPr lang="ar-SA" dirty="0" smtClean="0"/>
            <a:t>الكذب الاناني </a:t>
          </a:r>
          <a:endParaRPr lang="ar-SA" dirty="0"/>
        </a:p>
      </dgm:t>
    </dgm:pt>
    <dgm:pt modelId="{7DC26BB0-B9F9-4D22-B93C-7CA6AF296C63}" type="parTrans" cxnId="{CE64F3B1-8568-487F-8BA0-FF02FBF4B141}">
      <dgm:prSet/>
      <dgm:spPr/>
      <dgm:t>
        <a:bodyPr/>
        <a:lstStyle/>
        <a:p>
          <a:pPr rtl="1"/>
          <a:endParaRPr lang="ar-SA"/>
        </a:p>
      </dgm:t>
    </dgm:pt>
    <dgm:pt modelId="{3EC49DD4-4993-41B2-8150-55F7D03073CD}" type="sibTrans" cxnId="{CE64F3B1-8568-487F-8BA0-FF02FBF4B141}">
      <dgm:prSet/>
      <dgm:spPr/>
      <dgm:t>
        <a:bodyPr/>
        <a:lstStyle/>
        <a:p>
          <a:pPr rtl="1"/>
          <a:endParaRPr lang="ar-SA"/>
        </a:p>
      </dgm:t>
    </dgm:pt>
    <dgm:pt modelId="{A554594C-21AC-40BE-B075-FFE323802E54}">
      <dgm:prSet phldrT="[نص]"/>
      <dgm:spPr/>
      <dgm:t>
        <a:bodyPr/>
        <a:lstStyle/>
        <a:p>
          <a:pPr rtl="1"/>
          <a:r>
            <a:rPr lang="ar-SA" dirty="0" smtClean="0"/>
            <a:t>الكذب الانتقامي</a:t>
          </a:r>
          <a:endParaRPr lang="ar-SA" dirty="0"/>
        </a:p>
      </dgm:t>
    </dgm:pt>
    <dgm:pt modelId="{9A4C3C91-4B71-4CCD-ABD5-531B35821741}" type="parTrans" cxnId="{4030AD02-6FC4-43B3-82DE-D04475BE0DD8}">
      <dgm:prSet/>
      <dgm:spPr/>
      <dgm:t>
        <a:bodyPr/>
        <a:lstStyle/>
        <a:p>
          <a:pPr rtl="1"/>
          <a:endParaRPr lang="ar-SA"/>
        </a:p>
      </dgm:t>
    </dgm:pt>
    <dgm:pt modelId="{3969A61A-AD55-472D-920D-23E0C87D7F3A}" type="sibTrans" cxnId="{4030AD02-6FC4-43B3-82DE-D04475BE0DD8}">
      <dgm:prSet/>
      <dgm:spPr/>
      <dgm:t>
        <a:bodyPr/>
        <a:lstStyle/>
        <a:p>
          <a:pPr rtl="1"/>
          <a:endParaRPr lang="ar-SA"/>
        </a:p>
      </dgm:t>
    </dgm:pt>
    <dgm:pt modelId="{CF469D4B-ED1D-45C1-A1E6-C8FA2E2D3FE5}" type="pres">
      <dgm:prSet presAssocID="{61DEE5CE-B632-46EC-9598-51D56E6E7A37}" presName="Name0" presStyleCnt="0">
        <dgm:presLayoutVars>
          <dgm:chMax val="1"/>
          <dgm:dir/>
          <dgm:animLvl val="ctr"/>
          <dgm:resizeHandles val="exact"/>
        </dgm:presLayoutVars>
      </dgm:prSet>
      <dgm:spPr/>
      <dgm:t>
        <a:bodyPr/>
        <a:lstStyle/>
        <a:p>
          <a:pPr rtl="1"/>
          <a:endParaRPr lang="ar-SA"/>
        </a:p>
      </dgm:t>
    </dgm:pt>
    <dgm:pt modelId="{B0DB4183-DD5C-491C-855E-CF3ECE1144D4}" type="pres">
      <dgm:prSet presAssocID="{7AB9462D-D0E5-4414-AC52-73EE7C30C755}" presName="centerShape" presStyleLbl="node0" presStyleIdx="0" presStyleCnt="1"/>
      <dgm:spPr/>
      <dgm:t>
        <a:bodyPr/>
        <a:lstStyle/>
        <a:p>
          <a:pPr rtl="1"/>
          <a:endParaRPr lang="ar-SA"/>
        </a:p>
      </dgm:t>
    </dgm:pt>
    <dgm:pt modelId="{3530CD4D-F9D8-4CB7-AB0E-1ECF59673AE5}" type="pres">
      <dgm:prSet presAssocID="{134D9001-1518-49B8-83A6-A6F1FF1E45EC}" presName="parTrans" presStyleLbl="sibTrans2D1" presStyleIdx="0" presStyleCnt="5"/>
      <dgm:spPr/>
      <dgm:t>
        <a:bodyPr/>
        <a:lstStyle/>
        <a:p>
          <a:pPr rtl="1"/>
          <a:endParaRPr lang="ar-SA"/>
        </a:p>
      </dgm:t>
    </dgm:pt>
    <dgm:pt modelId="{B1451A63-F30C-4DDA-9966-E17CCFC63C30}" type="pres">
      <dgm:prSet presAssocID="{134D9001-1518-49B8-83A6-A6F1FF1E45EC}" presName="connectorText" presStyleLbl="sibTrans2D1" presStyleIdx="0" presStyleCnt="5"/>
      <dgm:spPr/>
      <dgm:t>
        <a:bodyPr/>
        <a:lstStyle/>
        <a:p>
          <a:pPr rtl="1"/>
          <a:endParaRPr lang="ar-SA"/>
        </a:p>
      </dgm:t>
    </dgm:pt>
    <dgm:pt modelId="{3273E1EE-9930-4E88-8977-3B83F539B2A7}" type="pres">
      <dgm:prSet presAssocID="{1D17E825-3408-413F-A3E2-19A4CFF958DD}" presName="node" presStyleLbl="node1" presStyleIdx="0" presStyleCnt="5">
        <dgm:presLayoutVars>
          <dgm:bulletEnabled val="1"/>
        </dgm:presLayoutVars>
      </dgm:prSet>
      <dgm:spPr/>
      <dgm:t>
        <a:bodyPr/>
        <a:lstStyle/>
        <a:p>
          <a:pPr rtl="1"/>
          <a:endParaRPr lang="ar-SA"/>
        </a:p>
      </dgm:t>
    </dgm:pt>
    <dgm:pt modelId="{23F15962-97C1-4023-89AA-10F400CDDA94}" type="pres">
      <dgm:prSet presAssocID="{9F7B1592-FD41-4402-8B9D-BB8669FD3ABA}" presName="parTrans" presStyleLbl="sibTrans2D1" presStyleIdx="1" presStyleCnt="5"/>
      <dgm:spPr/>
      <dgm:t>
        <a:bodyPr/>
        <a:lstStyle/>
        <a:p>
          <a:pPr rtl="1"/>
          <a:endParaRPr lang="ar-SA"/>
        </a:p>
      </dgm:t>
    </dgm:pt>
    <dgm:pt modelId="{C1FAD923-099C-445C-9C4B-A6671E0ABD31}" type="pres">
      <dgm:prSet presAssocID="{9F7B1592-FD41-4402-8B9D-BB8669FD3ABA}" presName="connectorText" presStyleLbl="sibTrans2D1" presStyleIdx="1" presStyleCnt="5"/>
      <dgm:spPr/>
      <dgm:t>
        <a:bodyPr/>
        <a:lstStyle/>
        <a:p>
          <a:pPr rtl="1"/>
          <a:endParaRPr lang="ar-SA"/>
        </a:p>
      </dgm:t>
    </dgm:pt>
    <dgm:pt modelId="{1E189292-6CEC-4CC0-B2C7-B8FEDBC14418}" type="pres">
      <dgm:prSet presAssocID="{08C9C824-AC4C-4EE2-9774-790EA71528BE}" presName="node" presStyleLbl="node1" presStyleIdx="1" presStyleCnt="5">
        <dgm:presLayoutVars>
          <dgm:bulletEnabled val="1"/>
        </dgm:presLayoutVars>
      </dgm:prSet>
      <dgm:spPr/>
      <dgm:t>
        <a:bodyPr/>
        <a:lstStyle/>
        <a:p>
          <a:pPr rtl="1"/>
          <a:endParaRPr lang="ar-SA"/>
        </a:p>
      </dgm:t>
    </dgm:pt>
    <dgm:pt modelId="{E83730A6-8BDA-4A64-972C-A5FD28116019}" type="pres">
      <dgm:prSet presAssocID="{4733C730-D3F0-47FD-AE97-65F284F013E2}" presName="parTrans" presStyleLbl="sibTrans2D1" presStyleIdx="2" presStyleCnt="5"/>
      <dgm:spPr/>
      <dgm:t>
        <a:bodyPr/>
        <a:lstStyle/>
        <a:p>
          <a:pPr rtl="1"/>
          <a:endParaRPr lang="ar-SA"/>
        </a:p>
      </dgm:t>
    </dgm:pt>
    <dgm:pt modelId="{C141F9C9-3B4D-49C4-A9CE-4F465D9DA702}" type="pres">
      <dgm:prSet presAssocID="{4733C730-D3F0-47FD-AE97-65F284F013E2}" presName="connectorText" presStyleLbl="sibTrans2D1" presStyleIdx="2" presStyleCnt="5"/>
      <dgm:spPr/>
      <dgm:t>
        <a:bodyPr/>
        <a:lstStyle/>
        <a:p>
          <a:pPr rtl="1"/>
          <a:endParaRPr lang="ar-SA"/>
        </a:p>
      </dgm:t>
    </dgm:pt>
    <dgm:pt modelId="{B204C19C-BEC0-4DA0-8915-5F3638E720B9}" type="pres">
      <dgm:prSet presAssocID="{2AABF6D2-CABE-4CF0-B7D2-747E5135EC04}" presName="node" presStyleLbl="node1" presStyleIdx="2" presStyleCnt="5">
        <dgm:presLayoutVars>
          <dgm:bulletEnabled val="1"/>
        </dgm:presLayoutVars>
      </dgm:prSet>
      <dgm:spPr/>
      <dgm:t>
        <a:bodyPr/>
        <a:lstStyle/>
        <a:p>
          <a:pPr rtl="1"/>
          <a:endParaRPr lang="ar-SA"/>
        </a:p>
      </dgm:t>
    </dgm:pt>
    <dgm:pt modelId="{96B5E049-1EED-41E7-9B8A-993D5305B0E3}" type="pres">
      <dgm:prSet presAssocID="{7DC26BB0-B9F9-4D22-B93C-7CA6AF296C63}" presName="parTrans" presStyleLbl="sibTrans2D1" presStyleIdx="3" presStyleCnt="5"/>
      <dgm:spPr/>
      <dgm:t>
        <a:bodyPr/>
        <a:lstStyle/>
        <a:p>
          <a:pPr rtl="1"/>
          <a:endParaRPr lang="ar-SA"/>
        </a:p>
      </dgm:t>
    </dgm:pt>
    <dgm:pt modelId="{DC92BD72-28B1-4A94-89D1-BEE448AB0FAF}" type="pres">
      <dgm:prSet presAssocID="{7DC26BB0-B9F9-4D22-B93C-7CA6AF296C63}" presName="connectorText" presStyleLbl="sibTrans2D1" presStyleIdx="3" presStyleCnt="5"/>
      <dgm:spPr/>
      <dgm:t>
        <a:bodyPr/>
        <a:lstStyle/>
        <a:p>
          <a:pPr rtl="1"/>
          <a:endParaRPr lang="ar-SA"/>
        </a:p>
      </dgm:t>
    </dgm:pt>
    <dgm:pt modelId="{41BB1238-B18D-4DF6-842D-88D81480FB0B}" type="pres">
      <dgm:prSet presAssocID="{9648C0BF-D6A6-4882-B435-81E6E4421960}" presName="node" presStyleLbl="node1" presStyleIdx="3" presStyleCnt="5">
        <dgm:presLayoutVars>
          <dgm:bulletEnabled val="1"/>
        </dgm:presLayoutVars>
      </dgm:prSet>
      <dgm:spPr/>
      <dgm:t>
        <a:bodyPr/>
        <a:lstStyle/>
        <a:p>
          <a:pPr rtl="1"/>
          <a:endParaRPr lang="ar-SA"/>
        </a:p>
      </dgm:t>
    </dgm:pt>
    <dgm:pt modelId="{80FEBFDC-D16E-42E3-B2FF-13A16A1C7220}" type="pres">
      <dgm:prSet presAssocID="{9A4C3C91-4B71-4CCD-ABD5-531B35821741}" presName="parTrans" presStyleLbl="sibTrans2D1" presStyleIdx="4" presStyleCnt="5"/>
      <dgm:spPr/>
      <dgm:t>
        <a:bodyPr/>
        <a:lstStyle/>
        <a:p>
          <a:pPr rtl="1"/>
          <a:endParaRPr lang="ar-SA"/>
        </a:p>
      </dgm:t>
    </dgm:pt>
    <dgm:pt modelId="{7AAD85B0-1517-49BD-86EE-F34B9D8F8702}" type="pres">
      <dgm:prSet presAssocID="{9A4C3C91-4B71-4CCD-ABD5-531B35821741}" presName="connectorText" presStyleLbl="sibTrans2D1" presStyleIdx="4" presStyleCnt="5"/>
      <dgm:spPr/>
      <dgm:t>
        <a:bodyPr/>
        <a:lstStyle/>
        <a:p>
          <a:pPr rtl="1"/>
          <a:endParaRPr lang="ar-SA"/>
        </a:p>
      </dgm:t>
    </dgm:pt>
    <dgm:pt modelId="{60168E50-D6CD-4024-ADCB-BBA8DD98B6B7}" type="pres">
      <dgm:prSet presAssocID="{A554594C-21AC-40BE-B075-FFE323802E54}" presName="node" presStyleLbl="node1" presStyleIdx="4" presStyleCnt="5">
        <dgm:presLayoutVars>
          <dgm:bulletEnabled val="1"/>
        </dgm:presLayoutVars>
      </dgm:prSet>
      <dgm:spPr/>
      <dgm:t>
        <a:bodyPr/>
        <a:lstStyle/>
        <a:p>
          <a:pPr rtl="1"/>
          <a:endParaRPr lang="ar-SA"/>
        </a:p>
      </dgm:t>
    </dgm:pt>
  </dgm:ptLst>
  <dgm:cxnLst>
    <dgm:cxn modelId="{18ADFEED-C034-4870-982A-219DE6E7D865}" type="presOf" srcId="{4733C730-D3F0-47FD-AE97-65F284F013E2}" destId="{E83730A6-8BDA-4A64-972C-A5FD28116019}" srcOrd="0" destOrd="0" presId="urn:microsoft.com/office/officeart/2005/8/layout/radial5"/>
    <dgm:cxn modelId="{C552A2FF-D456-4D31-99E3-5CFD9578A9ED}" srcId="{7AB9462D-D0E5-4414-AC52-73EE7C30C755}" destId="{08C9C824-AC4C-4EE2-9774-790EA71528BE}" srcOrd="1" destOrd="0" parTransId="{9F7B1592-FD41-4402-8B9D-BB8669FD3ABA}" sibTransId="{6E548DA1-AEDB-4961-805C-93B499E76E5B}"/>
    <dgm:cxn modelId="{4030AD02-6FC4-43B3-82DE-D04475BE0DD8}" srcId="{7AB9462D-D0E5-4414-AC52-73EE7C30C755}" destId="{A554594C-21AC-40BE-B075-FFE323802E54}" srcOrd="4" destOrd="0" parTransId="{9A4C3C91-4B71-4CCD-ABD5-531B35821741}" sibTransId="{3969A61A-AD55-472D-920D-23E0C87D7F3A}"/>
    <dgm:cxn modelId="{762DF94A-B79E-4096-BAA5-97787BD9078C}" type="presOf" srcId="{2AABF6D2-CABE-4CF0-B7D2-747E5135EC04}" destId="{B204C19C-BEC0-4DA0-8915-5F3638E720B9}" srcOrd="0" destOrd="0" presId="urn:microsoft.com/office/officeart/2005/8/layout/radial5"/>
    <dgm:cxn modelId="{CE64F3B1-8568-487F-8BA0-FF02FBF4B141}" srcId="{7AB9462D-D0E5-4414-AC52-73EE7C30C755}" destId="{9648C0BF-D6A6-4882-B435-81E6E4421960}" srcOrd="3" destOrd="0" parTransId="{7DC26BB0-B9F9-4D22-B93C-7CA6AF296C63}" sibTransId="{3EC49DD4-4993-41B2-8150-55F7D03073CD}"/>
    <dgm:cxn modelId="{CC1BFD52-B862-4DEC-9D0E-164C1BEBBFA8}" type="presOf" srcId="{7DC26BB0-B9F9-4D22-B93C-7CA6AF296C63}" destId="{96B5E049-1EED-41E7-9B8A-993D5305B0E3}" srcOrd="0" destOrd="0" presId="urn:microsoft.com/office/officeart/2005/8/layout/radial5"/>
    <dgm:cxn modelId="{F6B636C9-0763-47B0-95BD-042B1D6CAB9B}" type="presOf" srcId="{134D9001-1518-49B8-83A6-A6F1FF1E45EC}" destId="{3530CD4D-F9D8-4CB7-AB0E-1ECF59673AE5}" srcOrd="0" destOrd="0" presId="urn:microsoft.com/office/officeart/2005/8/layout/radial5"/>
    <dgm:cxn modelId="{B4B62313-DBCC-4FBC-B11C-DFFE1A7FF260}" type="presOf" srcId="{A554594C-21AC-40BE-B075-FFE323802E54}" destId="{60168E50-D6CD-4024-ADCB-BBA8DD98B6B7}" srcOrd="0" destOrd="0" presId="urn:microsoft.com/office/officeart/2005/8/layout/radial5"/>
    <dgm:cxn modelId="{21B365FA-D65A-46CC-8F91-A03A29C7C153}" type="presOf" srcId="{08C9C824-AC4C-4EE2-9774-790EA71528BE}" destId="{1E189292-6CEC-4CC0-B2C7-B8FEDBC14418}" srcOrd="0" destOrd="0" presId="urn:microsoft.com/office/officeart/2005/8/layout/radial5"/>
    <dgm:cxn modelId="{012C1966-669B-4F20-A817-C44DECBEB410}" type="presOf" srcId="{61DEE5CE-B632-46EC-9598-51D56E6E7A37}" destId="{CF469D4B-ED1D-45C1-A1E6-C8FA2E2D3FE5}" srcOrd="0" destOrd="0" presId="urn:microsoft.com/office/officeart/2005/8/layout/radial5"/>
    <dgm:cxn modelId="{10A6BDC0-A13D-46B1-BDE5-9456B39CC265}" srcId="{61DEE5CE-B632-46EC-9598-51D56E6E7A37}" destId="{7AB9462D-D0E5-4414-AC52-73EE7C30C755}" srcOrd="0" destOrd="0" parTransId="{A7E15CF2-BF0B-4C00-8EAA-081922CF6EEA}" sibTransId="{5D296185-E0E8-4FEF-9040-437262B8312F}"/>
    <dgm:cxn modelId="{8289CD56-0F54-485D-9F7D-2C7E21473EFD}" srcId="{7AB9462D-D0E5-4414-AC52-73EE7C30C755}" destId="{2AABF6D2-CABE-4CF0-B7D2-747E5135EC04}" srcOrd="2" destOrd="0" parTransId="{4733C730-D3F0-47FD-AE97-65F284F013E2}" sibTransId="{8D6ED6C8-7CFB-47E6-A4A3-FABE5DDEB83D}"/>
    <dgm:cxn modelId="{75F03B96-8702-4D51-AD98-F43BF0BC6E11}" type="presOf" srcId="{1D17E825-3408-413F-A3E2-19A4CFF958DD}" destId="{3273E1EE-9930-4E88-8977-3B83F539B2A7}" srcOrd="0" destOrd="0" presId="urn:microsoft.com/office/officeart/2005/8/layout/radial5"/>
    <dgm:cxn modelId="{69F5C7D0-6154-4827-8CAD-C3F6233FDDE5}" srcId="{7AB9462D-D0E5-4414-AC52-73EE7C30C755}" destId="{1D17E825-3408-413F-A3E2-19A4CFF958DD}" srcOrd="0" destOrd="0" parTransId="{134D9001-1518-49B8-83A6-A6F1FF1E45EC}" sibTransId="{E14B8033-0031-409D-904A-A9B71F0E4FEA}"/>
    <dgm:cxn modelId="{68675045-6E9B-4D23-9170-123059887D2C}" type="presOf" srcId="{7DC26BB0-B9F9-4D22-B93C-7CA6AF296C63}" destId="{DC92BD72-28B1-4A94-89D1-BEE448AB0FAF}" srcOrd="1" destOrd="0" presId="urn:microsoft.com/office/officeart/2005/8/layout/radial5"/>
    <dgm:cxn modelId="{54304297-99BA-4777-B782-61F88B98DCBD}" type="presOf" srcId="{4733C730-D3F0-47FD-AE97-65F284F013E2}" destId="{C141F9C9-3B4D-49C4-A9CE-4F465D9DA702}" srcOrd="1" destOrd="0" presId="urn:microsoft.com/office/officeart/2005/8/layout/radial5"/>
    <dgm:cxn modelId="{897FC175-E593-459A-A2F4-142831CA093F}" type="presOf" srcId="{134D9001-1518-49B8-83A6-A6F1FF1E45EC}" destId="{B1451A63-F30C-4DDA-9966-E17CCFC63C30}" srcOrd="1" destOrd="0" presId="urn:microsoft.com/office/officeart/2005/8/layout/radial5"/>
    <dgm:cxn modelId="{2327CC94-6D00-45EA-AAC7-C4BDF41EAE31}" type="presOf" srcId="{7AB9462D-D0E5-4414-AC52-73EE7C30C755}" destId="{B0DB4183-DD5C-491C-855E-CF3ECE1144D4}" srcOrd="0" destOrd="0" presId="urn:microsoft.com/office/officeart/2005/8/layout/radial5"/>
    <dgm:cxn modelId="{1738C13B-9E28-4F7A-AC5F-10F9F5E53DF3}" type="presOf" srcId="{9F7B1592-FD41-4402-8B9D-BB8669FD3ABA}" destId="{C1FAD923-099C-445C-9C4B-A6671E0ABD31}" srcOrd="1" destOrd="0" presId="urn:microsoft.com/office/officeart/2005/8/layout/radial5"/>
    <dgm:cxn modelId="{CC72612F-B98D-4AF7-A053-27824B80E3EE}" type="presOf" srcId="{9A4C3C91-4B71-4CCD-ABD5-531B35821741}" destId="{7AAD85B0-1517-49BD-86EE-F34B9D8F8702}" srcOrd="1" destOrd="0" presId="urn:microsoft.com/office/officeart/2005/8/layout/radial5"/>
    <dgm:cxn modelId="{9AA59A83-E054-45F9-AD2C-5BE11BD59080}" type="presOf" srcId="{9F7B1592-FD41-4402-8B9D-BB8669FD3ABA}" destId="{23F15962-97C1-4023-89AA-10F400CDDA94}" srcOrd="0" destOrd="0" presId="urn:microsoft.com/office/officeart/2005/8/layout/radial5"/>
    <dgm:cxn modelId="{9902E0E4-A7EE-44DD-A416-6FDBB5C8FB09}" type="presOf" srcId="{9A4C3C91-4B71-4CCD-ABD5-531B35821741}" destId="{80FEBFDC-D16E-42E3-B2FF-13A16A1C7220}" srcOrd="0" destOrd="0" presId="urn:microsoft.com/office/officeart/2005/8/layout/radial5"/>
    <dgm:cxn modelId="{4FDA3DEA-FAE6-4416-927A-E1AC557316A1}" type="presOf" srcId="{9648C0BF-D6A6-4882-B435-81E6E4421960}" destId="{41BB1238-B18D-4DF6-842D-88D81480FB0B}" srcOrd="0" destOrd="0" presId="urn:microsoft.com/office/officeart/2005/8/layout/radial5"/>
    <dgm:cxn modelId="{3C0441B2-9C09-46E0-A01D-E7C69A806E22}" type="presParOf" srcId="{CF469D4B-ED1D-45C1-A1E6-C8FA2E2D3FE5}" destId="{B0DB4183-DD5C-491C-855E-CF3ECE1144D4}" srcOrd="0" destOrd="0" presId="urn:microsoft.com/office/officeart/2005/8/layout/radial5"/>
    <dgm:cxn modelId="{32E8E33C-7EFB-4432-8D34-05467C7CF51A}" type="presParOf" srcId="{CF469D4B-ED1D-45C1-A1E6-C8FA2E2D3FE5}" destId="{3530CD4D-F9D8-4CB7-AB0E-1ECF59673AE5}" srcOrd="1" destOrd="0" presId="urn:microsoft.com/office/officeart/2005/8/layout/radial5"/>
    <dgm:cxn modelId="{43033E6B-E2E9-40FC-A835-1A15F437FEE7}" type="presParOf" srcId="{3530CD4D-F9D8-4CB7-AB0E-1ECF59673AE5}" destId="{B1451A63-F30C-4DDA-9966-E17CCFC63C30}" srcOrd="0" destOrd="0" presId="urn:microsoft.com/office/officeart/2005/8/layout/radial5"/>
    <dgm:cxn modelId="{BEA41EC6-8AEB-42C0-82AA-29019AE4A866}" type="presParOf" srcId="{CF469D4B-ED1D-45C1-A1E6-C8FA2E2D3FE5}" destId="{3273E1EE-9930-4E88-8977-3B83F539B2A7}" srcOrd="2" destOrd="0" presId="urn:microsoft.com/office/officeart/2005/8/layout/radial5"/>
    <dgm:cxn modelId="{98C9858F-A3AD-4527-8171-D20EE3D10357}" type="presParOf" srcId="{CF469D4B-ED1D-45C1-A1E6-C8FA2E2D3FE5}" destId="{23F15962-97C1-4023-89AA-10F400CDDA94}" srcOrd="3" destOrd="0" presId="urn:microsoft.com/office/officeart/2005/8/layout/radial5"/>
    <dgm:cxn modelId="{74A10ADC-7CF2-46C7-97D9-2BBB41AA05D4}" type="presParOf" srcId="{23F15962-97C1-4023-89AA-10F400CDDA94}" destId="{C1FAD923-099C-445C-9C4B-A6671E0ABD31}" srcOrd="0" destOrd="0" presId="urn:microsoft.com/office/officeart/2005/8/layout/radial5"/>
    <dgm:cxn modelId="{9CD023ED-DB09-45DC-A2ED-C18042DA5BB9}" type="presParOf" srcId="{CF469D4B-ED1D-45C1-A1E6-C8FA2E2D3FE5}" destId="{1E189292-6CEC-4CC0-B2C7-B8FEDBC14418}" srcOrd="4" destOrd="0" presId="urn:microsoft.com/office/officeart/2005/8/layout/radial5"/>
    <dgm:cxn modelId="{F0AD8AC3-23E9-4E6B-AEB4-847E1ABC781E}" type="presParOf" srcId="{CF469D4B-ED1D-45C1-A1E6-C8FA2E2D3FE5}" destId="{E83730A6-8BDA-4A64-972C-A5FD28116019}" srcOrd="5" destOrd="0" presId="urn:microsoft.com/office/officeart/2005/8/layout/radial5"/>
    <dgm:cxn modelId="{3D92B076-71EF-4C86-AA6A-8038A83E43F4}" type="presParOf" srcId="{E83730A6-8BDA-4A64-972C-A5FD28116019}" destId="{C141F9C9-3B4D-49C4-A9CE-4F465D9DA702}" srcOrd="0" destOrd="0" presId="urn:microsoft.com/office/officeart/2005/8/layout/radial5"/>
    <dgm:cxn modelId="{76CCCCD5-441C-4575-B5C5-DC6CA8B1D854}" type="presParOf" srcId="{CF469D4B-ED1D-45C1-A1E6-C8FA2E2D3FE5}" destId="{B204C19C-BEC0-4DA0-8915-5F3638E720B9}" srcOrd="6" destOrd="0" presId="urn:microsoft.com/office/officeart/2005/8/layout/radial5"/>
    <dgm:cxn modelId="{A9AEFF0D-DC66-4F04-8673-8227A8F47501}" type="presParOf" srcId="{CF469D4B-ED1D-45C1-A1E6-C8FA2E2D3FE5}" destId="{96B5E049-1EED-41E7-9B8A-993D5305B0E3}" srcOrd="7" destOrd="0" presId="urn:microsoft.com/office/officeart/2005/8/layout/radial5"/>
    <dgm:cxn modelId="{7AE98334-E8BC-4D27-848B-946877B33BE5}" type="presParOf" srcId="{96B5E049-1EED-41E7-9B8A-993D5305B0E3}" destId="{DC92BD72-28B1-4A94-89D1-BEE448AB0FAF}" srcOrd="0" destOrd="0" presId="urn:microsoft.com/office/officeart/2005/8/layout/radial5"/>
    <dgm:cxn modelId="{A18D05BD-2F08-4AAC-9E43-F74A41160F44}" type="presParOf" srcId="{CF469D4B-ED1D-45C1-A1E6-C8FA2E2D3FE5}" destId="{41BB1238-B18D-4DF6-842D-88D81480FB0B}" srcOrd="8" destOrd="0" presId="urn:microsoft.com/office/officeart/2005/8/layout/radial5"/>
    <dgm:cxn modelId="{D79943C1-6E67-4EA9-9CCB-1940F4BA18F6}" type="presParOf" srcId="{CF469D4B-ED1D-45C1-A1E6-C8FA2E2D3FE5}" destId="{80FEBFDC-D16E-42E3-B2FF-13A16A1C7220}" srcOrd="9" destOrd="0" presId="urn:microsoft.com/office/officeart/2005/8/layout/radial5"/>
    <dgm:cxn modelId="{9DEAA38B-E938-4254-BF16-4E30113CC6B4}" type="presParOf" srcId="{80FEBFDC-D16E-42E3-B2FF-13A16A1C7220}" destId="{7AAD85B0-1517-49BD-86EE-F34B9D8F8702}" srcOrd="0" destOrd="0" presId="urn:microsoft.com/office/officeart/2005/8/layout/radial5"/>
    <dgm:cxn modelId="{0A3770F0-FD9C-4EEF-B214-AF524247F344}" type="presParOf" srcId="{CF469D4B-ED1D-45C1-A1E6-C8FA2E2D3FE5}" destId="{60168E50-D6CD-4024-ADCB-BBA8DD98B6B7}"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530DE-6D37-47CB-950B-507CA1604D34}">
      <dsp:nvSpPr>
        <dsp:cNvPr id="0" name=""/>
        <dsp:cNvSpPr/>
      </dsp:nvSpPr>
      <dsp:spPr>
        <a:xfrm>
          <a:off x="1729568" y="1560500"/>
          <a:ext cx="1112862" cy="11128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latin typeface="Tahoma" panose="020B0604030504040204" pitchFamily="34" charset="0"/>
              <a:ea typeface="Tahoma" panose="020B0604030504040204" pitchFamily="34" charset="0"/>
              <a:cs typeface="Tahoma" panose="020B0604030504040204" pitchFamily="34" charset="0"/>
            </a:rPr>
            <a:t>الأنماط السلوكية</a:t>
          </a:r>
          <a:endParaRPr lang="ar-SA" sz="1500" kern="1200" dirty="0">
            <a:latin typeface="Tahoma" panose="020B0604030504040204" pitchFamily="34" charset="0"/>
            <a:ea typeface="Tahoma" panose="020B0604030504040204" pitchFamily="34" charset="0"/>
            <a:cs typeface="Tahoma" panose="020B0604030504040204" pitchFamily="34" charset="0"/>
          </a:endParaRPr>
        </a:p>
      </dsp:txBody>
      <dsp:txXfrm>
        <a:off x="1892543" y="1723475"/>
        <a:ext cx="786912" cy="786912"/>
      </dsp:txXfrm>
    </dsp:sp>
    <dsp:sp modelId="{1CC006E5-873E-4B92-9011-5EA8882F0EDD}">
      <dsp:nvSpPr>
        <dsp:cNvPr id="0" name=""/>
        <dsp:cNvSpPr/>
      </dsp:nvSpPr>
      <dsp:spPr>
        <a:xfrm rot="16200000">
          <a:off x="2168039" y="1155423"/>
          <a:ext cx="235921" cy="3783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r" defTabSz="533400" rtl="1">
            <a:lnSpc>
              <a:spcPct val="90000"/>
            </a:lnSpc>
            <a:spcBef>
              <a:spcPct val="0"/>
            </a:spcBef>
            <a:spcAft>
              <a:spcPct val="35000"/>
            </a:spcAft>
          </a:pPr>
          <a:endParaRPr lang="ar-SA" sz="1200" kern="1200"/>
        </a:p>
      </dsp:txBody>
      <dsp:txXfrm>
        <a:off x="2203427" y="1266486"/>
        <a:ext cx="165145" cy="227023"/>
      </dsp:txXfrm>
    </dsp:sp>
    <dsp:sp modelId="{A04E30A8-2B79-48FE-B27C-FB19D2202126}">
      <dsp:nvSpPr>
        <dsp:cNvPr id="0" name=""/>
        <dsp:cNvSpPr/>
      </dsp:nvSpPr>
      <dsp:spPr>
        <a:xfrm>
          <a:off x="1729568" y="2503"/>
          <a:ext cx="1112862" cy="11128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latin typeface="Tahoma" panose="020B0604030504040204" pitchFamily="34" charset="0"/>
              <a:ea typeface="Tahoma" panose="020B0604030504040204" pitchFamily="34" charset="0"/>
              <a:cs typeface="Tahoma" panose="020B0604030504040204" pitchFamily="34" charset="0"/>
            </a:rPr>
            <a:t>الخوف</a:t>
          </a:r>
          <a:endParaRPr lang="ar-SA" sz="1500" kern="1200" dirty="0">
            <a:latin typeface="Tahoma" panose="020B0604030504040204" pitchFamily="34" charset="0"/>
            <a:ea typeface="Tahoma" panose="020B0604030504040204" pitchFamily="34" charset="0"/>
            <a:cs typeface="Tahoma" panose="020B0604030504040204" pitchFamily="34" charset="0"/>
          </a:endParaRPr>
        </a:p>
      </dsp:txBody>
      <dsp:txXfrm>
        <a:off x="1892543" y="165478"/>
        <a:ext cx="786912" cy="786912"/>
      </dsp:txXfrm>
    </dsp:sp>
    <dsp:sp modelId="{288FFF21-3720-454B-95F1-3A4D3188209D}">
      <dsp:nvSpPr>
        <dsp:cNvPr id="0" name=""/>
        <dsp:cNvSpPr/>
      </dsp:nvSpPr>
      <dsp:spPr>
        <a:xfrm rot="19800000">
          <a:off x="2836889" y="1541584"/>
          <a:ext cx="235921" cy="3783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a:off x="2841630" y="1634953"/>
        <a:ext cx="165145" cy="227023"/>
      </dsp:txXfrm>
    </dsp:sp>
    <dsp:sp modelId="{DCE94C65-420F-4292-BA1A-B90A83FBCED9}">
      <dsp:nvSpPr>
        <dsp:cNvPr id="0" name=""/>
        <dsp:cNvSpPr/>
      </dsp:nvSpPr>
      <dsp:spPr>
        <a:xfrm>
          <a:off x="3078833" y="781501"/>
          <a:ext cx="1112862" cy="11128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latin typeface="Tahoma" panose="020B0604030504040204" pitchFamily="34" charset="0"/>
              <a:ea typeface="Tahoma" panose="020B0604030504040204" pitchFamily="34" charset="0"/>
              <a:cs typeface="Tahoma" panose="020B0604030504040204" pitchFamily="34" charset="0"/>
            </a:rPr>
            <a:t>الغيرة</a:t>
          </a:r>
          <a:endParaRPr lang="ar-SA" sz="1500" kern="1200" dirty="0">
            <a:latin typeface="Tahoma" panose="020B0604030504040204" pitchFamily="34" charset="0"/>
            <a:ea typeface="Tahoma" panose="020B0604030504040204" pitchFamily="34" charset="0"/>
            <a:cs typeface="Tahoma" panose="020B0604030504040204" pitchFamily="34" charset="0"/>
          </a:endParaRPr>
        </a:p>
      </dsp:txBody>
      <dsp:txXfrm>
        <a:off x="3241808" y="944476"/>
        <a:ext cx="786912" cy="786912"/>
      </dsp:txXfrm>
    </dsp:sp>
    <dsp:sp modelId="{17A57218-4A98-4B30-833D-0B030BCB8351}">
      <dsp:nvSpPr>
        <dsp:cNvPr id="0" name=""/>
        <dsp:cNvSpPr/>
      </dsp:nvSpPr>
      <dsp:spPr>
        <a:xfrm rot="1800000">
          <a:off x="2836889" y="2313905"/>
          <a:ext cx="235921" cy="3783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a:off x="2841630" y="2371886"/>
        <a:ext cx="165145" cy="227023"/>
      </dsp:txXfrm>
    </dsp:sp>
    <dsp:sp modelId="{A7CE8F1F-69CA-4D05-AAA8-C4A17D517308}">
      <dsp:nvSpPr>
        <dsp:cNvPr id="0" name=""/>
        <dsp:cNvSpPr/>
      </dsp:nvSpPr>
      <dsp:spPr>
        <a:xfrm>
          <a:off x="3078833" y="2339498"/>
          <a:ext cx="1112862" cy="11128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latin typeface="Tahoma" panose="020B0604030504040204" pitchFamily="34" charset="0"/>
              <a:ea typeface="Tahoma" panose="020B0604030504040204" pitchFamily="34" charset="0"/>
              <a:cs typeface="Tahoma" panose="020B0604030504040204" pitchFamily="34" charset="0"/>
            </a:rPr>
            <a:t>الغضب</a:t>
          </a:r>
          <a:endParaRPr lang="ar-SA" sz="1500" kern="1200" dirty="0">
            <a:latin typeface="Tahoma" panose="020B0604030504040204" pitchFamily="34" charset="0"/>
            <a:ea typeface="Tahoma" panose="020B0604030504040204" pitchFamily="34" charset="0"/>
            <a:cs typeface="Tahoma" panose="020B0604030504040204" pitchFamily="34" charset="0"/>
          </a:endParaRPr>
        </a:p>
      </dsp:txBody>
      <dsp:txXfrm>
        <a:off x="3241808" y="2502473"/>
        <a:ext cx="786912" cy="786912"/>
      </dsp:txXfrm>
    </dsp:sp>
    <dsp:sp modelId="{8C9F192D-C071-48CF-99D3-A8BB35C33B8E}">
      <dsp:nvSpPr>
        <dsp:cNvPr id="0" name=""/>
        <dsp:cNvSpPr/>
      </dsp:nvSpPr>
      <dsp:spPr>
        <a:xfrm rot="5400000">
          <a:off x="2168039" y="2700066"/>
          <a:ext cx="235921" cy="3783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a:off x="2203427" y="2740353"/>
        <a:ext cx="165145" cy="227023"/>
      </dsp:txXfrm>
    </dsp:sp>
    <dsp:sp modelId="{0164EB9C-5B0A-4D42-A9D2-232DF413E0C2}">
      <dsp:nvSpPr>
        <dsp:cNvPr id="0" name=""/>
        <dsp:cNvSpPr/>
      </dsp:nvSpPr>
      <dsp:spPr>
        <a:xfrm>
          <a:off x="1729568" y="3118497"/>
          <a:ext cx="1112862" cy="11128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latin typeface="Tahoma" panose="020B0604030504040204" pitchFamily="34" charset="0"/>
              <a:ea typeface="Tahoma" panose="020B0604030504040204" pitchFamily="34" charset="0"/>
              <a:cs typeface="Tahoma" panose="020B0604030504040204" pitchFamily="34" charset="0"/>
            </a:rPr>
            <a:t>الخجل</a:t>
          </a:r>
          <a:endParaRPr lang="ar-SA" sz="1500" kern="1200" dirty="0">
            <a:latin typeface="Tahoma" panose="020B0604030504040204" pitchFamily="34" charset="0"/>
            <a:ea typeface="Tahoma" panose="020B0604030504040204" pitchFamily="34" charset="0"/>
            <a:cs typeface="Tahoma" panose="020B0604030504040204" pitchFamily="34" charset="0"/>
          </a:endParaRPr>
        </a:p>
      </dsp:txBody>
      <dsp:txXfrm>
        <a:off x="1892543" y="3281472"/>
        <a:ext cx="786912" cy="786912"/>
      </dsp:txXfrm>
    </dsp:sp>
    <dsp:sp modelId="{69C9B201-294C-4CA2-8EA4-BE327C86F35C}">
      <dsp:nvSpPr>
        <dsp:cNvPr id="0" name=""/>
        <dsp:cNvSpPr/>
      </dsp:nvSpPr>
      <dsp:spPr>
        <a:xfrm rot="9000000">
          <a:off x="1499189" y="2313905"/>
          <a:ext cx="235921" cy="3783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rot="10800000">
        <a:off x="1565224" y="2371886"/>
        <a:ext cx="165145" cy="227023"/>
      </dsp:txXfrm>
    </dsp:sp>
    <dsp:sp modelId="{A12EB82F-8679-4A82-B91A-8FC23D5544A3}">
      <dsp:nvSpPr>
        <dsp:cNvPr id="0" name=""/>
        <dsp:cNvSpPr/>
      </dsp:nvSpPr>
      <dsp:spPr>
        <a:xfrm>
          <a:off x="380304" y="2339498"/>
          <a:ext cx="1112862" cy="11128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latin typeface="Tahoma" panose="020B0604030504040204" pitchFamily="34" charset="0"/>
              <a:ea typeface="Tahoma" panose="020B0604030504040204" pitchFamily="34" charset="0"/>
              <a:cs typeface="Tahoma" panose="020B0604030504040204" pitchFamily="34" charset="0"/>
            </a:rPr>
            <a:t>الكذب</a:t>
          </a:r>
          <a:endParaRPr lang="ar-SA" sz="1500" kern="1200" dirty="0">
            <a:latin typeface="Tahoma" panose="020B0604030504040204" pitchFamily="34" charset="0"/>
            <a:ea typeface="Tahoma" panose="020B0604030504040204" pitchFamily="34" charset="0"/>
            <a:cs typeface="Tahoma" panose="020B0604030504040204" pitchFamily="34" charset="0"/>
          </a:endParaRPr>
        </a:p>
      </dsp:txBody>
      <dsp:txXfrm>
        <a:off x="543279" y="2502473"/>
        <a:ext cx="786912" cy="786912"/>
      </dsp:txXfrm>
    </dsp:sp>
    <dsp:sp modelId="{933CAC10-F169-42B4-AF9A-8A5D959E75FC}">
      <dsp:nvSpPr>
        <dsp:cNvPr id="0" name=""/>
        <dsp:cNvSpPr/>
      </dsp:nvSpPr>
      <dsp:spPr>
        <a:xfrm rot="12600000">
          <a:off x="1499189" y="1541584"/>
          <a:ext cx="235921" cy="3783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rot="10800000">
        <a:off x="1565224" y="1634953"/>
        <a:ext cx="165145" cy="227023"/>
      </dsp:txXfrm>
    </dsp:sp>
    <dsp:sp modelId="{7EFE6D15-2C10-4F0A-BA33-A69F744D841B}">
      <dsp:nvSpPr>
        <dsp:cNvPr id="0" name=""/>
        <dsp:cNvSpPr/>
      </dsp:nvSpPr>
      <dsp:spPr>
        <a:xfrm>
          <a:off x="380304" y="781501"/>
          <a:ext cx="1112862" cy="11128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latin typeface="Tahoma" panose="020B0604030504040204" pitchFamily="34" charset="0"/>
              <a:ea typeface="Tahoma" panose="020B0604030504040204" pitchFamily="34" charset="0"/>
              <a:cs typeface="Tahoma" panose="020B0604030504040204" pitchFamily="34" charset="0"/>
            </a:rPr>
            <a:t>السرقة</a:t>
          </a:r>
          <a:endParaRPr lang="ar-SA" sz="1500" kern="1200" dirty="0">
            <a:latin typeface="Tahoma" panose="020B0604030504040204" pitchFamily="34" charset="0"/>
            <a:ea typeface="Tahoma" panose="020B0604030504040204" pitchFamily="34" charset="0"/>
            <a:cs typeface="Tahoma" panose="020B0604030504040204" pitchFamily="34" charset="0"/>
          </a:endParaRPr>
        </a:p>
      </dsp:txBody>
      <dsp:txXfrm>
        <a:off x="543279" y="944476"/>
        <a:ext cx="786912" cy="7869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2FCD8A-E20A-44D7-9DCB-156616D0C454}">
      <dsp:nvSpPr>
        <dsp:cNvPr id="0" name=""/>
        <dsp:cNvSpPr/>
      </dsp:nvSpPr>
      <dsp:spPr>
        <a:xfrm>
          <a:off x="4673009" y="1338321"/>
          <a:ext cx="2557291" cy="887655"/>
        </a:xfrm>
        <a:custGeom>
          <a:avLst/>
          <a:gdLst/>
          <a:ahLst/>
          <a:cxnLst/>
          <a:rect l="0" t="0" r="0" b="0"/>
          <a:pathLst>
            <a:path>
              <a:moveTo>
                <a:pt x="0" y="0"/>
              </a:moveTo>
              <a:lnTo>
                <a:pt x="0" y="443827"/>
              </a:lnTo>
              <a:lnTo>
                <a:pt x="2557291" y="443827"/>
              </a:lnTo>
              <a:lnTo>
                <a:pt x="2557291" y="88765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B638F1-1EBC-4DC6-A3C0-4E958F94B556}">
      <dsp:nvSpPr>
        <dsp:cNvPr id="0" name=""/>
        <dsp:cNvSpPr/>
      </dsp:nvSpPr>
      <dsp:spPr>
        <a:xfrm>
          <a:off x="2115717" y="1338321"/>
          <a:ext cx="2557291" cy="887655"/>
        </a:xfrm>
        <a:custGeom>
          <a:avLst/>
          <a:gdLst/>
          <a:ahLst/>
          <a:cxnLst/>
          <a:rect l="0" t="0" r="0" b="0"/>
          <a:pathLst>
            <a:path>
              <a:moveTo>
                <a:pt x="2557291" y="0"/>
              </a:moveTo>
              <a:lnTo>
                <a:pt x="2557291" y="443827"/>
              </a:lnTo>
              <a:lnTo>
                <a:pt x="0" y="443827"/>
              </a:lnTo>
              <a:lnTo>
                <a:pt x="0" y="88765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8B51620-915A-44D0-9FED-217870FA9C16}">
      <dsp:nvSpPr>
        <dsp:cNvPr id="0" name=""/>
        <dsp:cNvSpPr/>
      </dsp:nvSpPr>
      <dsp:spPr>
        <a:xfrm>
          <a:off x="2559545" y="338885"/>
          <a:ext cx="4226928" cy="99943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أساليب الغضب </a:t>
          </a:r>
          <a:endParaRPr lang="ar-SA" sz="2400" b="1" kern="1200" dirty="0"/>
        </a:p>
      </dsp:txBody>
      <dsp:txXfrm>
        <a:off x="2559545" y="338885"/>
        <a:ext cx="4226928" cy="999436"/>
      </dsp:txXfrm>
    </dsp:sp>
    <dsp:sp modelId="{B79458EE-8C2E-4572-BC6D-FD1CFAF5F685}">
      <dsp:nvSpPr>
        <dsp:cNvPr id="0" name=""/>
        <dsp:cNvSpPr/>
      </dsp:nvSpPr>
      <dsp:spPr>
        <a:xfrm>
          <a:off x="2253" y="2225976"/>
          <a:ext cx="4226928" cy="2113464"/>
        </a:xfrm>
        <a:prstGeom prst="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الأسلوب السلبي : يتميز بالإنسحاب والانزواء أو التهجم والإضراب عن الطعام وعن الأخذ والعطاء وهي أضر أنواع الانفعال لأنها تعتمد على الكبت </a:t>
          </a:r>
          <a:endParaRPr lang="ar-SA" sz="2400" kern="1200" dirty="0"/>
        </a:p>
      </dsp:txBody>
      <dsp:txXfrm>
        <a:off x="2253" y="2225976"/>
        <a:ext cx="4226928" cy="2113464"/>
      </dsp:txXfrm>
    </dsp:sp>
    <dsp:sp modelId="{0E8CD1FC-A2F3-43C1-BB5A-3F0FA63B72E8}">
      <dsp:nvSpPr>
        <dsp:cNvPr id="0" name=""/>
        <dsp:cNvSpPr/>
      </dsp:nvSpPr>
      <dsp:spPr>
        <a:xfrm>
          <a:off x="5116837" y="2225976"/>
          <a:ext cx="4226928" cy="2113464"/>
        </a:xfrm>
        <a:prstGeom prst="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الأسلوب الإيجابي: ويتميز بالثورة والصراخ والرفس أو إتلاف الأشياء ، ويتجه الطفل الغاضب من خلال ذلك إلى تفريغ شحنة الغضب والتعبير عنها بصورة ظاهرة تعطي الوسط الاجتماعي المحيط به فرصة للتفاهم معه </a:t>
          </a:r>
          <a:endParaRPr lang="ar-SA" sz="2400" kern="1200" dirty="0"/>
        </a:p>
      </dsp:txBody>
      <dsp:txXfrm>
        <a:off x="5116837" y="2225976"/>
        <a:ext cx="4226928" cy="21134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DB4183-DD5C-491C-855E-CF3ECE1144D4}">
      <dsp:nvSpPr>
        <dsp:cNvPr id="0" name=""/>
        <dsp:cNvSpPr/>
      </dsp:nvSpPr>
      <dsp:spPr>
        <a:xfrm>
          <a:off x="1687710" y="1678692"/>
          <a:ext cx="1196578" cy="119657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r>
            <a:rPr lang="ar-SA" sz="2200" b="1" kern="1200" dirty="0" smtClean="0"/>
            <a:t>أنواع الكذب</a:t>
          </a:r>
          <a:endParaRPr lang="ar-SA" sz="2200" b="1" kern="1200" dirty="0"/>
        </a:p>
      </dsp:txBody>
      <dsp:txXfrm>
        <a:off x="1862945" y="1853927"/>
        <a:ext cx="846108" cy="846108"/>
      </dsp:txXfrm>
    </dsp:sp>
    <dsp:sp modelId="{3530CD4D-F9D8-4CB7-AB0E-1ECF59673AE5}">
      <dsp:nvSpPr>
        <dsp:cNvPr id="0" name=""/>
        <dsp:cNvSpPr/>
      </dsp:nvSpPr>
      <dsp:spPr>
        <a:xfrm rot="16200000">
          <a:off x="2158935" y="1242722"/>
          <a:ext cx="254128" cy="40683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rtl="1">
            <a:lnSpc>
              <a:spcPct val="90000"/>
            </a:lnSpc>
            <a:spcBef>
              <a:spcPct val="0"/>
            </a:spcBef>
            <a:spcAft>
              <a:spcPct val="35000"/>
            </a:spcAft>
          </a:pPr>
          <a:endParaRPr lang="ar-SA" sz="1300" kern="1200"/>
        </a:p>
      </dsp:txBody>
      <dsp:txXfrm>
        <a:off x="2197054" y="1362208"/>
        <a:ext cx="177890" cy="244102"/>
      </dsp:txXfrm>
    </dsp:sp>
    <dsp:sp modelId="{3273E1EE-9930-4E88-8977-3B83F539B2A7}">
      <dsp:nvSpPr>
        <dsp:cNvPr id="0" name=""/>
        <dsp:cNvSpPr/>
      </dsp:nvSpPr>
      <dsp:spPr>
        <a:xfrm>
          <a:off x="1687710" y="2627"/>
          <a:ext cx="1196578" cy="119657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r>
            <a:rPr lang="ar-SA" sz="2200" kern="1200" dirty="0" smtClean="0"/>
            <a:t>الكذب </a:t>
          </a:r>
          <a:r>
            <a:rPr lang="ar-SA" sz="2200" kern="1200" dirty="0" err="1" smtClean="0"/>
            <a:t>الإدعائي</a:t>
          </a:r>
          <a:endParaRPr lang="ar-SA" sz="2200" kern="1200" dirty="0"/>
        </a:p>
      </dsp:txBody>
      <dsp:txXfrm>
        <a:off x="1862945" y="177862"/>
        <a:ext cx="846108" cy="846108"/>
      </dsp:txXfrm>
    </dsp:sp>
    <dsp:sp modelId="{23F15962-97C1-4023-89AA-10F400CDDA94}">
      <dsp:nvSpPr>
        <dsp:cNvPr id="0" name=""/>
        <dsp:cNvSpPr/>
      </dsp:nvSpPr>
      <dsp:spPr>
        <a:xfrm rot="20520000">
          <a:off x="2949112" y="1816819"/>
          <a:ext cx="254128" cy="406836"/>
        </a:xfrm>
        <a:prstGeom prst="rightArrow">
          <a:avLst>
            <a:gd name="adj1" fmla="val 60000"/>
            <a:gd name="adj2" fmla="val 50000"/>
          </a:avLst>
        </a:prstGeom>
        <a:solidFill>
          <a:schemeClr val="accent3">
            <a:hueOff val="-4921103"/>
            <a:satOff val="4053"/>
            <a:lumOff val="122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rtl="1">
            <a:lnSpc>
              <a:spcPct val="90000"/>
            </a:lnSpc>
            <a:spcBef>
              <a:spcPct val="0"/>
            </a:spcBef>
            <a:spcAft>
              <a:spcPct val="35000"/>
            </a:spcAft>
          </a:pPr>
          <a:endParaRPr lang="ar-SA" sz="1300" kern="1200"/>
        </a:p>
      </dsp:txBody>
      <dsp:txXfrm>
        <a:off x="2950978" y="1909965"/>
        <a:ext cx="177890" cy="244102"/>
      </dsp:txXfrm>
    </dsp:sp>
    <dsp:sp modelId="{1E189292-6CEC-4CC0-B2C7-B8FEDBC14418}">
      <dsp:nvSpPr>
        <dsp:cNvPr id="0" name=""/>
        <dsp:cNvSpPr/>
      </dsp:nvSpPr>
      <dsp:spPr>
        <a:xfrm>
          <a:off x="3281743" y="1160759"/>
          <a:ext cx="1196578" cy="1196578"/>
        </a:xfrm>
        <a:prstGeom prst="ellipse">
          <a:avLst/>
        </a:prstGeom>
        <a:solidFill>
          <a:schemeClr val="accent3">
            <a:hueOff val="-4921103"/>
            <a:satOff val="4053"/>
            <a:lumOff val="122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r>
            <a:rPr lang="ar-SA" sz="2200" kern="1200" dirty="0" smtClean="0"/>
            <a:t>الكذب الخيالي</a:t>
          </a:r>
          <a:endParaRPr lang="ar-SA" sz="2200" kern="1200" dirty="0"/>
        </a:p>
      </dsp:txBody>
      <dsp:txXfrm>
        <a:off x="3456978" y="1335994"/>
        <a:ext cx="846108" cy="846108"/>
      </dsp:txXfrm>
    </dsp:sp>
    <dsp:sp modelId="{E83730A6-8BDA-4A64-972C-A5FD28116019}">
      <dsp:nvSpPr>
        <dsp:cNvPr id="0" name=""/>
        <dsp:cNvSpPr/>
      </dsp:nvSpPr>
      <dsp:spPr>
        <a:xfrm rot="3240000">
          <a:off x="2647291" y="2745727"/>
          <a:ext cx="254128" cy="406836"/>
        </a:xfrm>
        <a:prstGeom prst="rightArrow">
          <a:avLst>
            <a:gd name="adj1" fmla="val 60000"/>
            <a:gd name="adj2" fmla="val 50000"/>
          </a:avLst>
        </a:prstGeom>
        <a:solidFill>
          <a:schemeClr val="accent3">
            <a:hueOff val="-9842206"/>
            <a:satOff val="8106"/>
            <a:lumOff val="245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rtl="1">
            <a:lnSpc>
              <a:spcPct val="90000"/>
            </a:lnSpc>
            <a:spcBef>
              <a:spcPct val="0"/>
            </a:spcBef>
            <a:spcAft>
              <a:spcPct val="35000"/>
            </a:spcAft>
          </a:pPr>
          <a:endParaRPr lang="ar-SA" sz="1300" kern="1200"/>
        </a:p>
      </dsp:txBody>
      <dsp:txXfrm>
        <a:off x="2663004" y="2796255"/>
        <a:ext cx="177890" cy="244102"/>
      </dsp:txXfrm>
    </dsp:sp>
    <dsp:sp modelId="{B204C19C-BEC0-4DA0-8915-5F3638E720B9}">
      <dsp:nvSpPr>
        <dsp:cNvPr id="0" name=""/>
        <dsp:cNvSpPr/>
      </dsp:nvSpPr>
      <dsp:spPr>
        <a:xfrm>
          <a:off x="2672877" y="3034657"/>
          <a:ext cx="1196578" cy="1196578"/>
        </a:xfrm>
        <a:prstGeom prst="ellipse">
          <a:avLst/>
        </a:prstGeom>
        <a:solidFill>
          <a:schemeClr val="accent3">
            <a:hueOff val="-9842206"/>
            <a:satOff val="8106"/>
            <a:lumOff val="245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r>
            <a:rPr lang="ar-SA" sz="2200" kern="1200" dirty="0" smtClean="0"/>
            <a:t>الكذب الوقائي </a:t>
          </a:r>
          <a:endParaRPr lang="ar-SA" sz="2200" kern="1200" dirty="0"/>
        </a:p>
      </dsp:txBody>
      <dsp:txXfrm>
        <a:off x="2848112" y="3209892"/>
        <a:ext cx="846108" cy="846108"/>
      </dsp:txXfrm>
    </dsp:sp>
    <dsp:sp modelId="{96B5E049-1EED-41E7-9B8A-993D5305B0E3}">
      <dsp:nvSpPr>
        <dsp:cNvPr id="0" name=""/>
        <dsp:cNvSpPr/>
      </dsp:nvSpPr>
      <dsp:spPr>
        <a:xfrm rot="7560000">
          <a:off x="1670580" y="2745727"/>
          <a:ext cx="254128" cy="406836"/>
        </a:xfrm>
        <a:prstGeom prst="rightArrow">
          <a:avLst>
            <a:gd name="adj1" fmla="val 60000"/>
            <a:gd name="adj2" fmla="val 50000"/>
          </a:avLst>
        </a:prstGeom>
        <a:solidFill>
          <a:schemeClr val="accent3">
            <a:hueOff val="-14763309"/>
            <a:satOff val="12160"/>
            <a:lumOff val="367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rtl="1">
            <a:lnSpc>
              <a:spcPct val="90000"/>
            </a:lnSpc>
            <a:spcBef>
              <a:spcPct val="0"/>
            </a:spcBef>
            <a:spcAft>
              <a:spcPct val="35000"/>
            </a:spcAft>
          </a:pPr>
          <a:endParaRPr lang="ar-SA" sz="1300" kern="1200"/>
        </a:p>
      </dsp:txBody>
      <dsp:txXfrm rot="10800000">
        <a:off x="1731105" y="2796255"/>
        <a:ext cx="177890" cy="244102"/>
      </dsp:txXfrm>
    </dsp:sp>
    <dsp:sp modelId="{41BB1238-B18D-4DF6-842D-88D81480FB0B}">
      <dsp:nvSpPr>
        <dsp:cNvPr id="0" name=""/>
        <dsp:cNvSpPr/>
      </dsp:nvSpPr>
      <dsp:spPr>
        <a:xfrm>
          <a:off x="702544" y="3034657"/>
          <a:ext cx="1196578" cy="1196578"/>
        </a:xfrm>
        <a:prstGeom prst="ellipse">
          <a:avLst/>
        </a:prstGeom>
        <a:solidFill>
          <a:schemeClr val="accent3">
            <a:hueOff val="-14763309"/>
            <a:satOff val="12160"/>
            <a:lumOff val="36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r>
            <a:rPr lang="ar-SA" sz="2200" kern="1200" dirty="0" smtClean="0"/>
            <a:t>الكذب الاناني </a:t>
          </a:r>
          <a:endParaRPr lang="ar-SA" sz="2200" kern="1200" dirty="0"/>
        </a:p>
      </dsp:txBody>
      <dsp:txXfrm>
        <a:off x="877779" y="3209892"/>
        <a:ext cx="846108" cy="846108"/>
      </dsp:txXfrm>
    </dsp:sp>
    <dsp:sp modelId="{80FEBFDC-D16E-42E3-B2FF-13A16A1C7220}">
      <dsp:nvSpPr>
        <dsp:cNvPr id="0" name=""/>
        <dsp:cNvSpPr/>
      </dsp:nvSpPr>
      <dsp:spPr>
        <a:xfrm rot="11880000">
          <a:off x="1368759" y="1816819"/>
          <a:ext cx="254128" cy="406836"/>
        </a:xfrm>
        <a:prstGeom prst="rightArrow">
          <a:avLst>
            <a:gd name="adj1" fmla="val 60000"/>
            <a:gd name="adj2" fmla="val 50000"/>
          </a:avLst>
        </a:prstGeom>
        <a:solidFill>
          <a:schemeClr val="accent3">
            <a:hueOff val="-19684411"/>
            <a:satOff val="16213"/>
            <a:lumOff val="490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rtl="1">
            <a:lnSpc>
              <a:spcPct val="90000"/>
            </a:lnSpc>
            <a:spcBef>
              <a:spcPct val="0"/>
            </a:spcBef>
            <a:spcAft>
              <a:spcPct val="35000"/>
            </a:spcAft>
          </a:pPr>
          <a:endParaRPr lang="ar-SA" sz="1300" kern="1200"/>
        </a:p>
      </dsp:txBody>
      <dsp:txXfrm rot="10800000">
        <a:off x="1443131" y="1909965"/>
        <a:ext cx="177890" cy="244102"/>
      </dsp:txXfrm>
    </dsp:sp>
    <dsp:sp modelId="{60168E50-D6CD-4024-ADCB-BBA8DD98B6B7}">
      <dsp:nvSpPr>
        <dsp:cNvPr id="0" name=""/>
        <dsp:cNvSpPr/>
      </dsp:nvSpPr>
      <dsp:spPr>
        <a:xfrm>
          <a:off x="93678" y="1160759"/>
          <a:ext cx="1196578" cy="1196578"/>
        </a:xfrm>
        <a:prstGeom prst="ellipse">
          <a:avLst/>
        </a:prstGeom>
        <a:solidFill>
          <a:schemeClr val="accent3">
            <a:hueOff val="-19684411"/>
            <a:satOff val="16213"/>
            <a:lumOff val="490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r>
            <a:rPr lang="ar-SA" sz="2200" kern="1200" dirty="0" smtClean="0"/>
            <a:t>الكذب الانتقامي</a:t>
          </a:r>
          <a:endParaRPr lang="ar-SA" sz="2200" kern="1200" dirty="0"/>
        </a:p>
      </dsp:txBody>
      <dsp:txXfrm>
        <a:off x="268913" y="1335994"/>
        <a:ext cx="846108" cy="846108"/>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1"/>
          <a:lstStyle>
            <a:lvl1pPr algn="r" latinLnBrk="0">
              <a:defRPr lang="ar-SA" sz="1200"/>
            </a:lvl1pPr>
          </a:lstStyle>
          <a:p>
            <a:pPr algn="r" rtl="1"/>
            <a:endParaRPr lang="ar-SA" dirty="0">
              <a:latin typeface="Tahoma" panose="020B0604030504040204" pitchFamily="34" charset="0"/>
            </a:endParaRPr>
          </a:p>
        </p:txBody>
      </p:sp>
      <p:sp>
        <p:nvSpPr>
          <p:cNvPr id="3" name="عنصر نائب للتاريخ 2"/>
          <p:cNvSpPr>
            <a:spLocks noGrp="1"/>
          </p:cNvSpPr>
          <p:nvPr>
            <p:ph type="dt" sz="quarter" idx="1"/>
          </p:nvPr>
        </p:nvSpPr>
        <p:spPr>
          <a:xfrm>
            <a:off x="3884613" y="0"/>
            <a:ext cx="2971800" cy="458788"/>
          </a:xfrm>
          <a:prstGeom prst="rect">
            <a:avLst/>
          </a:prstGeom>
        </p:spPr>
        <p:txBody>
          <a:bodyPr vert="horz" lIns="91440" tIns="45720" rIns="91440" bIns="45720" rtlCol="1"/>
          <a:lstStyle>
            <a:lvl1pPr algn="r" latinLnBrk="0">
              <a:defRPr lang="ar-SA" sz="1200"/>
            </a:lvl1pPr>
          </a:lstStyle>
          <a:p>
            <a:pPr algn="r" rtl="1"/>
            <a:fld id="{0BFE7F33-2322-4D47-92C5-BDF079D4C26E}" type="datetimeFigureOut">
              <a:rPr lang="ar-SA" smtClean="0">
                <a:latin typeface="Tahoma" panose="020B0604030504040204" pitchFamily="34" charset="0"/>
              </a:rPr>
              <a:t>12/03/38</a:t>
            </a:fld>
            <a:endParaRPr lang="ar-SA" dirty="0">
              <a:latin typeface="Tahoma" panose="020B0604030504040204" pitchFamily="34" charset="0"/>
            </a:endParaRPr>
          </a:p>
        </p:txBody>
      </p:sp>
      <p:sp>
        <p:nvSpPr>
          <p:cNvPr id="4" name="عنصر نائب للتذييل 3"/>
          <p:cNvSpPr>
            <a:spLocks noGrp="1"/>
          </p:cNvSpPr>
          <p:nvPr>
            <p:ph type="ftr" sz="quarter" idx="2"/>
          </p:nvPr>
        </p:nvSpPr>
        <p:spPr>
          <a:xfrm>
            <a:off x="0" y="8685213"/>
            <a:ext cx="2971800" cy="458787"/>
          </a:xfrm>
          <a:prstGeom prst="rect">
            <a:avLst/>
          </a:prstGeom>
        </p:spPr>
        <p:txBody>
          <a:bodyPr vert="horz" lIns="91440" tIns="45720" rIns="91440" bIns="45720" rtlCol="1" anchor="b"/>
          <a:lstStyle>
            <a:lvl1pPr algn="r" latinLnBrk="0">
              <a:defRPr lang="ar-SA" sz="1200"/>
            </a:lvl1pPr>
          </a:lstStyle>
          <a:p>
            <a:pPr algn="r" rtl="1"/>
            <a:endParaRPr lang="ar-SA" dirty="0">
              <a:latin typeface="Tahoma" panose="020B0604030504040204" pitchFamily="34" charset="0"/>
            </a:endParaRPr>
          </a:p>
        </p:txBody>
      </p:sp>
      <p:sp>
        <p:nvSpPr>
          <p:cNvPr id="5" name="عنصر نائب لرقم الشريحة 4"/>
          <p:cNvSpPr>
            <a:spLocks noGrp="1"/>
          </p:cNvSpPr>
          <p:nvPr>
            <p:ph type="sldNum" sz="quarter" idx="3"/>
          </p:nvPr>
        </p:nvSpPr>
        <p:spPr>
          <a:xfrm>
            <a:off x="3884613" y="8685213"/>
            <a:ext cx="2971800" cy="458787"/>
          </a:xfrm>
          <a:prstGeom prst="rect">
            <a:avLst/>
          </a:prstGeom>
        </p:spPr>
        <p:txBody>
          <a:bodyPr vert="horz" lIns="91440" tIns="45720" rIns="91440" bIns="45720" rtlCol="1" anchor="b"/>
          <a:lstStyle>
            <a:lvl1pPr algn="r" latinLnBrk="0">
              <a:defRPr lang="ar-SA" sz="1200"/>
            </a:lvl1pPr>
          </a:lstStyle>
          <a:p>
            <a:pPr algn="r" rtl="1"/>
            <a:fld id="{FE6DDCE3-E483-44ED-BB43-1D9176DEA819}" type="slidenum">
              <a:rPr lang="ar-SA" smtClean="0">
                <a:latin typeface="Tahoma" panose="020B0604030504040204" pitchFamily="34" charset="0"/>
              </a:rPr>
              <a:t>‹#›</a:t>
            </a:fld>
            <a:endParaRPr lang="ar-SA" dirty="0">
              <a:latin typeface="Tahoma" panose="020B0604030504040204" pitchFamily="34" charset="0"/>
            </a:endParaRPr>
          </a:p>
        </p:txBody>
      </p:sp>
    </p:spTree>
    <p:extLst>
      <p:ext uri="{BB962C8B-B14F-4D97-AF65-F5344CB8AC3E}">
        <p14:creationId xmlns:p14="http://schemas.microsoft.com/office/powerpoint/2010/main" val="658379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1"/>
          <a:lstStyle>
            <a:lvl1pPr algn="r" latinLnBrk="0">
              <a:defRPr lang="ar-SA" sz="1200">
                <a:latin typeface="Tahoma" panose="020B0604030504040204" pitchFamily="34" charset="0"/>
              </a:defRPr>
            </a:lvl1pPr>
          </a:lstStyle>
          <a:p>
            <a:pPr rtl="1"/>
            <a:endParaRPr lang="ar-SA" dirty="0"/>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1"/>
          <a:lstStyle>
            <a:lvl1pPr algn="r" latinLnBrk="0">
              <a:defRPr lang="ar-SA" sz="1200">
                <a:latin typeface="Tahoma" panose="020B0604030504040204" pitchFamily="34" charset="0"/>
              </a:defRPr>
            </a:lvl1pPr>
          </a:lstStyle>
          <a:p>
            <a:pPr rtl="1"/>
            <a:fld id="{D3DF679E-2551-43AB-90F8-85E320B440F5}" type="datetimeFigureOut">
              <a:rPr lang="ar-SA" smtClean="0"/>
              <a:pPr rtl="1"/>
              <a:t>12/03/38</a:t>
            </a:fld>
            <a:endParaRPr lang="ar-SA"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algn="r" rtl="1"/>
            <a:endParaRPr lang="ar-SA" dirty="0"/>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lgn="r" rtl="1"/>
            <a:r>
              <a:rPr lang="ar-SA" dirty="0"/>
              <a:t>انقر لتحرير أنماط النص الرئيسي</a:t>
            </a:r>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1" anchor="b"/>
          <a:lstStyle>
            <a:lvl1pPr algn="r" latinLnBrk="0">
              <a:defRPr lang="ar-SA" sz="1200">
                <a:latin typeface="Tahoma" panose="020B0604030504040204" pitchFamily="34" charset="0"/>
              </a:defRPr>
            </a:lvl1pPr>
          </a:lstStyle>
          <a:p>
            <a:pPr rtl="1"/>
            <a:endParaRPr lang="ar-SA" dirty="0"/>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1" anchor="b"/>
          <a:lstStyle>
            <a:lvl1pPr algn="r" latinLnBrk="0">
              <a:defRPr lang="ar-SA" sz="1200">
                <a:latin typeface="Tahoma" panose="020B0604030504040204" pitchFamily="34" charset="0"/>
              </a:defRPr>
            </a:lvl1pPr>
          </a:lstStyle>
          <a:p>
            <a:pPr rtl="1"/>
            <a:fld id="{620CA5D5-EFA7-4175-BF21-8F743A57C036}" type="slidenum">
              <a:rPr lang="ar-SA" smtClean="0"/>
              <a:pPr rtl="1"/>
              <a:t>‹#›</a:t>
            </a:fld>
            <a:endParaRPr lang="ar-SA" dirty="0"/>
          </a:p>
        </p:txBody>
      </p:sp>
    </p:spTree>
    <p:extLst>
      <p:ext uri="{BB962C8B-B14F-4D97-AF65-F5344CB8AC3E}">
        <p14:creationId xmlns:p14="http://schemas.microsoft.com/office/powerpoint/2010/main" val="1933999775"/>
      </p:ext>
    </p:extLst>
  </p:cSld>
  <p:clrMap bg1="lt1" tx1="dk1" bg2="lt2" tx2="dk2" accent1="accent1" accent2="accent2" accent3="accent3" accent4="accent4" accent5="accent5" accent6="accent6" hlink="hlink" folHlink="folHlink"/>
  <p:notesStyle>
    <a:lvl1pPr marL="0" algn="r" defTabSz="914400" rtl="0" eaLnBrk="1" latinLnBrk="0" hangingPunct="1">
      <a:defRPr lang="ar-SA" sz="1200" kern="1200">
        <a:solidFill>
          <a:schemeClr val="tx1"/>
        </a:solidFill>
        <a:latin typeface="Tahoma" panose="020B0604030504040204" pitchFamily="34" charset="0"/>
        <a:ea typeface="+mn-ea"/>
        <a:cs typeface="+mn-cs"/>
      </a:defRPr>
    </a:lvl1pPr>
    <a:lvl2pPr marL="457200" algn="r" defTabSz="914400" rtl="0" eaLnBrk="1" latinLnBrk="0" hangingPunct="1">
      <a:defRPr lang="ar-SA" sz="1200" kern="1200">
        <a:solidFill>
          <a:schemeClr val="tx1"/>
        </a:solidFill>
        <a:latin typeface="Tahoma" panose="020B0604030504040204" pitchFamily="34" charset="0"/>
        <a:ea typeface="+mn-ea"/>
        <a:cs typeface="+mn-cs"/>
      </a:defRPr>
    </a:lvl2pPr>
    <a:lvl3pPr marL="914400" algn="r" defTabSz="914400" rtl="0" eaLnBrk="1" latinLnBrk="0" hangingPunct="1">
      <a:defRPr lang="ar-SA" sz="1200" kern="1200">
        <a:solidFill>
          <a:schemeClr val="tx1"/>
        </a:solidFill>
        <a:latin typeface="Tahoma" panose="020B0604030504040204" pitchFamily="34" charset="0"/>
        <a:ea typeface="+mn-ea"/>
        <a:cs typeface="+mn-cs"/>
      </a:defRPr>
    </a:lvl3pPr>
    <a:lvl4pPr marL="1371600" algn="r" defTabSz="914400" rtl="0" eaLnBrk="1" latinLnBrk="0" hangingPunct="1">
      <a:defRPr lang="ar-SA" sz="1200" kern="1200">
        <a:solidFill>
          <a:schemeClr val="tx1"/>
        </a:solidFill>
        <a:latin typeface="Tahoma" panose="020B0604030504040204" pitchFamily="34" charset="0"/>
        <a:ea typeface="+mn-ea"/>
        <a:cs typeface="+mn-cs"/>
      </a:defRPr>
    </a:lvl4pPr>
    <a:lvl5pPr marL="1828800" algn="r" defTabSz="914400" rtl="0" eaLnBrk="1" latinLnBrk="0" hangingPunct="1">
      <a:defRPr lang="ar-SA" sz="1200" kern="1200">
        <a:solidFill>
          <a:schemeClr val="tx1"/>
        </a:solidFill>
        <a:latin typeface="Tahoma" panose="020B0604030504040204" pitchFamily="34" charset="0"/>
        <a:ea typeface="+mn-ea"/>
        <a:cs typeface="+mn-cs"/>
      </a:defRPr>
    </a:lvl5pPr>
    <a:lvl6pPr marL="2286000" algn="r" defTabSz="914400" rtl="0" eaLnBrk="1" latinLnBrk="0" hangingPunct="1">
      <a:defRPr lang="ar-SA" sz="1200" kern="1200">
        <a:solidFill>
          <a:schemeClr val="tx1"/>
        </a:solidFill>
        <a:latin typeface="+mn-lt"/>
        <a:ea typeface="+mn-ea"/>
        <a:cs typeface="+mn-cs"/>
      </a:defRPr>
    </a:lvl6pPr>
    <a:lvl7pPr marL="2743200" algn="r" defTabSz="914400" rtl="0" eaLnBrk="1" latinLnBrk="0" hangingPunct="1">
      <a:defRPr lang="ar-SA" sz="1200" kern="1200">
        <a:solidFill>
          <a:schemeClr val="tx1"/>
        </a:solidFill>
        <a:latin typeface="+mn-lt"/>
        <a:ea typeface="+mn-ea"/>
        <a:cs typeface="+mn-cs"/>
      </a:defRPr>
    </a:lvl7pPr>
    <a:lvl8pPr marL="3200400" algn="r" defTabSz="914400" rtl="0" eaLnBrk="1" latinLnBrk="0" hangingPunct="1">
      <a:defRPr lang="ar-SA" sz="1200" kern="1200">
        <a:solidFill>
          <a:schemeClr val="tx1"/>
        </a:solidFill>
        <a:latin typeface="+mn-lt"/>
        <a:ea typeface="+mn-ea"/>
        <a:cs typeface="+mn-cs"/>
      </a:defRPr>
    </a:lvl8pPr>
    <a:lvl9pPr marL="3657600" algn="r" defTabSz="914400" rtl="0" eaLnBrk="1" latinLnBrk="0" hangingPunct="1">
      <a:defRPr lang="ar-SA"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hasCustomPrompt="1"/>
          </p:nvPr>
        </p:nvSpPr>
        <p:spPr>
          <a:xfrm>
            <a:off x="1981200" y="1764094"/>
            <a:ext cx="8229600" cy="2309327"/>
          </a:xfrm>
        </p:spPr>
        <p:txBody>
          <a:bodyPr anchor="b">
            <a:normAutofit/>
          </a:bodyPr>
          <a:lstStyle>
            <a:lvl1pPr algn="r" rtl="1" latinLnBrk="0">
              <a:defRPr lang="ar-SA" sz="6600">
                <a:solidFill>
                  <a:schemeClr val="bg1"/>
                </a:solidFill>
                <a:effectLst>
                  <a:outerShdw blurRad="63500" algn="ctr" rotWithShape="0">
                    <a:prstClr val="black">
                      <a:alpha val="25000"/>
                    </a:prstClr>
                  </a:outerShdw>
                </a:effectLst>
              </a:defRPr>
            </a:lvl1pPr>
          </a:lstStyle>
          <a:p>
            <a:pPr algn="r" rtl="1"/>
            <a:r>
              <a:rPr lang="ar-SA" dirty="0" smtClean="0"/>
              <a:t>انقر لإضافة عنوان</a:t>
            </a:r>
            <a:endParaRPr lang="ar-SA" dirty="0"/>
          </a:p>
        </p:txBody>
      </p:sp>
      <p:sp>
        <p:nvSpPr>
          <p:cNvPr id="3" name="عنوان فرعي 2"/>
          <p:cNvSpPr>
            <a:spLocks noGrp="1"/>
          </p:cNvSpPr>
          <p:nvPr>
            <p:ph type="subTitle" idx="1"/>
          </p:nvPr>
        </p:nvSpPr>
        <p:spPr>
          <a:xfrm>
            <a:off x="1981200" y="4213380"/>
            <a:ext cx="8229600" cy="1208314"/>
          </a:xfrm>
        </p:spPr>
        <p:txBody>
          <a:bodyPr>
            <a:normAutofit/>
          </a:bodyPr>
          <a:lstStyle>
            <a:lvl1pPr marL="0" indent="0" algn="ctr" latinLnBrk="0">
              <a:spcBef>
                <a:spcPts val="1200"/>
              </a:spcBef>
              <a:buNone/>
              <a:defRPr lang="ar-SA" sz="2800">
                <a:solidFill>
                  <a:schemeClr val="accent1"/>
                </a:solidFill>
              </a:defRPr>
            </a:lvl1pPr>
            <a:lvl2pPr marL="457200" indent="0" algn="r" latinLnBrk="0">
              <a:buNone/>
              <a:defRPr lang="ar-SA" sz="2000"/>
            </a:lvl2pPr>
            <a:lvl3pPr marL="914400" indent="0" algn="r" latinLnBrk="0">
              <a:buNone/>
              <a:defRPr lang="ar-SA" sz="1800"/>
            </a:lvl3pPr>
            <a:lvl4pPr marL="1371600" indent="0" algn="r" latinLnBrk="0">
              <a:buNone/>
              <a:defRPr lang="ar-SA" sz="1600"/>
            </a:lvl4pPr>
            <a:lvl5pPr marL="1828800" indent="0" algn="r" latinLnBrk="0">
              <a:buNone/>
              <a:defRPr lang="ar-SA" sz="1600"/>
            </a:lvl5pPr>
            <a:lvl6pPr marL="2286000" indent="0" algn="r" latinLnBrk="0">
              <a:buNone/>
              <a:defRPr lang="ar-SA" sz="1600"/>
            </a:lvl6pPr>
            <a:lvl7pPr marL="2743200" indent="0" algn="r" latinLnBrk="0">
              <a:buNone/>
              <a:defRPr lang="ar-SA" sz="1600"/>
            </a:lvl7pPr>
            <a:lvl8pPr marL="3200400" indent="0" algn="r" latinLnBrk="0">
              <a:buNone/>
              <a:defRPr lang="ar-SA" sz="1600"/>
            </a:lvl8pPr>
            <a:lvl9pPr marL="3657600" indent="0" algn="r" latinLnBrk="0">
              <a:buNone/>
              <a:defRPr lang="ar-SA" sz="1600"/>
            </a:lvl9pPr>
          </a:lstStyle>
          <a:p>
            <a:pPr algn="r" rtl="1"/>
            <a:r>
              <a:rPr lang="ar-SA" smtClean="0"/>
              <a:t>انقر لتحرير نمط العنوان الثانوي الرئيسي</a:t>
            </a:r>
            <a:endParaRPr lang="ar-SA"/>
          </a:p>
        </p:txBody>
      </p:sp>
    </p:spTree>
    <p:extLst>
      <p:ext uri="{BB962C8B-B14F-4D97-AF65-F5344CB8AC3E}">
        <p14:creationId xmlns:p14="http://schemas.microsoft.com/office/powerpoint/2010/main" val="1488336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lvl1pPr algn="r" rtl="1">
              <a:defRPr/>
            </a:lvl1pPr>
          </a:lstStyle>
          <a:p>
            <a:pPr algn="r" rtl="1"/>
            <a:r>
              <a:rPr lang="ar-SA" dirty="0" smtClean="0"/>
              <a:t>انقر لإضافة عنوان</a:t>
            </a:r>
            <a:endParaRPr lang="ar-SA" dirty="0"/>
          </a:p>
        </p:txBody>
      </p:sp>
      <p:sp>
        <p:nvSpPr>
          <p:cNvPr id="3" name="عنصر نائب للنص العمودي 2"/>
          <p:cNvSpPr>
            <a:spLocks noGrp="1"/>
          </p:cNvSpPr>
          <p:nvPr>
            <p:ph type="body" orient="vert" idx="1" hasCustomPrompt="1"/>
          </p:nvPr>
        </p:nvSpPr>
        <p:spPr>
          <a:xfrm rot="10800000">
            <a:off x="1295400" y="1943100"/>
            <a:ext cx="9601200" cy="4229100"/>
          </a:xfrm>
        </p:spPr>
        <p:txBody>
          <a:bodyPr vert="eaVert"/>
          <a:lstStyle>
            <a:lvl1pPr algn="r" rtl="1">
              <a:defRPr/>
            </a:lvl1pPr>
          </a:lstStyle>
          <a:p>
            <a:pPr lvl="0" algn="r" rtl="1"/>
            <a:r>
              <a:rPr lang="ar-SA" dirty="0" smtClean="0"/>
              <a:t>انقر لإضافة نص</a:t>
            </a:r>
            <a:endParaRPr lang="ar-SA" dirty="0"/>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7" name="عنصر نائب للتاريخ 3"/>
          <p:cNvSpPr>
            <a:spLocks noGrp="1"/>
          </p:cNvSpPr>
          <p:nvPr>
            <p:ph type="dt" sz="half" idx="2"/>
          </p:nvPr>
        </p:nvSpPr>
        <p:spPr>
          <a:xfrm>
            <a:off x="2573948" y="6397368"/>
            <a:ext cx="1147665"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fld id="{6BB5A58D-F2FD-4BD8-9333-971901A48600}" type="uaqdatetime4">
              <a:rPr lang="ar-SA" smtClean="0"/>
              <a:pPr rtl="1"/>
              <a:t>12/03/1438</a:t>
            </a:fld>
            <a:endParaRPr lang="ar-SA" dirty="0"/>
          </a:p>
        </p:txBody>
      </p:sp>
      <p:sp>
        <p:nvSpPr>
          <p:cNvPr id="8" name="عنصر نائب للتذييل 4"/>
          <p:cNvSpPr>
            <a:spLocks noGrp="1"/>
          </p:cNvSpPr>
          <p:nvPr>
            <p:ph type="ftr" sz="quarter" idx="3"/>
          </p:nvPr>
        </p:nvSpPr>
        <p:spPr>
          <a:xfrm>
            <a:off x="5997102" y="6397368"/>
            <a:ext cx="4800600" cy="233266"/>
          </a:xfrm>
          <a:prstGeom prst="rect">
            <a:avLst/>
          </a:prstGeom>
        </p:spPr>
        <p:txBody>
          <a:bodyPr vert="horz" lIns="91440" tIns="45720" rIns="91440" bIns="45720" rtlCol="1" anchor="ctr"/>
          <a:lstStyle>
            <a:lvl1pPr algn="r"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endParaRPr lang="ar-SA" dirty="0"/>
          </a:p>
        </p:txBody>
      </p:sp>
      <p:sp>
        <p:nvSpPr>
          <p:cNvPr id="9" name="عنصر نائب لرقم الشريحة 5"/>
          <p:cNvSpPr>
            <a:spLocks noGrp="1"/>
          </p:cNvSpPr>
          <p:nvPr>
            <p:ph type="sldNum" sz="quarter" idx="4"/>
          </p:nvPr>
        </p:nvSpPr>
        <p:spPr>
          <a:xfrm>
            <a:off x="1295400" y="6397368"/>
            <a:ext cx="1099457"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8E41E28F-C526-4978-8D63-D21257ECD59D}" type="slidenum">
              <a:rPr lang="ar-SA" smtClean="0"/>
              <a:pPr/>
              <a:t>‹#›</a:t>
            </a:fld>
            <a:endParaRPr lang="ar-SA" dirty="0"/>
          </a:p>
        </p:txBody>
      </p:sp>
    </p:spTree>
    <p:extLst>
      <p:ext uri="{BB962C8B-B14F-4D97-AF65-F5344CB8AC3E}">
        <p14:creationId xmlns:p14="http://schemas.microsoft.com/office/powerpoint/2010/main" val="3153878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hasCustomPrompt="1"/>
          </p:nvPr>
        </p:nvSpPr>
        <p:spPr>
          <a:xfrm rot="10800000">
            <a:off x="1295399" y="365125"/>
            <a:ext cx="1234440" cy="5811838"/>
          </a:xfrm>
        </p:spPr>
        <p:txBody>
          <a:bodyPr vert="eaVert"/>
          <a:lstStyle>
            <a:lvl1pPr algn="r" rtl="1" latinLnBrk="0">
              <a:defRPr lang="ar-SA"/>
            </a:lvl1pPr>
          </a:lstStyle>
          <a:p>
            <a:pPr algn="r" rtl="1"/>
            <a:r>
              <a:rPr lang="ar-SA" dirty="0" smtClean="0"/>
              <a:t>انقر لإضافة عنوان</a:t>
            </a:r>
            <a:endParaRPr lang="ar-SA" dirty="0"/>
          </a:p>
        </p:txBody>
      </p:sp>
      <p:sp>
        <p:nvSpPr>
          <p:cNvPr id="3" name="عنصر نائب للنص العمودي 2"/>
          <p:cNvSpPr>
            <a:spLocks noGrp="1"/>
          </p:cNvSpPr>
          <p:nvPr>
            <p:ph type="body" orient="vert" idx="1" hasCustomPrompt="1"/>
          </p:nvPr>
        </p:nvSpPr>
        <p:spPr>
          <a:xfrm rot="10800000">
            <a:off x="2806227" y="365125"/>
            <a:ext cx="7991475" cy="5811838"/>
          </a:xfrm>
        </p:spPr>
        <p:txBody>
          <a:bodyPr vert="eaVert"/>
          <a:lstStyle>
            <a:lvl1pPr algn="r" rtl="1">
              <a:defRPr/>
            </a:lvl1pPr>
            <a:lvl2pPr algn="r" rtl="1">
              <a:defRPr/>
            </a:lvl2pPr>
            <a:lvl3pPr algn="r" rtl="1">
              <a:defRPr/>
            </a:lvl3pPr>
            <a:lvl4pPr algn="r" rtl="1">
              <a:defRPr/>
            </a:lvl4pPr>
            <a:lvl5pPr algn="r" rtl="1">
              <a:defRPr/>
            </a:lvl5pPr>
          </a:lstStyle>
          <a:p>
            <a:pPr lvl="0" algn="r" rtl="1"/>
            <a:r>
              <a:rPr lang="ar-SA" dirty="0" smtClean="0"/>
              <a:t>انقر لإضافة نص</a:t>
            </a:r>
          </a:p>
          <a:p>
            <a:pPr lvl="1" algn="r" rtl="1"/>
            <a:r>
              <a:rPr lang="ar-SA" dirty="0" smtClean="0"/>
              <a:t>المستوى الثاني</a:t>
            </a:r>
          </a:p>
          <a:p>
            <a:pPr lvl="2" algn="r" rtl="1"/>
            <a:r>
              <a:rPr lang="ar-SA" dirty="0" smtClean="0"/>
              <a:t>المستوى الثالث</a:t>
            </a:r>
          </a:p>
          <a:p>
            <a:pPr lvl="3" algn="r" rtl="1"/>
            <a:r>
              <a:rPr lang="ar-SA" dirty="0" smtClean="0"/>
              <a:t>المستوى الرابع</a:t>
            </a:r>
          </a:p>
          <a:p>
            <a:pPr lvl="4" algn="r" rtl="1"/>
            <a:r>
              <a:rPr lang="ar-SA" dirty="0" smtClean="0"/>
              <a:t>المستوى الخامس</a:t>
            </a:r>
            <a:endParaRPr lang="ar-SA" dirty="0"/>
          </a:p>
        </p:txBody>
      </p:sp>
      <p:sp>
        <p:nvSpPr>
          <p:cNvPr id="7" name="عنصر نائب للتاريخ 3"/>
          <p:cNvSpPr>
            <a:spLocks noGrp="1"/>
          </p:cNvSpPr>
          <p:nvPr>
            <p:ph type="dt" sz="half" idx="2"/>
          </p:nvPr>
        </p:nvSpPr>
        <p:spPr>
          <a:xfrm>
            <a:off x="2573948" y="6397368"/>
            <a:ext cx="1147665"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fld id="{6BB5A58D-F2FD-4BD8-9333-971901A48600}" type="uaqdatetime4">
              <a:rPr lang="ar-SA" smtClean="0"/>
              <a:pPr rtl="1"/>
              <a:t>12/03/1438</a:t>
            </a:fld>
            <a:endParaRPr lang="ar-SA" dirty="0"/>
          </a:p>
        </p:txBody>
      </p:sp>
      <p:sp>
        <p:nvSpPr>
          <p:cNvPr id="8" name="عنصر نائب للتذييل 4"/>
          <p:cNvSpPr>
            <a:spLocks noGrp="1"/>
          </p:cNvSpPr>
          <p:nvPr>
            <p:ph type="ftr" sz="quarter" idx="3"/>
          </p:nvPr>
        </p:nvSpPr>
        <p:spPr>
          <a:xfrm>
            <a:off x="5997102" y="6397368"/>
            <a:ext cx="4800600" cy="233266"/>
          </a:xfrm>
          <a:prstGeom prst="rect">
            <a:avLst/>
          </a:prstGeom>
        </p:spPr>
        <p:txBody>
          <a:bodyPr vert="horz" lIns="91440" tIns="45720" rIns="91440" bIns="45720" rtlCol="1" anchor="ctr"/>
          <a:lstStyle>
            <a:lvl1pPr algn="r"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endParaRPr lang="ar-SA" dirty="0"/>
          </a:p>
        </p:txBody>
      </p:sp>
      <p:sp>
        <p:nvSpPr>
          <p:cNvPr id="9" name="عنصر نائب لرقم الشريحة 5"/>
          <p:cNvSpPr>
            <a:spLocks noGrp="1"/>
          </p:cNvSpPr>
          <p:nvPr>
            <p:ph type="sldNum" sz="quarter" idx="4"/>
          </p:nvPr>
        </p:nvSpPr>
        <p:spPr>
          <a:xfrm>
            <a:off x="1295400" y="6397368"/>
            <a:ext cx="1099457"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8E41E28F-C526-4978-8D63-D21257ECD59D}" type="slidenum">
              <a:rPr lang="ar-SA" smtClean="0"/>
              <a:pPr/>
              <a:t>‹#›</a:t>
            </a:fld>
            <a:endParaRPr lang="ar-SA" dirty="0"/>
          </a:p>
        </p:txBody>
      </p:sp>
    </p:spTree>
    <p:extLst>
      <p:ext uri="{BB962C8B-B14F-4D97-AF65-F5344CB8AC3E}">
        <p14:creationId xmlns:p14="http://schemas.microsoft.com/office/powerpoint/2010/main" val="1908706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lvl1pPr algn="r" rtl="1">
              <a:defRPr/>
            </a:lvl1pPr>
          </a:lstStyle>
          <a:p>
            <a:pPr algn="r" rtl="1"/>
            <a:r>
              <a:rPr lang="ar-SA" dirty="0" smtClean="0"/>
              <a:t>انقر لإضافة عنوان</a:t>
            </a:r>
            <a:endParaRPr lang="ar-SA" dirty="0"/>
          </a:p>
        </p:txBody>
      </p:sp>
      <p:sp>
        <p:nvSpPr>
          <p:cNvPr id="3" name="عنصر نائب للمحتوى 2"/>
          <p:cNvSpPr>
            <a:spLocks noGrp="1"/>
          </p:cNvSpPr>
          <p:nvPr>
            <p:ph idx="1" hasCustomPrompt="1"/>
          </p:nvPr>
        </p:nvSpPr>
        <p:spPr/>
        <p:txBody>
          <a:bodyPr/>
          <a:lstStyle>
            <a:lvl1pPr algn="r" rtl="1">
              <a:defRPr/>
            </a:lvl1pPr>
            <a:lvl2pPr algn="r" rtl="1">
              <a:defRPr/>
            </a:lvl2pPr>
            <a:lvl3pPr algn="r" rtl="1">
              <a:defRPr/>
            </a:lvl3pPr>
            <a:lvl4pPr algn="r" rtl="1">
              <a:defRPr/>
            </a:lvl4pPr>
            <a:lvl5pPr algn="r" rtl="1">
              <a:defRPr/>
            </a:lvl5pPr>
          </a:lstStyle>
          <a:p>
            <a:pPr lvl="0" algn="r" rtl="1"/>
            <a:r>
              <a:rPr lang="ar-SA" dirty="0" smtClean="0"/>
              <a:t>انقر لإضافة نص</a:t>
            </a:r>
          </a:p>
          <a:p>
            <a:pPr lvl="1" algn="r" rtl="1"/>
            <a:r>
              <a:rPr lang="ar-SA" dirty="0" smtClean="0"/>
              <a:t>المستوى الثاني</a:t>
            </a:r>
          </a:p>
          <a:p>
            <a:pPr lvl="2" algn="r" rtl="1"/>
            <a:r>
              <a:rPr lang="ar-SA" dirty="0" smtClean="0"/>
              <a:t>المستوى الثالث</a:t>
            </a:r>
          </a:p>
          <a:p>
            <a:pPr lvl="3" algn="r" rtl="1"/>
            <a:r>
              <a:rPr lang="ar-SA" dirty="0" smtClean="0"/>
              <a:t>المستوى الرابع</a:t>
            </a:r>
          </a:p>
          <a:p>
            <a:pPr lvl="4" algn="r" rtl="1"/>
            <a:r>
              <a:rPr lang="ar-SA" dirty="0" smtClean="0"/>
              <a:t>المستوى الخامس</a:t>
            </a:r>
            <a:endParaRPr lang="ar-SA" dirty="0"/>
          </a:p>
        </p:txBody>
      </p:sp>
      <p:sp>
        <p:nvSpPr>
          <p:cNvPr id="7" name="عنصر نائب للتاريخ 3"/>
          <p:cNvSpPr>
            <a:spLocks noGrp="1"/>
          </p:cNvSpPr>
          <p:nvPr>
            <p:ph type="dt" sz="half" idx="2"/>
          </p:nvPr>
        </p:nvSpPr>
        <p:spPr>
          <a:xfrm>
            <a:off x="2573948" y="6397368"/>
            <a:ext cx="1147665"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fld id="{6BB5A58D-F2FD-4BD8-9333-971901A48600}" type="uaqdatetime4">
              <a:rPr lang="ar-SA" smtClean="0"/>
              <a:pPr rtl="1"/>
              <a:t>12/03/1438</a:t>
            </a:fld>
            <a:endParaRPr lang="ar-SA" dirty="0"/>
          </a:p>
        </p:txBody>
      </p:sp>
      <p:sp>
        <p:nvSpPr>
          <p:cNvPr id="8" name="عنصر نائب للتذييل 4"/>
          <p:cNvSpPr>
            <a:spLocks noGrp="1"/>
          </p:cNvSpPr>
          <p:nvPr>
            <p:ph type="ftr" sz="quarter" idx="3"/>
          </p:nvPr>
        </p:nvSpPr>
        <p:spPr>
          <a:xfrm>
            <a:off x="5997102" y="6397368"/>
            <a:ext cx="4800600" cy="233266"/>
          </a:xfrm>
          <a:prstGeom prst="rect">
            <a:avLst/>
          </a:prstGeom>
        </p:spPr>
        <p:txBody>
          <a:bodyPr vert="horz" lIns="91440" tIns="45720" rIns="91440" bIns="45720" rtlCol="1" anchor="ctr"/>
          <a:lstStyle>
            <a:lvl1pPr algn="r"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endParaRPr lang="ar-SA" dirty="0"/>
          </a:p>
        </p:txBody>
      </p:sp>
      <p:sp>
        <p:nvSpPr>
          <p:cNvPr id="9" name="عنصر نائب لرقم الشريحة 5"/>
          <p:cNvSpPr>
            <a:spLocks noGrp="1"/>
          </p:cNvSpPr>
          <p:nvPr>
            <p:ph type="sldNum" sz="quarter" idx="4"/>
          </p:nvPr>
        </p:nvSpPr>
        <p:spPr>
          <a:xfrm>
            <a:off x="1295400" y="6397368"/>
            <a:ext cx="1099457"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8E41E28F-C526-4978-8D63-D21257ECD59D}" type="slidenum">
              <a:rPr lang="ar-SA" smtClean="0"/>
              <a:pPr/>
              <a:t>‹#›</a:t>
            </a:fld>
            <a:endParaRPr lang="ar-SA" dirty="0"/>
          </a:p>
        </p:txBody>
      </p:sp>
    </p:spTree>
    <p:extLst>
      <p:ext uri="{BB962C8B-B14F-4D97-AF65-F5344CB8AC3E}">
        <p14:creationId xmlns:p14="http://schemas.microsoft.com/office/powerpoint/2010/main" val="1124243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pic>
        <p:nvPicPr>
          <p:cNvPr id="9"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 y="6492332"/>
            <a:ext cx="12188952" cy="365668"/>
          </a:xfrm>
          <a:prstGeom prst="rect">
            <a:avLst/>
          </a:prstGeom>
        </p:spPr>
      </p:pic>
      <p:sp>
        <p:nvSpPr>
          <p:cNvPr id="2" name="عنوان 1"/>
          <p:cNvSpPr>
            <a:spLocks noGrp="1"/>
          </p:cNvSpPr>
          <p:nvPr>
            <p:ph type="title" hasCustomPrompt="1"/>
          </p:nvPr>
        </p:nvSpPr>
        <p:spPr>
          <a:xfrm>
            <a:off x="1981200" y="1764094"/>
            <a:ext cx="8229600" cy="2309327"/>
          </a:xfrm>
        </p:spPr>
        <p:txBody>
          <a:bodyPr anchor="b">
            <a:normAutofit/>
          </a:bodyPr>
          <a:lstStyle>
            <a:lvl1pPr algn="r" rtl="1" latinLnBrk="0">
              <a:defRPr lang="ar-SA" sz="4800"/>
            </a:lvl1pPr>
          </a:lstStyle>
          <a:p>
            <a:pPr algn="r" rtl="1"/>
            <a:r>
              <a:rPr lang="ar-SA" dirty="0" smtClean="0"/>
              <a:t>انقر لإضافة عنوان</a:t>
            </a:r>
            <a:endParaRPr lang="ar-SA" dirty="0"/>
          </a:p>
        </p:txBody>
      </p:sp>
      <p:sp>
        <p:nvSpPr>
          <p:cNvPr id="3" name="عنصر نائب للنص 2"/>
          <p:cNvSpPr>
            <a:spLocks noGrp="1"/>
          </p:cNvSpPr>
          <p:nvPr>
            <p:ph type="body" idx="1" hasCustomPrompt="1"/>
          </p:nvPr>
        </p:nvSpPr>
        <p:spPr>
          <a:xfrm>
            <a:off x="1981200" y="4213380"/>
            <a:ext cx="8229600" cy="1208314"/>
          </a:xfrm>
        </p:spPr>
        <p:txBody>
          <a:bodyPr/>
          <a:lstStyle>
            <a:lvl1pPr marL="0" indent="0" algn="r" rtl="1" latinLnBrk="0">
              <a:spcBef>
                <a:spcPts val="1200"/>
              </a:spcBef>
              <a:buNone/>
              <a:defRPr lang="ar-SA" sz="2400">
                <a:solidFill>
                  <a:schemeClr val="accent1"/>
                </a:solidFill>
              </a:defRPr>
            </a:lvl1pPr>
            <a:lvl2pPr marL="457200" indent="0" algn="r" latinLnBrk="0">
              <a:buNone/>
              <a:defRPr lang="ar-SA" sz="2000">
                <a:solidFill>
                  <a:schemeClr val="tx1">
                    <a:tint val="75000"/>
                  </a:schemeClr>
                </a:solidFill>
              </a:defRPr>
            </a:lvl2pPr>
            <a:lvl3pPr marL="914400" indent="0" algn="r" latinLnBrk="0">
              <a:buNone/>
              <a:defRPr lang="ar-SA" sz="1800">
                <a:solidFill>
                  <a:schemeClr val="tx1">
                    <a:tint val="75000"/>
                  </a:schemeClr>
                </a:solidFill>
              </a:defRPr>
            </a:lvl3pPr>
            <a:lvl4pPr marL="1371600" indent="0" algn="r" latinLnBrk="0">
              <a:buNone/>
              <a:defRPr lang="ar-SA" sz="1600">
                <a:solidFill>
                  <a:schemeClr val="tx1">
                    <a:tint val="75000"/>
                  </a:schemeClr>
                </a:solidFill>
              </a:defRPr>
            </a:lvl4pPr>
            <a:lvl5pPr marL="1828800" indent="0" algn="r" latinLnBrk="0">
              <a:buNone/>
              <a:defRPr lang="ar-SA" sz="1600">
                <a:solidFill>
                  <a:schemeClr val="tx1">
                    <a:tint val="75000"/>
                  </a:schemeClr>
                </a:solidFill>
              </a:defRPr>
            </a:lvl5pPr>
            <a:lvl6pPr marL="2286000" indent="0" algn="r" latinLnBrk="0">
              <a:buNone/>
              <a:defRPr lang="ar-SA" sz="1600">
                <a:solidFill>
                  <a:schemeClr val="tx1">
                    <a:tint val="75000"/>
                  </a:schemeClr>
                </a:solidFill>
              </a:defRPr>
            </a:lvl6pPr>
            <a:lvl7pPr marL="2743200" indent="0" algn="r" latinLnBrk="0">
              <a:buNone/>
              <a:defRPr lang="ar-SA" sz="1600">
                <a:solidFill>
                  <a:schemeClr val="tx1">
                    <a:tint val="75000"/>
                  </a:schemeClr>
                </a:solidFill>
              </a:defRPr>
            </a:lvl7pPr>
            <a:lvl8pPr marL="3200400" indent="0" algn="r" latinLnBrk="0">
              <a:buNone/>
              <a:defRPr lang="ar-SA" sz="1600">
                <a:solidFill>
                  <a:schemeClr val="tx1">
                    <a:tint val="75000"/>
                  </a:schemeClr>
                </a:solidFill>
              </a:defRPr>
            </a:lvl8pPr>
            <a:lvl9pPr marL="3657600" indent="0" algn="r" latinLnBrk="0">
              <a:buNone/>
              <a:defRPr lang="ar-SA" sz="1600">
                <a:solidFill>
                  <a:schemeClr val="tx1">
                    <a:tint val="75000"/>
                  </a:schemeClr>
                </a:solidFill>
              </a:defRPr>
            </a:lvl9pPr>
          </a:lstStyle>
          <a:p>
            <a:pPr lvl="0" algn="r" rtl="1"/>
            <a:r>
              <a:rPr lang="ar-SA" dirty="0" smtClean="0"/>
              <a:t>انقر لإضافة نص</a:t>
            </a:r>
            <a:endParaRPr lang="ar-SA" dirty="0"/>
          </a:p>
        </p:txBody>
      </p:sp>
    </p:spTree>
    <p:extLst>
      <p:ext uri="{BB962C8B-B14F-4D97-AF65-F5344CB8AC3E}">
        <p14:creationId xmlns:p14="http://schemas.microsoft.com/office/powerpoint/2010/main" val="1809182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lvl1pPr algn="r" rtl="1">
              <a:defRPr/>
            </a:lvl1pPr>
          </a:lstStyle>
          <a:p>
            <a:pPr algn="r" rtl="1"/>
            <a:r>
              <a:rPr lang="ar-SA" dirty="0" smtClean="0"/>
              <a:t>انقر لإضافة عنوان</a:t>
            </a:r>
            <a:endParaRPr lang="ar-SA" dirty="0"/>
          </a:p>
        </p:txBody>
      </p:sp>
      <p:sp>
        <p:nvSpPr>
          <p:cNvPr id="3" name="عنصر نائب للمحتوى 2"/>
          <p:cNvSpPr>
            <a:spLocks noGrp="1"/>
          </p:cNvSpPr>
          <p:nvPr>
            <p:ph sz="half" idx="1" hasCustomPrompt="1"/>
          </p:nvPr>
        </p:nvSpPr>
        <p:spPr>
          <a:xfrm>
            <a:off x="1295400" y="1943100"/>
            <a:ext cx="4572000" cy="4233861"/>
          </a:xfrm>
        </p:spPr>
        <p:txBody>
          <a:bodyPr/>
          <a:lstStyle>
            <a:lvl1pPr algn="r" rtl="1">
              <a:defRPr/>
            </a:lvl1pPr>
            <a:lvl2pPr algn="r" rtl="1">
              <a:defRPr/>
            </a:lvl2pPr>
            <a:lvl3pPr algn="r" rtl="1">
              <a:defRPr/>
            </a:lvl3pPr>
            <a:lvl4pPr algn="r" rtl="1">
              <a:defRPr/>
            </a:lvl4pPr>
            <a:lvl5pPr algn="r" rtl="1">
              <a:defRPr/>
            </a:lvl5pPr>
          </a:lstStyle>
          <a:p>
            <a:pPr lvl="0" algn="r" rtl="1"/>
            <a:r>
              <a:rPr lang="ar-SA" dirty="0" smtClean="0"/>
              <a:t>انقر لإضافة نص</a:t>
            </a:r>
          </a:p>
          <a:p>
            <a:pPr lvl="1" algn="r" rtl="1"/>
            <a:r>
              <a:rPr lang="ar-SA" dirty="0" smtClean="0"/>
              <a:t>المستوى الثاني</a:t>
            </a:r>
          </a:p>
          <a:p>
            <a:pPr lvl="2" algn="r" rtl="1"/>
            <a:r>
              <a:rPr lang="ar-SA" dirty="0" smtClean="0"/>
              <a:t>المستوى الثالث</a:t>
            </a:r>
          </a:p>
          <a:p>
            <a:pPr lvl="3" algn="r" rtl="1"/>
            <a:r>
              <a:rPr lang="ar-SA" dirty="0" smtClean="0"/>
              <a:t>المستوى الرابع</a:t>
            </a:r>
          </a:p>
          <a:p>
            <a:pPr lvl="4" algn="r" rtl="1"/>
            <a:r>
              <a:rPr lang="ar-SA" dirty="0" smtClean="0"/>
              <a:t>المستوى الخامس</a:t>
            </a:r>
            <a:endParaRPr lang="ar-SA" dirty="0"/>
          </a:p>
        </p:txBody>
      </p:sp>
      <p:sp>
        <p:nvSpPr>
          <p:cNvPr id="4" name="عنصر نائب للمحتوى 3"/>
          <p:cNvSpPr>
            <a:spLocks noGrp="1"/>
          </p:cNvSpPr>
          <p:nvPr>
            <p:ph sz="half" idx="2" hasCustomPrompt="1"/>
          </p:nvPr>
        </p:nvSpPr>
        <p:spPr>
          <a:xfrm>
            <a:off x="6324600" y="1943100"/>
            <a:ext cx="4572000" cy="4233861"/>
          </a:xfrm>
        </p:spPr>
        <p:txBody>
          <a:bodyPr/>
          <a:lstStyle>
            <a:lvl1pPr algn="r" rtl="1">
              <a:defRPr/>
            </a:lvl1pPr>
            <a:lvl2pPr algn="l" rtl="1">
              <a:defRPr/>
            </a:lvl2pPr>
            <a:lvl3pPr algn="l" rtl="1">
              <a:defRPr/>
            </a:lvl3pPr>
            <a:lvl4pPr algn="l" rtl="1">
              <a:defRPr/>
            </a:lvl4pPr>
            <a:lvl5pPr algn="l" rtl="1">
              <a:defRPr/>
            </a:lvl5pPr>
          </a:lstStyle>
          <a:p>
            <a:pPr lvl="0" algn="r" rtl="1"/>
            <a:r>
              <a:rPr lang="ar-SA" dirty="0" smtClean="0"/>
              <a:t>انقر لإضافة نص</a:t>
            </a:r>
            <a:endParaRPr lang="ar-SA" dirty="0"/>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8" name="عنصر نائب للتاريخ 3"/>
          <p:cNvSpPr>
            <a:spLocks noGrp="1"/>
          </p:cNvSpPr>
          <p:nvPr>
            <p:ph type="dt" sz="half" idx="10"/>
          </p:nvPr>
        </p:nvSpPr>
        <p:spPr>
          <a:xfrm>
            <a:off x="2573948" y="6397368"/>
            <a:ext cx="1147665"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fld id="{6BB5A58D-F2FD-4BD8-9333-971901A48600}" type="uaqdatetime4">
              <a:rPr lang="ar-SA" smtClean="0"/>
              <a:pPr rtl="1"/>
              <a:t>12/03/1438</a:t>
            </a:fld>
            <a:endParaRPr lang="ar-SA" dirty="0"/>
          </a:p>
        </p:txBody>
      </p:sp>
      <p:sp>
        <p:nvSpPr>
          <p:cNvPr id="9" name="عنصر نائب للتذييل 4"/>
          <p:cNvSpPr>
            <a:spLocks noGrp="1"/>
          </p:cNvSpPr>
          <p:nvPr>
            <p:ph type="ftr" sz="quarter" idx="3"/>
          </p:nvPr>
        </p:nvSpPr>
        <p:spPr>
          <a:xfrm>
            <a:off x="5997102" y="6397368"/>
            <a:ext cx="4800600" cy="233266"/>
          </a:xfrm>
          <a:prstGeom prst="rect">
            <a:avLst/>
          </a:prstGeom>
        </p:spPr>
        <p:txBody>
          <a:bodyPr vert="horz" lIns="91440" tIns="45720" rIns="91440" bIns="45720" rtlCol="1" anchor="ctr"/>
          <a:lstStyle>
            <a:lvl1pPr algn="r"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endParaRPr lang="ar-SA" dirty="0"/>
          </a:p>
        </p:txBody>
      </p:sp>
      <p:sp>
        <p:nvSpPr>
          <p:cNvPr id="10" name="عنصر نائب لرقم الشريحة 5"/>
          <p:cNvSpPr>
            <a:spLocks noGrp="1"/>
          </p:cNvSpPr>
          <p:nvPr>
            <p:ph type="sldNum" sz="quarter" idx="4"/>
          </p:nvPr>
        </p:nvSpPr>
        <p:spPr>
          <a:xfrm>
            <a:off x="1295400" y="6397368"/>
            <a:ext cx="1099457"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8E41E28F-C526-4978-8D63-D21257ECD59D}" type="slidenum">
              <a:rPr lang="ar-SA" smtClean="0"/>
              <a:pPr/>
              <a:t>‹#›</a:t>
            </a:fld>
            <a:endParaRPr lang="ar-SA" dirty="0"/>
          </a:p>
        </p:txBody>
      </p:sp>
    </p:spTree>
    <p:extLst>
      <p:ext uri="{BB962C8B-B14F-4D97-AF65-F5344CB8AC3E}">
        <p14:creationId xmlns:p14="http://schemas.microsoft.com/office/powerpoint/2010/main" val="1290471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المقارنة">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lvl1pPr algn="r" rtl="1">
              <a:defRPr/>
            </a:lvl1pPr>
          </a:lstStyle>
          <a:p>
            <a:pPr algn="r" rtl="1"/>
            <a:r>
              <a:rPr lang="ar-SA" dirty="0" smtClean="0"/>
              <a:t>انقر لإضافة عنوان</a:t>
            </a:r>
            <a:endParaRPr lang="ar-SA" dirty="0"/>
          </a:p>
        </p:txBody>
      </p:sp>
      <p:sp>
        <p:nvSpPr>
          <p:cNvPr id="3" name="عنصر نائب للنص 2"/>
          <p:cNvSpPr>
            <a:spLocks noGrp="1"/>
          </p:cNvSpPr>
          <p:nvPr>
            <p:ph type="body" idx="1" hasCustomPrompt="1"/>
          </p:nvPr>
        </p:nvSpPr>
        <p:spPr>
          <a:xfrm>
            <a:off x="1298448" y="1776066"/>
            <a:ext cx="4572000" cy="722280"/>
          </a:xfrm>
        </p:spPr>
        <p:txBody>
          <a:bodyPr anchor="ctr">
            <a:normAutofit/>
          </a:bodyPr>
          <a:lstStyle>
            <a:lvl1pPr marL="0" indent="0" algn="r" rtl="1" latinLnBrk="0">
              <a:spcBef>
                <a:spcPts val="0"/>
              </a:spcBef>
              <a:buNone/>
              <a:defRPr lang="ar-SA" sz="2000" b="1"/>
            </a:lvl1pPr>
            <a:lvl2pPr marL="457200" indent="0" algn="r" latinLnBrk="0">
              <a:buNone/>
              <a:defRPr lang="ar-SA" sz="2000" b="1"/>
            </a:lvl2pPr>
            <a:lvl3pPr marL="914400" indent="0" algn="r" latinLnBrk="0">
              <a:buNone/>
              <a:defRPr lang="ar-SA" sz="1800" b="1"/>
            </a:lvl3pPr>
            <a:lvl4pPr marL="1371600" indent="0" algn="r" latinLnBrk="0">
              <a:buNone/>
              <a:defRPr lang="ar-SA" sz="1600" b="1"/>
            </a:lvl4pPr>
            <a:lvl5pPr marL="1828800" indent="0" algn="r" latinLnBrk="0">
              <a:buNone/>
              <a:defRPr lang="ar-SA" sz="1600" b="1"/>
            </a:lvl5pPr>
            <a:lvl6pPr marL="2286000" indent="0" algn="r" latinLnBrk="0">
              <a:buNone/>
              <a:defRPr lang="ar-SA" sz="1600" b="1"/>
            </a:lvl6pPr>
            <a:lvl7pPr marL="2743200" indent="0" algn="r" latinLnBrk="0">
              <a:buNone/>
              <a:defRPr lang="ar-SA" sz="1600" b="1"/>
            </a:lvl7pPr>
            <a:lvl8pPr marL="3200400" indent="0" algn="r" latinLnBrk="0">
              <a:buNone/>
              <a:defRPr lang="ar-SA" sz="1600" b="1"/>
            </a:lvl8pPr>
            <a:lvl9pPr marL="3657600" indent="0" algn="r" latinLnBrk="0">
              <a:buNone/>
              <a:defRPr lang="ar-SA" sz="1600" b="1"/>
            </a:lvl9pPr>
          </a:lstStyle>
          <a:p>
            <a:pPr lvl="0" algn="r" rtl="1"/>
            <a:r>
              <a:rPr lang="ar-SA" dirty="0" smtClean="0"/>
              <a:t>انقر لإضافة نص</a:t>
            </a:r>
            <a:endParaRPr lang="ar-SA" dirty="0"/>
          </a:p>
        </p:txBody>
      </p:sp>
      <p:sp>
        <p:nvSpPr>
          <p:cNvPr id="4" name="عنصر نائب للمحتوى 3"/>
          <p:cNvSpPr>
            <a:spLocks noGrp="1"/>
          </p:cNvSpPr>
          <p:nvPr>
            <p:ph sz="half" idx="2" hasCustomPrompt="1"/>
          </p:nvPr>
        </p:nvSpPr>
        <p:spPr>
          <a:xfrm>
            <a:off x="1298448" y="2565919"/>
            <a:ext cx="4572000" cy="3606282"/>
          </a:xfrm>
        </p:spPr>
        <p:txBody>
          <a:bodyPr/>
          <a:lstStyle>
            <a:lvl1pPr algn="r" rtl="1">
              <a:defRPr/>
            </a:lvl1pPr>
            <a:lvl2pPr algn="r" rtl="1">
              <a:defRPr/>
            </a:lvl2pPr>
            <a:lvl3pPr algn="r" rtl="1">
              <a:defRPr/>
            </a:lvl3pPr>
            <a:lvl4pPr algn="r" rtl="1">
              <a:defRPr/>
            </a:lvl4pPr>
            <a:lvl5pPr algn="r" rtl="1">
              <a:defRPr/>
            </a:lvl5pPr>
          </a:lstStyle>
          <a:p>
            <a:pPr lvl="0" algn="r" rtl="1"/>
            <a:r>
              <a:rPr lang="ar-SA" dirty="0" smtClean="0"/>
              <a:t>انقر لإضافة نص</a:t>
            </a:r>
          </a:p>
          <a:p>
            <a:pPr lvl="1" algn="r" rtl="1"/>
            <a:r>
              <a:rPr lang="ar-SA" dirty="0" smtClean="0"/>
              <a:t>المستوى الثاني</a:t>
            </a:r>
          </a:p>
          <a:p>
            <a:pPr lvl="2" algn="r" rtl="1"/>
            <a:r>
              <a:rPr lang="ar-SA" dirty="0" smtClean="0"/>
              <a:t>المستوى الثالث</a:t>
            </a:r>
          </a:p>
          <a:p>
            <a:pPr lvl="3" algn="r" rtl="1"/>
            <a:r>
              <a:rPr lang="ar-SA" dirty="0" smtClean="0"/>
              <a:t>المستوى الرابع</a:t>
            </a:r>
          </a:p>
          <a:p>
            <a:pPr lvl="4" algn="r" rtl="1"/>
            <a:r>
              <a:rPr lang="ar-SA" dirty="0" smtClean="0"/>
              <a:t>المستوى الخامس</a:t>
            </a:r>
            <a:endParaRPr lang="ar-SA" dirty="0"/>
          </a:p>
        </p:txBody>
      </p:sp>
      <p:sp>
        <p:nvSpPr>
          <p:cNvPr id="5" name="عنصر نائب للنص 4"/>
          <p:cNvSpPr>
            <a:spLocks noGrp="1"/>
          </p:cNvSpPr>
          <p:nvPr>
            <p:ph type="body" sz="quarter" idx="3" hasCustomPrompt="1"/>
          </p:nvPr>
        </p:nvSpPr>
        <p:spPr>
          <a:xfrm>
            <a:off x="6327648" y="1776066"/>
            <a:ext cx="4572000" cy="722280"/>
          </a:xfrm>
        </p:spPr>
        <p:txBody>
          <a:bodyPr anchor="ctr">
            <a:normAutofit/>
          </a:bodyPr>
          <a:lstStyle>
            <a:lvl1pPr marL="0" indent="0" algn="r" rtl="1" latinLnBrk="0">
              <a:spcBef>
                <a:spcPts val="0"/>
              </a:spcBef>
              <a:buNone/>
              <a:defRPr lang="ar-SA" sz="2000" b="1"/>
            </a:lvl1pPr>
            <a:lvl2pPr marL="457200" indent="0" algn="r" latinLnBrk="0">
              <a:buNone/>
              <a:defRPr lang="ar-SA" sz="2000" b="1"/>
            </a:lvl2pPr>
            <a:lvl3pPr marL="914400" indent="0" algn="r" latinLnBrk="0">
              <a:buNone/>
              <a:defRPr lang="ar-SA" sz="1800" b="1"/>
            </a:lvl3pPr>
            <a:lvl4pPr marL="1371600" indent="0" algn="r" latinLnBrk="0">
              <a:buNone/>
              <a:defRPr lang="ar-SA" sz="1600" b="1"/>
            </a:lvl4pPr>
            <a:lvl5pPr marL="1828800" indent="0" algn="r" latinLnBrk="0">
              <a:buNone/>
              <a:defRPr lang="ar-SA" sz="1600" b="1"/>
            </a:lvl5pPr>
            <a:lvl6pPr marL="2286000" indent="0" algn="r" latinLnBrk="0">
              <a:buNone/>
              <a:defRPr lang="ar-SA" sz="1600" b="1"/>
            </a:lvl6pPr>
            <a:lvl7pPr marL="2743200" indent="0" algn="r" latinLnBrk="0">
              <a:buNone/>
              <a:defRPr lang="ar-SA" sz="1600" b="1"/>
            </a:lvl7pPr>
            <a:lvl8pPr marL="3200400" indent="0" algn="r" latinLnBrk="0">
              <a:buNone/>
              <a:defRPr lang="ar-SA" sz="1600" b="1"/>
            </a:lvl8pPr>
            <a:lvl9pPr marL="3657600" indent="0" algn="r" latinLnBrk="0">
              <a:buNone/>
              <a:defRPr lang="ar-SA" sz="1600" b="1"/>
            </a:lvl9pPr>
          </a:lstStyle>
          <a:p>
            <a:pPr lvl="0" algn="r" rtl="1"/>
            <a:r>
              <a:rPr lang="ar-SA" dirty="0" smtClean="0"/>
              <a:t>انقر لإضافة نص</a:t>
            </a:r>
            <a:endParaRPr lang="ar-SA" dirty="0"/>
          </a:p>
        </p:txBody>
      </p:sp>
      <p:sp>
        <p:nvSpPr>
          <p:cNvPr id="6" name="عنصر نائب للمحتوى 5"/>
          <p:cNvSpPr>
            <a:spLocks noGrp="1"/>
          </p:cNvSpPr>
          <p:nvPr>
            <p:ph sz="quarter" idx="4" hasCustomPrompt="1"/>
          </p:nvPr>
        </p:nvSpPr>
        <p:spPr>
          <a:xfrm>
            <a:off x="6327648" y="2565919"/>
            <a:ext cx="4572000" cy="3606282"/>
          </a:xfrm>
        </p:spPr>
        <p:txBody>
          <a:bodyPr/>
          <a:lstStyle>
            <a:lvl1pPr algn="r" rtl="1">
              <a:defRPr/>
            </a:lvl1pPr>
            <a:lvl2pPr algn="r" rtl="1">
              <a:defRPr/>
            </a:lvl2pPr>
            <a:lvl3pPr algn="r" rtl="1">
              <a:defRPr/>
            </a:lvl3pPr>
            <a:lvl4pPr algn="r" rtl="1">
              <a:defRPr/>
            </a:lvl4pPr>
            <a:lvl5pPr algn="r" rtl="1">
              <a:defRPr/>
            </a:lvl5pPr>
          </a:lstStyle>
          <a:p>
            <a:pPr lvl="0" algn="r" rtl="1"/>
            <a:r>
              <a:rPr lang="ar-SA" dirty="0" smtClean="0"/>
              <a:t>انقر لإضافة نص</a:t>
            </a:r>
            <a:endParaRPr lang="ar-SA" dirty="0"/>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10" name="عنصر نائب للتاريخ 3"/>
          <p:cNvSpPr>
            <a:spLocks noGrp="1"/>
          </p:cNvSpPr>
          <p:nvPr>
            <p:ph type="dt" sz="half" idx="10"/>
          </p:nvPr>
        </p:nvSpPr>
        <p:spPr>
          <a:xfrm>
            <a:off x="2573948" y="6397368"/>
            <a:ext cx="1147665"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fld id="{6BB5A58D-F2FD-4BD8-9333-971901A48600}" type="uaqdatetime4">
              <a:rPr lang="ar-SA" smtClean="0"/>
              <a:pPr rtl="1"/>
              <a:t>12/03/1438</a:t>
            </a:fld>
            <a:endParaRPr lang="ar-SA" dirty="0"/>
          </a:p>
        </p:txBody>
      </p:sp>
      <p:sp>
        <p:nvSpPr>
          <p:cNvPr id="11" name="عنصر نائب للتذييل 4"/>
          <p:cNvSpPr>
            <a:spLocks noGrp="1"/>
          </p:cNvSpPr>
          <p:nvPr>
            <p:ph type="ftr" sz="quarter" idx="11"/>
          </p:nvPr>
        </p:nvSpPr>
        <p:spPr>
          <a:xfrm>
            <a:off x="5997102" y="6397368"/>
            <a:ext cx="4800600" cy="233266"/>
          </a:xfrm>
          <a:prstGeom prst="rect">
            <a:avLst/>
          </a:prstGeom>
        </p:spPr>
        <p:txBody>
          <a:bodyPr vert="horz" lIns="91440" tIns="45720" rIns="91440" bIns="45720" rtlCol="1" anchor="ctr"/>
          <a:lstStyle>
            <a:lvl1pPr algn="r"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endParaRPr lang="ar-SA" dirty="0"/>
          </a:p>
        </p:txBody>
      </p:sp>
      <p:sp>
        <p:nvSpPr>
          <p:cNvPr id="12" name="عنصر نائب لرقم الشريحة 5"/>
          <p:cNvSpPr>
            <a:spLocks noGrp="1"/>
          </p:cNvSpPr>
          <p:nvPr>
            <p:ph type="sldNum" sz="quarter" idx="12"/>
          </p:nvPr>
        </p:nvSpPr>
        <p:spPr>
          <a:xfrm>
            <a:off x="1295400" y="6397368"/>
            <a:ext cx="1099457"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8E41E28F-C526-4978-8D63-D21257ECD59D}" type="slidenum">
              <a:rPr lang="ar-SA" smtClean="0"/>
              <a:pPr/>
              <a:t>‹#›</a:t>
            </a:fld>
            <a:endParaRPr lang="ar-SA" dirty="0"/>
          </a:p>
        </p:txBody>
      </p:sp>
    </p:spTree>
    <p:extLst>
      <p:ext uri="{BB962C8B-B14F-4D97-AF65-F5344CB8AC3E}">
        <p14:creationId xmlns:p14="http://schemas.microsoft.com/office/powerpoint/2010/main" val="3803005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lvl1pPr algn="r" rtl="1">
              <a:defRPr/>
            </a:lvl1pPr>
          </a:lstStyle>
          <a:p>
            <a:pPr algn="r" rtl="1"/>
            <a:r>
              <a:rPr lang="ar-SA" dirty="0" smtClean="0"/>
              <a:t>انقر لإضافة عنوان</a:t>
            </a:r>
            <a:endParaRPr lang="ar-SA" dirty="0"/>
          </a:p>
        </p:txBody>
      </p:sp>
      <p:sp>
        <p:nvSpPr>
          <p:cNvPr id="6" name="عنصر نائب للتاريخ 3"/>
          <p:cNvSpPr>
            <a:spLocks noGrp="1"/>
          </p:cNvSpPr>
          <p:nvPr>
            <p:ph type="dt" sz="half" idx="2"/>
          </p:nvPr>
        </p:nvSpPr>
        <p:spPr>
          <a:xfrm>
            <a:off x="2573948" y="6397368"/>
            <a:ext cx="1147665"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fld id="{6BB5A58D-F2FD-4BD8-9333-971901A48600}" type="uaqdatetime4">
              <a:rPr lang="ar-SA" smtClean="0"/>
              <a:pPr rtl="1"/>
              <a:t>12/03/1438</a:t>
            </a:fld>
            <a:endParaRPr lang="ar-SA" dirty="0"/>
          </a:p>
        </p:txBody>
      </p:sp>
      <p:sp>
        <p:nvSpPr>
          <p:cNvPr id="7" name="عنصر نائب للتذييل 4"/>
          <p:cNvSpPr>
            <a:spLocks noGrp="1"/>
          </p:cNvSpPr>
          <p:nvPr>
            <p:ph type="ftr" sz="quarter" idx="3"/>
          </p:nvPr>
        </p:nvSpPr>
        <p:spPr>
          <a:xfrm>
            <a:off x="5997102" y="6397368"/>
            <a:ext cx="4800600" cy="233266"/>
          </a:xfrm>
          <a:prstGeom prst="rect">
            <a:avLst/>
          </a:prstGeom>
        </p:spPr>
        <p:txBody>
          <a:bodyPr vert="horz" lIns="91440" tIns="45720" rIns="91440" bIns="45720" rtlCol="1" anchor="ctr"/>
          <a:lstStyle>
            <a:lvl1pPr algn="r"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endParaRPr lang="ar-SA" dirty="0"/>
          </a:p>
        </p:txBody>
      </p:sp>
      <p:sp>
        <p:nvSpPr>
          <p:cNvPr id="8" name="عنصر نائب لرقم الشريحة 5"/>
          <p:cNvSpPr>
            <a:spLocks noGrp="1"/>
          </p:cNvSpPr>
          <p:nvPr>
            <p:ph type="sldNum" sz="quarter" idx="4"/>
          </p:nvPr>
        </p:nvSpPr>
        <p:spPr>
          <a:xfrm>
            <a:off x="1295400" y="6397368"/>
            <a:ext cx="1099457"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8E41E28F-C526-4978-8D63-D21257ECD59D}" type="slidenum">
              <a:rPr lang="ar-SA" smtClean="0"/>
              <a:pPr/>
              <a:t>‹#›</a:t>
            </a:fld>
            <a:endParaRPr lang="ar-SA" dirty="0"/>
          </a:p>
        </p:txBody>
      </p:sp>
    </p:spTree>
    <p:extLst>
      <p:ext uri="{BB962C8B-B14F-4D97-AF65-F5344CB8AC3E}">
        <p14:creationId xmlns:p14="http://schemas.microsoft.com/office/powerpoint/2010/main" val="3704429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8" name="عنصر نائب للتاريخ 3"/>
          <p:cNvSpPr>
            <a:spLocks noGrp="1"/>
          </p:cNvSpPr>
          <p:nvPr>
            <p:ph type="dt" sz="half" idx="2"/>
          </p:nvPr>
        </p:nvSpPr>
        <p:spPr>
          <a:xfrm>
            <a:off x="2573948" y="6397368"/>
            <a:ext cx="1147665"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fld id="{6BB5A58D-F2FD-4BD8-9333-971901A48600}" type="uaqdatetime4">
              <a:rPr lang="ar-SA" smtClean="0"/>
              <a:pPr rtl="1"/>
              <a:t>12/03/1438</a:t>
            </a:fld>
            <a:endParaRPr lang="ar-SA" dirty="0"/>
          </a:p>
        </p:txBody>
      </p:sp>
      <p:sp>
        <p:nvSpPr>
          <p:cNvPr id="9" name="عنصر نائب للتذييل 4"/>
          <p:cNvSpPr>
            <a:spLocks noGrp="1"/>
          </p:cNvSpPr>
          <p:nvPr>
            <p:ph type="ftr" sz="quarter" idx="3"/>
          </p:nvPr>
        </p:nvSpPr>
        <p:spPr>
          <a:xfrm>
            <a:off x="5997102" y="6397368"/>
            <a:ext cx="4800600" cy="233266"/>
          </a:xfrm>
          <a:prstGeom prst="rect">
            <a:avLst/>
          </a:prstGeom>
        </p:spPr>
        <p:txBody>
          <a:bodyPr vert="horz" lIns="91440" tIns="45720" rIns="91440" bIns="45720" rtlCol="1" anchor="ctr"/>
          <a:lstStyle>
            <a:lvl1pPr algn="r"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endParaRPr lang="ar-SA" dirty="0"/>
          </a:p>
        </p:txBody>
      </p:sp>
      <p:sp>
        <p:nvSpPr>
          <p:cNvPr id="10" name="عنصر نائب لرقم الشريحة 5"/>
          <p:cNvSpPr>
            <a:spLocks noGrp="1"/>
          </p:cNvSpPr>
          <p:nvPr>
            <p:ph type="sldNum" sz="quarter" idx="4"/>
          </p:nvPr>
        </p:nvSpPr>
        <p:spPr>
          <a:xfrm>
            <a:off x="1295400" y="6397368"/>
            <a:ext cx="1099457"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8E41E28F-C526-4978-8D63-D21257ECD59D}" type="slidenum">
              <a:rPr lang="ar-SA" smtClean="0"/>
              <a:pPr/>
              <a:t>‹#›</a:t>
            </a:fld>
            <a:endParaRPr lang="ar-SA" dirty="0"/>
          </a:p>
        </p:txBody>
      </p:sp>
    </p:spTree>
    <p:extLst>
      <p:ext uri="{BB962C8B-B14F-4D97-AF65-F5344CB8AC3E}">
        <p14:creationId xmlns:p14="http://schemas.microsoft.com/office/powerpoint/2010/main" val="2660766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hasCustomPrompt="1"/>
          </p:nvPr>
        </p:nvSpPr>
        <p:spPr>
          <a:xfrm>
            <a:off x="7467600" y="1981200"/>
            <a:ext cx="4114800" cy="1828800"/>
          </a:xfrm>
        </p:spPr>
        <p:txBody>
          <a:bodyPr anchor="b"/>
          <a:lstStyle>
            <a:lvl1pPr algn="r" rtl="1" latinLnBrk="0">
              <a:defRPr lang="ar-SA" sz="3200"/>
            </a:lvl1pPr>
          </a:lstStyle>
          <a:p>
            <a:pPr algn="r" rtl="1"/>
            <a:r>
              <a:rPr lang="ar-SA" dirty="0" smtClean="0"/>
              <a:t>انقر لإضافة عنوان</a:t>
            </a:r>
            <a:endParaRPr lang="ar-SA" dirty="0"/>
          </a:p>
        </p:txBody>
      </p:sp>
      <p:sp>
        <p:nvSpPr>
          <p:cNvPr id="3" name="عنصر نائب للمحتوى 2"/>
          <p:cNvSpPr>
            <a:spLocks noGrp="1"/>
          </p:cNvSpPr>
          <p:nvPr>
            <p:ph idx="1" hasCustomPrompt="1"/>
          </p:nvPr>
        </p:nvSpPr>
        <p:spPr>
          <a:xfrm>
            <a:off x="609600" y="685800"/>
            <a:ext cx="6400800" cy="5486400"/>
          </a:xfrm>
        </p:spPr>
        <p:txBody>
          <a:bodyPr>
            <a:normAutofit/>
          </a:bodyPr>
          <a:lstStyle>
            <a:lvl1pPr marL="228600" marR="0" indent="-228600" algn="r" defTabSz="914400" rtl="1" eaLnBrk="1" fontAlgn="auto" latinLnBrk="0" hangingPunct="1">
              <a:lnSpc>
                <a:spcPct val="90000"/>
              </a:lnSpc>
              <a:spcBef>
                <a:spcPts val="1800"/>
              </a:spcBef>
              <a:spcAft>
                <a:spcPts val="0"/>
              </a:spcAft>
              <a:buClrTx/>
              <a:buSzTx/>
              <a:buFont typeface="Arial" panose="020B0604020202020204" pitchFamily="34" charset="0"/>
              <a:buChar char="•"/>
              <a:tabLst/>
              <a:defRPr lang="ar-SA" sz="2000"/>
            </a:lvl1pPr>
            <a:lvl2pPr algn="r" rtl="1" latinLnBrk="0">
              <a:defRPr lang="ar-SA" sz="1800"/>
            </a:lvl2pPr>
            <a:lvl3pPr algn="r" rtl="1" latinLnBrk="0">
              <a:defRPr lang="ar-SA" sz="1600"/>
            </a:lvl3pPr>
            <a:lvl4pPr algn="r" rtl="1" latinLnBrk="0">
              <a:defRPr lang="ar-SA" sz="1400"/>
            </a:lvl4pPr>
            <a:lvl5pPr algn="r" rtl="1" latinLnBrk="0">
              <a:defRPr lang="ar-SA" sz="1400"/>
            </a:lvl5pPr>
            <a:lvl6pPr algn="r" latinLnBrk="0">
              <a:defRPr lang="ar-SA" sz="2000"/>
            </a:lvl6pPr>
            <a:lvl7pPr algn="r" latinLnBrk="0">
              <a:defRPr lang="ar-SA" sz="2000"/>
            </a:lvl7pPr>
            <a:lvl8pPr algn="r" latinLnBrk="0">
              <a:defRPr lang="ar-SA" sz="2000"/>
            </a:lvl8pPr>
            <a:lvl9pPr algn="r" latinLnBrk="0">
              <a:defRPr lang="ar-SA" sz="2000"/>
            </a:lvl9pPr>
          </a:lstStyle>
          <a:p>
            <a:pPr marL="228600" marR="0" lvl="0" indent="-228600" algn="r" defTabSz="914400" rtl="1" eaLnBrk="1" fontAlgn="auto" latinLnBrk="0" hangingPunct="1">
              <a:lnSpc>
                <a:spcPct val="90000"/>
              </a:lnSpc>
              <a:spcBef>
                <a:spcPts val="1800"/>
              </a:spcBef>
              <a:spcAft>
                <a:spcPts val="0"/>
              </a:spcAft>
              <a:buClrTx/>
              <a:buSzTx/>
              <a:buFont typeface="Arial" panose="020B0604020202020204" pitchFamily="34" charset="0"/>
              <a:buChar char="•"/>
              <a:tabLst/>
              <a:defRPr/>
            </a:pPr>
            <a:r>
              <a:rPr lang="ar-SA" dirty="0" smtClean="0"/>
              <a:t>انقر لإضافة نص</a:t>
            </a:r>
          </a:p>
          <a:p>
            <a:pPr lvl="1" algn="r" rtl="1"/>
            <a:r>
              <a:rPr lang="ar-SA" dirty="0" smtClean="0"/>
              <a:t>المستوى </a:t>
            </a:r>
            <a:r>
              <a:rPr lang="ar-SA" dirty="0"/>
              <a:t>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4" name="عنصر نائب للنص 3"/>
          <p:cNvSpPr>
            <a:spLocks noGrp="1"/>
          </p:cNvSpPr>
          <p:nvPr>
            <p:ph type="body" sz="half" idx="2" hasCustomPrompt="1"/>
          </p:nvPr>
        </p:nvSpPr>
        <p:spPr>
          <a:xfrm>
            <a:off x="7467600" y="3943441"/>
            <a:ext cx="4114800" cy="1828800"/>
          </a:xfrm>
        </p:spPr>
        <p:txBody>
          <a:bodyPr>
            <a:normAutofit/>
          </a:bodyPr>
          <a:lstStyle>
            <a:lvl1pPr marL="0" indent="0" algn="r" rtl="1" latinLnBrk="0">
              <a:spcBef>
                <a:spcPts val="1200"/>
              </a:spcBef>
              <a:buNone/>
              <a:defRPr lang="ar-SA" sz="18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dirty="0" smtClean="0"/>
              <a:t>انقر لإضافة نص</a:t>
            </a:r>
            <a:endParaRPr lang="ar-SA" dirty="0"/>
          </a:p>
        </p:txBody>
      </p:sp>
      <p:sp>
        <p:nvSpPr>
          <p:cNvPr id="8" name="عنصر نائب للتاريخ 3"/>
          <p:cNvSpPr>
            <a:spLocks noGrp="1"/>
          </p:cNvSpPr>
          <p:nvPr>
            <p:ph type="dt" sz="half" idx="10"/>
          </p:nvPr>
        </p:nvSpPr>
        <p:spPr>
          <a:xfrm>
            <a:off x="2573948" y="6397368"/>
            <a:ext cx="1147665"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fld id="{6BB5A58D-F2FD-4BD8-9333-971901A48600}" type="uaqdatetime4">
              <a:rPr lang="ar-SA" smtClean="0"/>
              <a:pPr rtl="1"/>
              <a:t>12/03/1438</a:t>
            </a:fld>
            <a:endParaRPr lang="ar-SA" dirty="0"/>
          </a:p>
        </p:txBody>
      </p:sp>
      <p:sp>
        <p:nvSpPr>
          <p:cNvPr id="9" name="عنصر نائب للتذييل 4"/>
          <p:cNvSpPr>
            <a:spLocks noGrp="1"/>
          </p:cNvSpPr>
          <p:nvPr>
            <p:ph type="ftr" sz="quarter" idx="3"/>
          </p:nvPr>
        </p:nvSpPr>
        <p:spPr>
          <a:xfrm>
            <a:off x="5997102" y="6397368"/>
            <a:ext cx="4800600" cy="233266"/>
          </a:xfrm>
          <a:prstGeom prst="rect">
            <a:avLst/>
          </a:prstGeom>
        </p:spPr>
        <p:txBody>
          <a:bodyPr vert="horz" lIns="91440" tIns="45720" rIns="91440" bIns="45720" rtlCol="1" anchor="ctr"/>
          <a:lstStyle>
            <a:lvl1pPr algn="r"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endParaRPr lang="ar-SA" dirty="0"/>
          </a:p>
        </p:txBody>
      </p:sp>
      <p:sp>
        <p:nvSpPr>
          <p:cNvPr id="10" name="عنصر نائب لرقم الشريحة 5"/>
          <p:cNvSpPr>
            <a:spLocks noGrp="1"/>
          </p:cNvSpPr>
          <p:nvPr>
            <p:ph type="sldNum" sz="quarter" idx="4"/>
          </p:nvPr>
        </p:nvSpPr>
        <p:spPr>
          <a:xfrm>
            <a:off x="1295400" y="6397368"/>
            <a:ext cx="1099457"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8E41E28F-C526-4978-8D63-D21257ECD59D}" type="slidenum">
              <a:rPr lang="ar-SA" smtClean="0"/>
              <a:pPr/>
              <a:t>‹#›</a:t>
            </a:fld>
            <a:endParaRPr lang="ar-SA" dirty="0"/>
          </a:p>
        </p:txBody>
      </p:sp>
    </p:spTree>
    <p:extLst>
      <p:ext uri="{BB962C8B-B14F-4D97-AF65-F5344CB8AC3E}">
        <p14:creationId xmlns:p14="http://schemas.microsoft.com/office/powerpoint/2010/main" val="408669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ات تسمية توضيحية">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hasCustomPrompt="1"/>
          </p:nvPr>
        </p:nvSpPr>
        <p:spPr>
          <a:xfrm>
            <a:off x="7626219" y="1984248"/>
            <a:ext cx="4114800" cy="1828800"/>
          </a:xfrm>
        </p:spPr>
        <p:txBody>
          <a:bodyPr anchor="b"/>
          <a:lstStyle>
            <a:lvl1pPr algn="r" rtl="1" latinLnBrk="0">
              <a:defRPr lang="ar-SA" sz="3200"/>
            </a:lvl1pPr>
          </a:lstStyle>
          <a:p>
            <a:pPr algn="r" rtl="1"/>
            <a:r>
              <a:rPr lang="ar-SA" dirty="0" smtClean="0"/>
              <a:t>انقر لإضافة عنوان</a:t>
            </a:r>
            <a:endParaRPr lang="ar-SA" dirty="0"/>
          </a:p>
        </p:txBody>
      </p:sp>
      <p:sp>
        <p:nvSpPr>
          <p:cNvPr id="3" name="عنصر نائب للصورة 2"/>
          <p:cNvSpPr>
            <a:spLocks noGrp="1"/>
          </p:cNvSpPr>
          <p:nvPr>
            <p:ph type="pic" idx="1"/>
          </p:nvPr>
        </p:nvSpPr>
        <p:spPr>
          <a:xfrm>
            <a:off x="450520" y="457200"/>
            <a:ext cx="5943600" cy="5943600"/>
          </a:xfrm>
        </p:spPr>
        <p:txBody>
          <a:bodyPr>
            <a:normAutofit/>
          </a:bodyPr>
          <a:lstStyle>
            <a:lvl1pPr marL="0" indent="0" algn="ctr" latinLnBrk="0">
              <a:buNone/>
              <a:defRPr lang="ar-SA" sz="2400">
                <a:solidFill>
                  <a:schemeClr val="bg1"/>
                </a:solidFill>
              </a:defRPr>
            </a:lvl1pPr>
            <a:lvl2pPr marL="457200" indent="0" algn="r" latinLnBrk="0">
              <a:buNone/>
              <a:defRPr lang="ar-SA" sz="2800"/>
            </a:lvl2pPr>
            <a:lvl3pPr marL="914400" indent="0" algn="r" latinLnBrk="0">
              <a:buNone/>
              <a:defRPr lang="ar-SA" sz="2400"/>
            </a:lvl3pPr>
            <a:lvl4pPr marL="1371600" indent="0" algn="r" latinLnBrk="0">
              <a:buNone/>
              <a:defRPr lang="ar-SA" sz="2000"/>
            </a:lvl4pPr>
            <a:lvl5pPr marL="1828800" indent="0" algn="r" latinLnBrk="0">
              <a:buNone/>
              <a:defRPr lang="ar-SA" sz="2000"/>
            </a:lvl5pPr>
            <a:lvl6pPr marL="2286000" indent="0" algn="r" latinLnBrk="0">
              <a:buNone/>
              <a:defRPr lang="ar-SA" sz="2000"/>
            </a:lvl6pPr>
            <a:lvl7pPr marL="2743200" indent="0" algn="r" latinLnBrk="0">
              <a:buNone/>
              <a:defRPr lang="ar-SA" sz="2000"/>
            </a:lvl7pPr>
            <a:lvl8pPr marL="3200400" indent="0" algn="r" latinLnBrk="0">
              <a:buNone/>
              <a:defRPr lang="ar-SA" sz="2000"/>
            </a:lvl8pPr>
            <a:lvl9pPr marL="3657600" indent="0" algn="r" latinLnBrk="0">
              <a:buNone/>
              <a:defRPr lang="ar-SA" sz="2000"/>
            </a:lvl9pPr>
          </a:lstStyle>
          <a:p>
            <a:pPr algn="r" rtl="1"/>
            <a:r>
              <a:rPr lang="ar-SA" smtClean="0"/>
              <a:t>انقر فوق الأيقونة لإضافة صورة</a:t>
            </a:r>
            <a:endParaRPr lang="ar-SA"/>
          </a:p>
        </p:txBody>
      </p:sp>
      <p:sp>
        <p:nvSpPr>
          <p:cNvPr id="4" name="عنصر نائب للنص 3"/>
          <p:cNvSpPr>
            <a:spLocks noGrp="1"/>
          </p:cNvSpPr>
          <p:nvPr>
            <p:ph type="body" sz="half" idx="2" hasCustomPrompt="1"/>
          </p:nvPr>
        </p:nvSpPr>
        <p:spPr>
          <a:xfrm>
            <a:off x="7626219" y="3941064"/>
            <a:ext cx="4114800" cy="1828800"/>
          </a:xfrm>
        </p:spPr>
        <p:txBody>
          <a:bodyPr/>
          <a:lstStyle>
            <a:lvl1pPr marL="0" indent="0" algn="r" rtl="1" latinLnBrk="0">
              <a:spcBef>
                <a:spcPts val="1200"/>
              </a:spcBef>
              <a:buNone/>
              <a:defRPr lang="ar-SA" sz="16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dirty="0" smtClean="0"/>
              <a:t>انقر لإضافة نص</a:t>
            </a:r>
            <a:endParaRPr lang="ar-SA" dirty="0"/>
          </a:p>
        </p:txBody>
      </p:sp>
    </p:spTree>
    <p:extLst>
      <p:ext uri="{BB962C8B-B14F-4D97-AF65-F5344CB8AC3E}">
        <p14:creationId xmlns:p14="http://schemas.microsoft.com/office/powerpoint/2010/main" val="2316212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1295400" y="365125"/>
            <a:ext cx="9601200" cy="1235075"/>
          </a:xfrm>
          <a:prstGeom prst="rect">
            <a:avLst/>
          </a:prstGeom>
        </p:spPr>
        <p:txBody>
          <a:bodyPr vert="horz" lIns="91440" tIns="45720" rIns="91440" bIns="45720" rtlCol="1" anchor="b">
            <a:normAutofit/>
          </a:bodyPr>
          <a:lstStyle/>
          <a:p>
            <a:pPr algn="r" rtl="1"/>
            <a:r>
              <a:rPr lang="ar-SA" dirty="0" smtClean="0"/>
              <a:t>انقر لإضافة عنوان</a:t>
            </a:r>
            <a:endParaRPr lang="ar-SA" dirty="0"/>
          </a:p>
        </p:txBody>
      </p:sp>
      <p:sp>
        <p:nvSpPr>
          <p:cNvPr id="3" name="عنصر نائب للنص 2"/>
          <p:cNvSpPr>
            <a:spLocks noGrp="1"/>
          </p:cNvSpPr>
          <p:nvPr>
            <p:ph type="body" idx="1"/>
          </p:nvPr>
        </p:nvSpPr>
        <p:spPr>
          <a:xfrm>
            <a:off x="1295400" y="1943100"/>
            <a:ext cx="9601200" cy="4229100"/>
          </a:xfrm>
          <a:prstGeom prst="rect">
            <a:avLst/>
          </a:prstGeom>
        </p:spPr>
        <p:txBody>
          <a:bodyPr vert="horz" lIns="91440" tIns="45720" rIns="91440" bIns="45720" rtlCol="1">
            <a:normAutofit/>
          </a:bodyPr>
          <a:lstStyle/>
          <a:p>
            <a:pPr lvl="0" algn="r" rtl="1"/>
            <a:r>
              <a:rPr lang="ar-SA" dirty="0" smtClean="0"/>
              <a:t>انقر لإضافة نص</a:t>
            </a:r>
            <a:endParaRPr lang="ar-SA" dirty="0"/>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4" name="عنصر نائب للتاريخ 3"/>
          <p:cNvSpPr>
            <a:spLocks noGrp="1"/>
          </p:cNvSpPr>
          <p:nvPr>
            <p:ph type="dt" sz="half" idx="2"/>
          </p:nvPr>
        </p:nvSpPr>
        <p:spPr>
          <a:xfrm>
            <a:off x="2573948" y="6397368"/>
            <a:ext cx="1147665"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fld id="{6BB5A58D-F2FD-4BD8-9333-971901A48600}" type="uaqdatetime4">
              <a:rPr lang="ar-SA" smtClean="0"/>
              <a:pPr rtl="1"/>
              <a:t>12/03/1438</a:t>
            </a:fld>
            <a:endParaRPr lang="ar-SA" dirty="0"/>
          </a:p>
        </p:txBody>
      </p:sp>
      <p:sp>
        <p:nvSpPr>
          <p:cNvPr id="5" name="عنصر نائب للتذييل 4"/>
          <p:cNvSpPr>
            <a:spLocks noGrp="1"/>
          </p:cNvSpPr>
          <p:nvPr>
            <p:ph type="ftr" sz="quarter" idx="3"/>
          </p:nvPr>
        </p:nvSpPr>
        <p:spPr>
          <a:xfrm>
            <a:off x="5997102" y="6397368"/>
            <a:ext cx="4800600" cy="233266"/>
          </a:xfrm>
          <a:prstGeom prst="rect">
            <a:avLst/>
          </a:prstGeom>
        </p:spPr>
        <p:txBody>
          <a:bodyPr vert="horz" lIns="91440" tIns="45720" rIns="91440" bIns="45720" rtlCol="1" anchor="ctr"/>
          <a:lstStyle>
            <a:lvl1pPr algn="r"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endParaRPr lang="ar-SA" dirty="0"/>
          </a:p>
        </p:txBody>
      </p:sp>
      <p:sp>
        <p:nvSpPr>
          <p:cNvPr id="6" name="عنصر نائب لرقم الشريحة 5"/>
          <p:cNvSpPr>
            <a:spLocks noGrp="1"/>
          </p:cNvSpPr>
          <p:nvPr>
            <p:ph type="sldNum" sz="quarter" idx="4"/>
          </p:nvPr>
        </p:nvSpPr>
        <p:spPr>
          <a:xfrm>
            <a:off x="1295400" y="6397368"/>
            <a:ext cx="1099457" cy="233266"/>
          </a:xfrm>
          <a:prstGeom prst="rect">
            <a:avLst/>
          </a:prstGeom>
        </p:spPr>
        <p:txBody>
          <a:bodyPr vert="horz" lIns="91440" tIns="45720" rIns="91440" bIns="45720" rtlCol="1" anchor="ctr"/>
          <a:lstStyle>
            <a:lvl1pPr algn="l" latinLnBrk="0">
              <a:defRPr lang="ar-SA"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8E41E28F-C526-4978-8D63-D21257ECD59D}" type="slidenum">
              <a:rPr lang="ar-SA" smtClean="0"/>
              <a:pPr/>
              <a:t>‹#›</a:t>
            </a:fld>
            <a:endParaRPr lang="ar-SA" dirty="0"/>
          </a:p>
        </p:txBody>
      </p:sp>
    </p:spTree>
    <p:extLst>
      <p:ext uri="{BB962C8B-B14F-4D97-AF65-F5344CB8AC3E}">
        <p14:creationId xmlns:p14="http://schemas.microsoft.com/office/powerpoint/2010/main" val="554194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r" defTabSz="914400" rtl="1" eaLnBrk="1" latinLnBrk="0" hangingPunct="1">
        <a:lnSpc>
          <a:spcPct val="90000"/>
        </a:lnSpc>
        <a:spcBef>
          <a:spcPct val="0"/>
        </a:spcBef>
        <a:buNone/>
        <a:defRPr lang="ar-SA" sz="3600" kern="1200">
          <a:solidFill>
            <a:schemeClr val="accent1"/>
          </a:solidFill>
          <a:latin typeface="Tahoma" panose="020B0604030504040204" pitchFamily="34" charset="0"/>
          <a:ea typeface="Tahoma" panose="020B0604030504040204" pitchFamily="34" charset="0"/>
          <a:cs typeface="Tahoma" panose="020B0604030504040204" pitchFamily="34" charset="0"/>
        </a:defRPr>
      </a:lvl1pPr>
    </p:titleStyle>
    <p:bodyStyle>
      <a:lvl1pPr marL="228600" indent="-228600" algn="r" defTabSz="914400" rtl="1" eaLnBrk="1" latinLnBrk="0" hangingPunct="1">
        <a:lnSpc>
          <a:spcPct val="90000"/>
        </a:lnSpc>
        <a:spcBef>
          <a:spcPts val="1800"/>
        </a:spcBef>
        <a:buFont typeface="Arial" panose="020B0604020202020204" pitchFamily="34" charset="0"/>
        <a:buChar char="•"/>
        <a:defRPr lang="ar-SA" sz="20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502920" indent="-228600" algn="r" defTabSz="914400" rtl="1" eaLnBrk="1" latinLnBrk="0" hangingPunct="1">
        <a:lnSpc>
          <a:spcPct val="90000"/>
        </a:lnSpc>
        <a:spcBef>
          <a:spcPts val="800"/>
        </a:spcBef>
        <a:buFont typeface="Arial" panose="020B0604020202020204" pitchFamily="34" charset="0"/>
        <a:buChar char="•"/>
        <a:defRPr lang="ar-SA" sz="18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731520" indent="-182880" algn="r" defTabSz="914400" rtl="1" eaLnBrk="1" latinLnBrk="0" hangingPunct="1">
        <a:lnSpc>
          <a:spcPct val="90000"/>
        </a:lnSpc>
        <a:spcBef>
          <a:spcPts val="800"/>
        </a:spcBef>
        <a:buFont typeface="Arial" panose="020B0604020202020204" pitchFamily="34" charset="0"/>
        <a:buChar char="•"/>
        <a:defRPr lang="ar-SA" sz="16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960120" indent="-182880" algn="r" defTabSz="914400" rtl="1" eaLnBrk="1" latinLnBrk="0" hangingPunct="1">
        <a:lnSpc>
          <a:spcPct val="90000"/>
        </a:lnSpc>
        <a:spcBef>
          <a:spcPts val="800"/>
        </a:spcBef>
        <a:buFont typeface="Arial" panose="020B0604020202020204" pitchFamily="34" charset="0"/>
        <a:buChar char="•"/>
        <a:defRPr lang="ar-SA" sz="14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1188720" indent="-182880" algn="r" defTabSz="914400" rtl="1" eaLnBrk="1" latinLnBrk="0" hangingPunct="1">
        <a:lnSpc>
          <a:spcPct val="90000"/>
        </a:lnSpc>
        <a:spcBef>
          <a:spcPts val="800"/>
        </a:spcBef>
        <a:buFont typeface="Arial" panose="020B0604020202020204" pitchFamily="34" charset="0"/>
        <a:buChar char="•"/>
        <a:defRPr lang="ar-SA" sz="14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1417320" indent="-182880" algn="r" defTabSz="914400" rtl="1" eaLnBrk="1" latinLnBrk="0" hangingPunct="1">
        <a:lnSpc>
          <a:spcPct val="90000"/>
        </a:lnSpc>
        <a:spcBef>
          <a:spcPts val="800"/>
        </a:spcBef>
        <a:buFont typeface="Arial" panose="020B0604020202020204" pitchFamily="34" charset="0"/>
        <a:buChar char="•"/>
        <a:defRPr lang="ar-SA" sz="1400" kern="1200">
          <a:solidFill>
            <a:schemeClr val="tx1"/>
          </a:solidFill>
          <a:latin typeface="+mn-lt"/>
          <a:ea typeface="+mn-ea"/>
          <a:cs typeface="+mn-cs"/>
        </a:defRPr>
      </a:lvl6pPr>
      <a:lvl7pPr marL="1645920" indent="-182880" algn="r" defTabSz="914400" rtl="1" eaLnBrk="1" latinLnBrk="0" hangingPunct="1">
        <a:lnSpc>
          <a:spcPct val="90000"/>
        </a:lnSpc>
        <a:spcBef>
          <a:spcPts val="800"/>
        </a:spcBef>
        <a:buFont typeface="Arial" panose="020B0604020202020204" pitchFamily="34" charset="0"/>
        <a:buChar char="•"/>
        <a:defRPr lang="ar-SA" sz="1400" kern="1200">
          <a:solidFill>
            <a:schemeClr val="tx1"/>
          </a:solidFill>
          <a:latin typeface="+mn-lt"/>
          <a:ea typeface="+mn-ea"/>
          <a:cs typeface="+mn-cs"/>
        </a:defRPr>
      </a:lvl7pPr>
      <a:lvl8pPr marL="1828800" indent="-182880" algn="r" defTabSz="914400" rtl="1" eaLnBrk="1" latinLnBrk="0" hangingPunct="1">
        <a:lnSpc>
          <a:spcPct val="90000"/>
        </a:lnSpc>
        <a:spcBef>
          <a:spcPts val="800"/>
        </a:spcBef>
        <a:buFont typeface="Arial" panose="020B0604020202020204" pitchFamily="34" charset="0"/>
        <a:buChar char="•"/>
        <a:defRPr lang="ar-SA" sz="1400" kern="1200">
          <a:solidFill>
            <a:schemeClr val="tx1"/>
          </a:solidFill>
          <a:latin typeface="+mn-lt"/>
          <a:ea typeface="+mn-ea"/>
          <a:cs typeface="+mn-cs"/>
        </a:defRPr>
      </a:lvl8pPr>
      <a:lvl9pPr marL="2057400" indent="-182880" algn="r" defTabSz="914400" rtl="1" eaLnBrk="1" latinLnBrk="0" hangingPunct="1">
        <a:lnSpc>
          <a:spcPct val="90000"/>
        </a:lnSpc>
        <a:spcBef>
          <a:spcPts val="800"/>
        </a:spcBef>
        <a:buFont typeface="Arial" panose="020B0604020202020204" pitchFamily="34" charset="0"/>
        <a:buChar char="•"/>
        <a:defRPr lang="ar-SA" sz="1400" kern="1200">
          <a:solidFill>
            <a:schemeClr val="tx1"/>
          </a:solidFill>
          <a:latin typeface="+mn-lt"/>
          <a:ea typeface="+mn-ea"/>
          <a:cs typeface="+mn-cs"/>
        </a:defRPr>
      </a:lvl9pPr>
    </p:bodyStyle>
    <p:otherStyle>
      <a:defPPr>
        <a:defRPr lang="ar-SA"/>
      </a:defPPr>
      <a:lvl1pPr marL="0" algn="r" defTabSz="914400" rtl="1" eaLnBrk="1" latinLnBrk="0" hangingPunct="1">
        <a:defRPr lang="ar-SA" sz="1800" kern="1200">
          <a:solidFill>
            <a:schemeClr val="tx1"/>
          </a:solidFill>
          <a:latin typeface="+mn-lt"/>
          <a:ea typeface="+mn-ea"/>
          <a:cs typeface="+mn-cs"/>
        </a:defRPr>
      </a:lvl1pPr>
      <a:lvl2pPr marL="457200" algn="r" defTabSz="914400" rtl="1" eaLnBrk="1" latinLnBrk="0" hangingPunct="1">
        <a:defRPr lang="ar-SA" sz="1800" kern="1200">
          <a:solidFill>
            <a:schemeClr val="tx1"/>
          </a:solidFill>
          <a:latin typeface="+mn-lt"/>
          <a:ea typeface="+mn-ea"/>
          <a:cs typeface="+mn-cs"/>
        </a:defRPr>
      </a:lvl2pPr>
      <a:lvl3pPr marL="914400" algn="r" defTabSz="914400" rtl="1" eaLnBrk="1" latinLnBrk="0" hangingPunct="1">
        <a:defRPr lang="ar-SA" sz="1800" kern="1200">
          <a:solidFill>
            <a:schemeClr val="tx1"/>
          </a:solidFill>
          <a:latin typeface="+mn-lt"/>
          <a:ea typeface="+mn-ea"/>
          <a:cs typeface="+mn-cs"/>
        </a:defRPr>
      </a:lvl3pPr>
      <a:lvl4pPr marL="1371600" algn="r" defTabSz="914400" rtl="1" eaLnBrk="1" latinLnBrk="0" hangingPunct="1">
        <a:defRPr lang="ar-SA" sz="1800" kern="1200">
          <a:solidFill>
            <a:schemeClr val="tx1"/>
          </a:solidFill>
          <a:latin typeface="+mn-lt"/>
          <a:ea typeface="+mn-ea"/>
          <a:cs typeface="+mn-cs"/>
        </a:defRPr>
      </a:lvl4pPr>
      <a:lvl5pPr marL="1828800" algn="r" defTabSz="914400" rtl="1" eaLnBrk="1" latinLnBrk="0" hangingPunct="1">
        <a:defRPr lang="ar-SA" sz="1800" kern="1200">
          <a:solidFill>
            <a:schemeClr val="tx1"/>
          </a:solidFill>
          <a:latin typeface="+mn-lt"/>
          <a:ea typeface="+mn-ea"/>
          <a:cs typeface="+mn-cs"/>
        </a:defRPr>
      </a:lvl5pPr>
      <a:lvl6pPr marL="2286000" algn="r" defTabSz="914400" rtl="1" eaLnBrk="1" latinLnBrk="0" hangingPunct="1">
        <a:defRPr lang="ar-SA" sz="1800" kern="1200">
          <a:solidFill>
            <a:schemeClr val="tx1"/>
          </a:solidFill>
          <a:latin typeface="+mn-lt"/>
          <a:ea typeface="+mn-ea"/>
          <a:cs typeface="+mn-cs"/>
        </a:defRPr>
      </a:lvl6pPr>
      <a:lvl7pPr marL="2743200" algn="r" defTabSz="914400" rtl="1" eaLnBrk="1" latinLnBrk="0" hangingPunct="1">
        <a:defRPr lang="ar-SA" sz="1800" kern="1200">
          <a:solidFill>
            <a:schemeClr val="tx1"/>
          </a:solidFill>
          <a:latin typeface="+mn-lt"/>
          <a:ea typeface="+mn-ea"/>
          <a:cs typeface="+mn-cs"/>
        </a:defRPr>
      </a:lvl7pPr>
      <a:lvl8pPr marL="3200400" algn="r" defTabSz="914400" rtl="1" eaLnBrk="1" latinLnBrk="0" hangingPunct="1">
        <a:defRPr lang="ar-SA" sz="1800" kern="1200">
          <a:solidFill>
            <a:schemeClr val="tx1"/>
          </a:solidFill>
          <a:latin typeface="+mn-lt"/>
          <a:ea typeface="+mn-ea"/>
          <a:cs typeface="+mn-cs"/>
        </a:defRPr>
      </a:lvl8pPr>
      <a:lvl9pPr marL="3657600" algn="r" defTabSz="914400" rtl="1" eaLnBrk="1" latinLnBrk="0" hangingPunct="1">
        <a:defRPr lang="ar-SA"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68321" y="347418"/>
            <a:ext cx="9172470" cy="2309327"/>
          </a:xfrm>
        </p:spPr>
        <p:txBody>
          <a:bodyPr>
            <a:normAutofit/>
          </a:bodyPr>
          <a:lstStyle/>
          <a:p>
            <a:pPr algn="ctr" rtl="1"/>
            <a:r>
              <a:rPr lang="ar-SA" b="1" dirty="0" smtClean="0">
                <a:latin typeface="Traditional Arabic" panose="02020603050405020304" pitchFamily="18" charset="-78"/>
                <a:cs typeface="Traditional Arabic" panose="02020603050405020304" pitchFamily="18" charset="-78"/>
              </a:rPr>
              <a:t>مظاهر السلوك الانفعالي والاجتماعي للطفل</a:t>
            </a:r>
            <a:endParaRPr lang="ar-SA" b="1" dirty="0">
              <a:latin typeface="Traditional Arabic" panose="02020603050405020304" pitchFamily="18" charset="-78"/>
              <a:cs typeface="Traditional Arabic" panose="02020603050405020304" pitchFamily="18" charset="-78"/>
            </a:endParaRPr>
          </a:p>
        </p:txBody>
      </p:sp>
      <p:pic>
        <p:nvPicPr>
          <p:cNvPr id="4" name="Picture 3"/>
          <p:cNvPicPr>
            <a:picLocks noChangeAspect="1"/>
          </p:cNvPicPr>
          <p:nvPr/>
        </p:nvPicPr>
        <p:blipFill>
          <a:blip r:embed="rId2"/>
          <a:stretch>
            <a:fillRect/>
          </a:stretch>
        </p:blipFill>
        <p:spPr>
          <a:xfrm>
            <a:off x="4317508" y="2766208"/>
            <a:ext cx="3943350" cy="3952875"/>
          </a:xfrm>
          <a:prstGeom prst="rect">
            <a:avLst/>
          </a:prstGeom>
        </p:spPr>
      </p:pic>
    </p:spTree>
    <p:extLst>
      <p:ext uri="{BB962C8B-B14F-4D97-AF65-F5344CB8AC3E}">
        <p14:creationId xmlns:p14="http://schemas.microsoft.com/office/powerpoint/2010/main" val="3203695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عنوان 1"/>
          <p:cNvSpPr>
            <a:spLocks noGrp="1"/>
          </p:cNvSpPr>
          <p:nvPr>
            <p:ph type="title"/>
          </p:nvPr>
        </p:nvSpPr>
        <p:spPr>
          <a:xfrm>
            <a:off x="2209800" y="195005"/>
            <a:ext cx="9601200" cy="820580"/>
          </a:xfrm>
          <a:effectLst>
            <a:softEdge rad="12700"/>
          </a:effectLst>
        </p:spPr>
        <p:txBody>
          <a:bodyPr/>
          <a:lstStyle/>
          <a:p>
            <a:r>
              <a:rPr lang="ar-SA" b="1" dirty="0" smtClean="0">
                <a:latin typeface="Traditional Arabic" panose="02020603050405020304" pitchFamily="18" charset="-78"/>
                <a:cs typeface="Traditional Arabic" panose="02020603050405020304" pitchFamily="18" charset="-78"/>
              </a:rPr>
              <a:t>الوقاية من الخجل :</a:t>
            </a:r>
            <a:endParaRPr lang="ar-SA" b="1"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295400" y="1015584"/>
            <a:ext cx="10081437" cy="5693559"/>
          </a:xfrm>
        </p:spPr>
        <p:txBody>
          <a:bodyPr>
            <a:normAutofit/>
          </a:bodyPr>
          <a:lstStyle/>
          <a:p>
            <a:pPr algn="just">
              <a:lnSpc>
                <a:spcPct val="150000"/>
              </a:lnSpc>
              <a:buFont typeface="Wingdings" panose="05000000000000000000" pitchFamily="2" charset="2"/>
              <a:buChar char="§"/>
            </a:pPr>
            <a:r>
              <a:rPr lang="ar-SA" b="1" dirty="0" smtClean="0">
                <a:solidFill>
                  <a:srgbClr val="FF0000"/>
                </a:solidFill>
              </a:rPr>
              <a:t>يمكن للآباء والمربين أن يقوا الطفل من مشاعر الخجل والانزواء من خلال :</a:t>
            </a:r>
          </a:p>
          <a:p>
            <a:pPr marL="457200" indent="-457200" algn="just">
              <a:lnSpc>
                <a:spcPct val="150000"/>
              </a:lnSpc>
              <a:buAutoNum type="arabicPeriod"/>
            </a:pPr>
            <a:r>
              <a:rPr lang="ar-SA" dirty="0" smtClean="0"/>
              <a:t>تشجيع الطفل على الثقة بالنفس . </a:t>
            </a:r>
          </a:p>
          <a:p>
            <a:pPr marL="457200" indent="-457200" algn="just">
              <a:lnSpc>
                <a:spcPct val="150000"/>
              </a:lnSpc>
              <a:buAutoNum type="arabicPeriod"/>
            </a:pPr>
            <a:r>
              <a:rPr lang="ar-SA" dirty="0" smtClean="0"/>
              <a:t>التعرف على النواحي التي يمتاز بها الطفل عن غيره .</a:t>
            </a:r>
          </a:p>
          <a:p>
            <a:pPr marL="457200" indent="-457200" algn="just">
              <a:lnSpc>
                <a:spcPct val="150000"/>
              </a:lnSpc>
              <a:buAutoNum type="arabicPeriod"/>
            </a:pPr>
            <a:r>
              <a:rPr lang="ar-SA" dirty="0" smtClean="0"/>
              <a:t>عدم مقارنة الطفل بمن هم أكثر منه حظا سواء في الاستعداد الذهني أو الجسمي . </a:t>
            </a:r>
          </a:p>
          <a:p>
            <a:pPr marL="457200" indent="-457200" algn="just">
              <a:lnSpc>
                <a:spcPct val="150000"/>
              </a:lnSpc>
              <a:buAutoNum type="arabicPeriod"/>
            </a:pPr>
            <a:r>
              <a:rPr lang="ar-SA" dirty="0" smtClean="0"/>
              <a:t>تهيئة الجو الآمن الودي  عن طريق الألفة والطمأنينة مع الأشخاص الكبار الذين يعيش معهم الطفل في الأسرة والمدرسة . </a:t>
            </a:r>
          </a:p>
          <a:p>
            <a:pPr marL="457200" indent="-457200" algn="just">
              <a:lnSpc>
                <a:spcPct val="150000"/>
              </a:lnSpc>
              <a:buAutoNum type="arabicPeriod"/>
            </a:pPr>
            <a:r>
              <a:rPr lang="ar-SA" dirty="0" smtClean="0"/>
              <a:t>عدم دفع الطفل للقيام بأعمال تفوق قدراته وطاقاته الجسمية والعقلية .</a:t>
            </a:r>
          </a:p>
          <a:p>
            <a:pPr marL="457200" indent="-457200" algn="just">
              <a:lnSpc>
                <a:spcPct val="150000"/>
              </a:lnSpc>
              <a:buAutoNum type="arabicPeriod"/>
            </a:pPr>
            <a:r>
              <a:rPr lang="ar-SA" dirty="0" smtClean="0"/>
              <a:t>تدريب الطفل الخجول على الأخذ والعطاء وتكوين الصداقات مع اقرانه من الأطفال .</a:t>
            </a:r>
          </a:p>
        </p:txBody>
      </p:sp>
      <p:pic>
        <p:nvPicPr>
          <p:cNvPr id="4" name="Picture 3"/>
          <p:cNvPicPr>
            <a:picLocks noChangeAspect="1"/>
          </p:cNvPicPr>
          <p:nvPr/>
        </p:nvPicPr>
        <p:blipFill>
          <a:blip r:embed="rId2"/>
          <a:stretch>
            <a:fillRect/>
          </a:stretch>
        </p:blipFill>
        <p:spPr>
          <a:xfrm>
            <a:off x="422127" y="847125"/>
            <a:ext cx="2950720" cy="2072820"/>
          </a:xfrm>
          <a:prstGeom prst="rect">
            <a:avLst/>
          </a:prstGeom>
        </p:spPr>
      </p:pic>
    </p:spTree>
    <p:extLst>
      <p:ext uri="{BB962C8B-B14F-4D97-AF65-F5344CB8AC3E}">
        <p14:creationId xmlns:p14="http://schemas.microsoft.com/office/powerpoint/2010/main" val="4230565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عنوان 1"/>
          <p:cNvSpPr>
            <a:spLocks noGrp="1"/>
          </p:cNvSpPr>
          <p:nvPr>
            <p:ph type="title"/>
          </p:nvPr>
        </p:nvSpPr>
        <p:spPr>
          <a:xfrm>
            <a:off x="1775637" y="195004"/>
            <a:ext cx="9601200" cy="820580"/>
          </a:xfrm>
          <a:effectLst>
            <a:softEdge rad="12700"/>
          </a:effectLst>
        </p:spPr>
        <p:txBody>
          <a:bodyPr/>
          <a:lstStyle/>
          <a:p>
            <a:r>
              <a:rPr lang="ar-SA" b="1" dirty="0" smtClean="0">
                <a:latin typeface="Traditional Arabic" panose="02020603050405020304" pitchFamily="18" charset="-78"/>
                <a:cs typeface="Traditional Arabic" panose="02020603050405020304" pitchFamily="18" charset="-78"/>
              </a:rPr>
              <a:t>3 . الغضب : </a:t>
            </a:r>
            <a:endParaRPr lang="ar-SA" b="1"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295400" y="1015584"/>
            <a:ext cx="10081437" cy="5693559"/>
          </a:xfrm>
        </p:spPr>
        <p:txBody>
          <a:bodyPr>
            <a:normAutofit/>
          </a:bodyPr>
          <a:lstStyle/>
          <a:p>
            <a:pPr algn="just">
              <a:lnSpc>
                <a:spcPct val="150000"/>
              </a:lnSpc>
              <a:buFont typeface="Wingdings" panose="05000000000000000000" pitchFamily="2" charset="2"/>
              <a:buChar char="§"/>
            </a:pPr>
            <a:r>
              <a:rPr lang="ar-SA" dirty="0" smtClean="0"/>
              <a:t>يعتبر الغضب والعناد في الطفولة المبكرة سلوكا عاديا ، أما اذا استمر هذا السلوك لسن متقدمة فإنه يعتبر مظهرا من مظاهر عدم التكيف . </a:t>
            </a:r>
          </a:p>
          <a:p>
            <a:pPr algn="just">
              <a:lnSpc>
                <a:spcPct val="150000"/>
              </a:lnSpc>
              <a:buFont typeface="Wingdings" panose="05000000000000000000" pitchFamily="2" charset="2"/>
              <a:buChar char="§"/>
            </a:pPr>
            <a:r>
              <a:rPr lang="ar-SA" dirty="0" smtClean="0"/>
              <a:t>يتخذ الغضب عدة مظاهر تختلف باختلاف عمر الطفل ، إذ يعبر الأطفال الصغار عن غضبهم بالبكاء وضرب الأرض بالقدمين وإلقاء الجسم على الأرض ، وبتقدم الطفل في العمر تتخذ مظاهر الغضب صورة الاحتجاجات اللفظية للتهديد ، والأخذ بالثأر ، أو المقاومة السلبية .</a:t>
            </a:r>
          </a:p>
          <a:p>
            <a:pPr algn="just">
              <a:lnSpc>
                <a:spcPct val="150000"/>
              </a:lnSpc>
              <a:buFont typeface="Wingdings" panose="05000000000000000000" pitchFamily="2" charset="2"/>
              <a:buChar char="§"/>
            </a:pPr>
            <a:r>
              <a:rPr lang="ar-SA" dirty="0" smtClean="0"/>
              <a:t>العض على الأنامل مظهر من مظاهر الغضب الكامن . </a:t>
            </a:r>
          </a:p>
          <a:p>
            <a:pPr algn="just">
              <a:lnSpc>
                <a:spcPct val="150000"/>
              </a:lnSpc>
              <a:buFont typeface="Wingdings" panose="05000000000000000000" pitchFamily="2" charset="2"/>
              <a:buChar char="§"/>
            </a:pPr>
            <a:r>
              <a:rPr lang="ar-SA" dirty="0" smtClean="0"/>
              <a:t>قد تشذ مظاهر الغضب عن الأطفال </a:t>
            </a:r>
            <a:r>
              <a:rPr lang="ar-SA" dirty="0"/>
              <a:t>وتتجه إلى مسالك غريبة </a:t>
            </a:r>
            <a:r>
              <a:rPr lang="ar-SA" dirty="0" smtClean="0"/>
              <a:t>تبدو في تصلب أعضاء الجسم أو الإغماء . </a:t>
            </a:r>
            <a:endParaRPr lang="ar-SA" dirty="0"/>
          </a:p>
        </p:txBody>
      </p:sp>
    </p:spTree>
    <p:extLst>
      <p:ext uri="{BB962C8B-B14F-4D97-AF65-F5344CB8AC3E}">
        <p14:creationId xmlns:p14="http://schemas.microsoft.com/office/powerpoint/2010/main" val="1954292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5"/>
            <a:ext cx="9601200" cy="815089"/>
          </a:xfrm>
        </p:spPr>
        <p:txBody>
          <a:bodyPr/>
          <a:lstStyle/>
          <a:p>
            <a:r>
              <a:rPr lang="ar-SA" b="1" dirty="0" smtClean="0">
                <a:latin typeface="Traditional Arabic" panose="02020603050405020304" pitchFamily="18" charset="-78"/>
                <a:cs typeface="Traditional Arabic" panose="02020603050405020304" pitchFamily="18" charset="-78"/>
              </a:rPr>
              <a:t>أساليب الغضب : </a:t>
            </a:r>
            <a:endParaRPr lang="ar-SA" b="1" dirty="0">
              <a:latin typeface="Traditional Arabic" panose="02020603050405020304" pitchFamily="18" charset="-78"/>
              <a:cs typeface="Traditional Arabic" panose="02020603050405020304" pitchFamily="18" charset="-78"/>
            </a:endParaRPr>
          </a:p>
        </p:txBody>
      </p:sp>
      <p:graphicFrame>
        <p:nvGraphicFramePr>
          <p:cNvPr id="5" name="عنصر نائب للمحتوى 4"/>
          <p:cNvGraphicFramePr>
            <a:graphicFrameLocks noGrp="1"/>
          </p:cNvGraphicFramePr>
          <p:nvPr>
            <p:ph sz="half" idx="1"/>
            <p:extLst>
              <p:ext uri="{D42A27DB-BD31-4B8C-83A1-F6EECF244321}">
                <p14:modId xmlns:p14="http://schemas.microsoft.com/office/powerpoint/2010/main" val="1028949635"/>
              </p:ext>
            </p:extLst>
          </p:nvPr>
        </p:nvGraphicFramePr>
        <p:xfrm>
          <a:off x="1722474" y="1679944"/>
          <a:ext cx="9346019" cy="46783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0749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793824"/>
          </a:xfrm>
        </p:spPr>
        <p:txBody>
          <a:bodyPr/>
          <a:lstStyle/>
          <a:p>
            <a:r>
              <a:rPr lang="ar-SA" b="1" dirty="0" smtClean="0">
                <a:latin typeface="Traditional Arabic" panose="02020603050405020304" pitchFamily="18" charset="-78"/>
                <a:cs typeface="Traditional Arabic" panose="02020603050405020304" pitchFamily="18" charset="-78"/>
              </a:rPr>
              <a:t>أسباب غضب الأطفال : </a:t>
            </a:r>
            <a:endParaRPr lang="ar-SA" b="1"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p:txBody>
          <a:bodyPr/>
          <a:lstStyle/>
          <a:p>
            <a:pPr>
              <a:lnSpc>
                <a:spcPct val="150000"/>
              </a:lnSpc>
            </a:pPr>
            <a:r>
              <a:rPr lang="ar-SA" dirty="0" smtClean="0"/>
              <a:t>علاقة الطفل بأسرته ، وتحكم أفرادها في تصرفاته وفرضهم رغبات معينه عليه . </a:t>
            </a:r>
          </a:p>
          <a:p>
            <a:pPr>
              <a:lnSpc>
                <a:spcPct val="150000"/>
              </a:lnSpc>
            </a:pPr>
            <a:r>
              <a:rPr lang="ar-SA" dirty="0" smtClean="0"/>
              <a:t>فشل الطفل في القيام بعمل ما ، لأن الإخفاق يسبب شعور شديد بالألم . </a:t>
            </a:r>
          </a:p>
          <a:p>
            <a:pPr>
              <a:lnSpc>
                <a:spcPct val="150000"/>
              </a:lnSpc>
            </a:pPr>
            <a:r>
              <a:rPr lang="ar-SA" dirty="0" smtClean="0"/>
              <a:t>شعور الطفل بالإهمال خاصة من الأم . </a:t>
            </a:r>
          </a:p>
          <a:p>
            <a:pPr>
              <a:lnSpc>
                <a:spcPct val="150000"/>
              </a:lnSpc>
            </a:pPr>
            <a:r>
              <a:rPr lang="ar-SA" dirty="0" smtClean="0"/>
              <a:t>السلطة الضابطة المتغيرة – اختلاف أسلوب التربية بين الأب والأم - . </a:t>
            </a:r>
          </a:p>
          <a:p>
            <a:pPr>
              <a:lnSpc>
                <a:spcPct val="150000"/>
              </a:lnSpc>
            </a:pPr>
            <a:r>
              <a:rPr lang="ar-SA" dirty="0" smtClean="0"/>
              <a:t>تعدد السلطات الضابطة لسلوك الطفل .</a:t>
            </a:r>
          </a:p>
          <a:p>
            <a:pPr>
              <a:lnSpc>
                <a:spcPct val="150000"/>
              </a:lnSpc>
            </a:pPr>
            <a:r>
              <a:rPr lang="ar-SA" dirty="0" smtClean="0"/>
              <a:t>الضبط المبالغ فيه والقسوة ، والتدليل المبالغ فيه . </a:t>
            </a:r>
            <a:endParaRPr lang="ar-SA" dirty="0"/>
          </a:p>
        </p:txBody>
      </p:sp>
    </p:spTree>
    <p:extLst>
      <p:ext uri="{BB962C8B-B14F-4D97-AF65-F5344CB8AC3E}">
        <p14:creationId xmlns:p14="http://schemas.microsoft.com/office/powerpoint/2010/main" val="2375676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793824"/>
          </a:xfrm>
        </p:spPr>
        <p:txBody>
          <a:bodyPr/>
          <a:lstStyle/>
          <a:p>
            <a:r>
              <a:rPr lang="ar-SA" b="1" dirty="0" smtClean="0">
                <a:latin typeface="Traditional Arabic" panose="02020603050405020304" pitchFamily="18" charset="-78"/>
                <a:cs typeface="Traditional Arabic" panose="02020603050405020304" pitchFamily="18" charset="-78"/>
              </a:rPr>
              <a:t>علاج حالات غضب الأطفال : </a:t>
            </a:r>
            <a:endParaRPr lang="ar-SA" b="1"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295400" y="1424763"/>
            <a:ext cx="9601200" cy="4747437"/>
          </a:xfrm>
        </p:spPr>
        <p:txBody>
          <a:bodyPr>
            <a:normAutofit/>
          </a:bodyPr>
          <a:lstStyle/>
          <a:p>
            <a:pPr marL="0" indent="0">
              <a:lnSpc>
                <a:spcPct val="150000"/>
              </a:lnSpc>
              <a:buNone/>
            </a:pPr>
            <a:r>
              <a:rPr lang="ar-SA" b="1" dirty="0" smtClean="0">
                <a:solidFill>
                  <a:srgbClr val="FF0000"/>
                </a:solidFill>
              </a:rPr>
              <a:t>لعلاج حالات الغضب عند الأطفال يجب على الآباء والمربين ما يلي : </a:t>
            </a:r>
          </a:p>
          <a:p>
            <a:pPr marL="457200" indent="-457200">
              <a:lnSpc>
                <a:spcPct val="150000"/>
              </a:lnSpc>
              <a:buAutoNum type="arabicPeriod"/>
            </a:pPr>
            <a:r>
              <a:rPr lang="ar-SA" dirty="0" smtClean="0"/>
              <a:t>فهم نفسية الطفل .</a:t>
            </a:r>
          </a:p>
          <a:p>
            <a:pPr marL="457200" indent="-457200">
              <a:lnSpc>
                <a:spcPct val="150000"/>
              </a:lnSpc>
              <a:buAutoNum type="arabicPeriod"/>
            </a:pPr>
            <a:r>
              <a:rPr lang="ar-SA" dirty="0" smtClean="0"/>
              <a:t>استخدام الأساليب التربوية في إشباع حاجات الطفل الأساسية من الحب والأمن والطمأنينة وتأكيد الذات . </a:t>
            </a:r>
          </a:p>
          <a:p>
            <a:pPr marL="457200" indent="-457200">
              <a:lnSpc>
                <a:spcPct val="150000"/>
              </a:lnSpc>
              <a:buAutoNum type="arabicPeriod"/>
            </a:pPr>
            <a:r>
              <a:rPr lang="ar-SA" dirty="0" smtClean="0"/>
              <a:t>أن يكونوا قدوة حسنة لأطفالهم فيحافظوا على هدوئهم أثناء غضب الأطفال .</a:t>
            </a:r>
          </a:p>
          <a:p>
            <a:pPr marL="457200" indent="-457200">
              <a:lnSpc>
                <a:spcPct val="150000"/>
              </a:lnSpc>
              <a:buAutoNum type="arabicPeriod"/>
            </a:pPr>
            <a:r>
              <a:rPr lang="ar-SA" dirty="0" smtClean="0"/>
              <a:t>عدم التدخل المبالغ فيه في حياة أطفالهم أو السماح بالعبث بممتلكاتهم .</a:t>
            </a:r>
          </a:p>
          <a:p>
            <a:pPr marL="457200" indent="-457200">
              <a:lnSpc>
                <a:spcPct val="150000"/>
              </a:lnSpc>
              <a:buAutoNum type="arabicPeriod"/>
            </a:pPr>
            <a:r>
              <a:rPr lang="ar-SA" dirty="0" smtClean="0"/>
              <a:t>العمل على أن يسود الأسرة روح التعاون والهدوء والتسامح . </a:t>
            </a:r>
            <a:endParaRPr lang="ar-SA" dirty="0"/>
          </a:p>
        </p:txBody>
      </p:sp>
      <p:pic>
        <p:nvPicPr>
          <p:cNvPr id="4" name="Picture 3"/>
          <p:cNvPicPr>
            <a:picLocks noChangeAspect="1"/>
          </p:cNvPicPr>
          <p:nvPr/>
        </p:nvPicPr>
        <p:blipFill>
          <a:blip r:embed="rId2"/>
          <a:stretch>
            <a:fillRect/>
          </a:stretch>
        </p:blipFill>
        <p:spPr>
          <a:xfrm>
            <a:off x="747225" y="501453"/>
            <a:ext cx="2145978" cy="2145978"/>
          </a:xfrm>
          <a:prstGeom prst="rect">
            <a:avLst/>
          </a:prstGeom>
        </p:spPr>
      </p:pic>
    </p:spTree>
    <p:extLst>
      <p:ext uri="{BB962C8B-B14F-4D97-AF65-F5344CB8AC3E}">
        <p14:creationId xmlns:p14="http://schemas.microsoft.com/office/powerpoint/2010/main" val="1063767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cozy corner</a:t>
            </a:r>
            <a:endParaRPr lang="ar-SA" dirty="0"/>
          </a:p>
        </p:txBody>
      </p:sp>
      <p:pic>
        <p:nvPicPr>
          <p:cNvPr id="4" name="Content Placeholder 3"/>
          <p:cNvPicPr>
            <a:picLocks noGrp="1" noChangeAspect="1"/>
          </p:cNvPicPr>
          <p:nvPr>
            <p:ph idx="1"/>
          </p:nvPr>
        </p:nvPicPr>
        <p:blipFill>
          <a:blip r:embed="rId2"/>
          <a:stretch>
            <a:fillRect/>
          </a:stretch>
        </p:blipFill>
        <p:spPr>
          <a:xfrm>
            <a:off x="8921839" y="1967521"/>
            <a:ext cx="2747494" cy="4128744"/>
          </a:xfrm>
          <a:prstGeom prst="rect">
            <a:avLst/>
          </a:prstGeom>
        </p:spPr>
      </p:pic>
      <p:pic>
        <p:nvPicPr>
          <p:cNvPr id="5" name="Picture 4"/>
          <p:cNvPicPr>
            <a:picLocks noChangeAspect="1"/>
          </p:cNvPicPr>
          <p:nvPr/>
        </p:nvPicPr>
        <p:blipFill>
          <a:blip r:embed="rId3"/>
          <a:stretch>
            <a:fillRect/>
          </a:stretch>
        </p:blipFill>
        <p:spPr>
          <a:xfrm>
            <a:off x="3099515" y="1967521"/>
            <a:ext cx="5505838" cy="3673426"/>
          </a:xfrm>
          <a:prstGeom prst="rect">
            <a:avLst/>
          </a:prstGeom>
        </p:spPr>
      </p:pic>
      <p:pic>
        <p:nvPicPr>
          <p:cNvPr id="6" name="Picture 5"/>
          <p:cNvPicPr>
            <a:picLocks noChangeAspect="1"/>
          </p:cNvPicPr>
          <p:nvPr/>
        </p:nvPicPr>
        <p:blipFill rotWithShape="1">
          <a:blip r:embed="rId4"/>
          <a:srcRect l="3349" r="55214" b="5356"/>
          <a:stretch/>
        </p:blipFill>
        <p:spPr>
          <a:xfrm>
            <a:off x="450760" y="1373076"/>
            <a:ext cx="2490511" cy="4525448"/>
          </a:xfrm>
          <a:prstGeom prst="rect">
            <a:avLst/>
          </a:prstGeom>
        </p:spPr>
      </p:pic>
    </p:spTree>
    <p:extLst>
      <p:ext uri="{BB962C8B-B14F-4D97-AF65-F5344CB8AC3E}">
        <p14:creationId xmlns:p14="http://schemas.microsoft.com/office/powerpoint/2010/main" val="513114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793824"/>
          </a:xfrm>
        </p:spPr>
        <p:txBody>
          <a:bodyPr/>
          <a:lstStyle/>
          <a:p>
            <a:r>
              <a:rPr lang="ar-SA" b="1" dirty="0" smtClean="0">
                <a:latin typeface="Traditional Arabic" panose="02020603050405020304" pitchFamily="18" charset="-78"/>
                <a:cs typeface="Traditional Arabic" panose="02020603050405020304" pitchFamily="18" charset="-78"/>
              </a:rPr>
              <a:t>4. الغيرة : </a:t>
            </a:r>
            <a:endParaRPr lang="ar-SA" b="1"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295400" y="1424763"/>
            <a:ext cx="9601200" cy="4747437"/>
          </a:xfrm>
        </p:spPr>
        <p:txBody>
          <a:bodyPr>
            <a:normAutofit fontScale="92500" lnSpcReduction="10000"/>
          </a:bodyPr>
          <a:lstStyle/>
          <a:p>
            <a:pPr marL="0" indent="0">
              <a:lnSpc>
                <a:spcPct val="150000"/>
              </a:lnSpc>
              <a:buNone/>
            </a:pPr>
            <a:r>
              <a:rPr lang="ar-SA" dirty="0" smtClean="0"/>
              <a:t>الغيرة هي انفعال مركب و مزيج من انفعالات مختلفة وأهم مكوناتها خوف الفرد من فقدان من يحب ، وكرهه لمنافسه ، ورغبته في إيذائه ، وشعوره بالنقص ، ونقده الحاد للذات الذي قد يتحول إلى الشعور بالذنب . </a:t>
            </a:r>
          </a:p>
          <a:p>
            <a:pPr>
              <a:lnSpc>
                <a:spcPct val="150000"/>
              </a:lnSpc>
              <a:buFontTx/>
              <a:buChar char="-"/>
            </a:pPr>
            <a:r>
              <a:rPr lang="ar-SA" dirty="0" smtClean="0"/>
              <a:t>يرفض الفرد الاعتراف بالغيرة ويحاول جاهدا أن يخفيها لأنها تزيد من شعوره بالمهانة والنقص . </a:t>
            </a:r>
          </a:p>
          <a:p>
            <a:pPr>
              <a:lnSpc>
                <a:spcPct val="150000"/>
              </a:lnSpc>
              <a:buFontTx/>
              <a:buChar char="-"/>
            </a:pPr>
            <a:r>
              <a:rPr lang="ar-SA" dirty="0" smtClean="0"/>
              <a:t>أغلب أسباب الغيرة تصدر عن الكبار فنجدهم يثيرون شعور الغيرة في نفوس الأطفال عندما يؤثرون طفل على آخر . </a:t>
            </a:r>
          </a:p>
          <a:p>
            <a:pPr>
              <a:lnSpc>
                <a:spcPct val="150000"/>
              </a:lnSpc>
              <a:buFontTx/>
              <a:buChar char="-"/>
            </a:pPr>
            <a:r>
              <a:rPr lang="ar-SA" dirty="0" smtClean="0"/>
              <a:t>ترتبط الغيرة ارتباطا وثيقا بالمظاهر المختلفة للإخفاق في الحب أيا كان نوعه مثل الإخفاق في حب الوالدين او الإخفاق في التوفيق الدراسي أو الرياضي .</a:t>
            </a:r>
          </a:p>
          <a:p>
            <a:pPr>
              <a:lnSpc>
                <a:spcPct val="150000"/>
              </a:lnSpc>
              <a:buFontTx/>
              <a:buChar char="-"/>
            </a:pPr>
            <a:r>
              <a:rPr lang="ar-SA" dirty="0" smtClean="0"/>
              <a:t>من المواقف الشائعة التي تثير غيرة الطفل ولادة طفل جديد . </a:t>
            </a:r>
            <a:endParaRPr lang="ar-SA" dirty="0"/>
          </a:p>
        </p:txBody>
      </p:sp>
    </p:spTree>
    <p:extLst>
      <p:ext uri="{BB962C8B-B14F-4D97-AF65-F5344CB8AC3E}">
        <p14:creationId xmlns:p14="http://schemas.microsoft.com/office/powerpoint/2010/main" val="420575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793824"/>
          </a:xfrm>
        </p:spPr>
        <p:txBody>
          <a:bodyPr/>
          <a:lstStyle/>
          <a:p>
            <a:r>
              <a:rPr lang="ar-SA" b="1" dirty="0" smtClean="0">
                <a:latin typeface="Traditional Arabic" panose="02020603050405020304" pitchFamily="18" charset="-78"/>
                <a:cs typeface="Traditional Arabic" panose="02020603050405020304" pitchFamily="18" charset="-78"/>
              </a:rPr>
              <a:t>4. الغيرة : </a:t>
            </a:r>
            <a:endParaRPr lang="ar-SA" b="1"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295400" y="1424763"/>
            <a:ext cx="9601200" cy="4747437"/>
          </a:xfrm>
        </p:spPr>
        <p:txBody>
          <a:bodyPr>
            <a:normAutofit fontScale="92500"/>
          </a:bodyPr>
          <a:lstStyle/>
          <a:p>
            <a:pPr>
              <a:lnSpc>
                <a:spcPct val="150000"/>
              </a:lnSpc>
              <a:buFont typeface="Wingdings" panose="05000000000000000000" pitchFamily="2" charset="2"/>
              <a:buChar char="§"/>
            </a:pPr>
            <a:r>
              <a:rPr lang="ar-SA" dirty="0" smtClean="0"/>
              <a:t>الطفل الرضيع لا يشعر بالغيرة ، وعندما يبلغ 5 أشهر يبدأ عنده شعور ضعيف غامض بالإحساسات الأولى للغيرة ، وهذه المشاعر لا تصبح واضحة إلا عندما يصل إلى السنة الثانية . </a:t>
            </a:r>
          </a:p>
          <a:p>
            <a:pPr>
              <a:lnSpc>
                <a:spcPct val="150000"/>
              </a:lnSpc>
              <a:buFont typeface="Wingdings" panose="05000000000000000000" pitchFamily="2" charset="2"/>
              <a:buChar char="§"/>
            </a:pPr>
            <a:r>
              <a:rPr lang="ar-SA" dirty="0" smtClean="0"/>
              <a:t>يعبر الطفل عن الغيرة بالغضب أو البكاء أو بالسلوك العدواني . </a:t>
            </a:r>
          </a:p>
          <a:p>
            <a:pPr>
              <a:lnSpc>
                <a:spcPct val="150000"/>
              </a:lnSpc>
              <a:buFont typeface="Wingdings" panose="05000000000000000000" pitchFamily="2" charset="2"/>
              <a:buChar char="§"/>
            </a:pPr>
            <a:r>
              <a:rPr lang="ar-SA" dirty="0" smtClean="0"/>
              <a:t>كلما ارتقى الطفل في العمر تعلم كيف يخفي المظاهر المباشرة للغيرة .</a:t>
            </a:r>
          </a:p>
          <a:p>
            <a:pPr>
              <a:lnSpc>
                <a:spcPct val="150000"/>
              </a:lnSpc>
              <a:buFont typeface="Wingdings" panose="05000000000000000000" pitchFamily="2" charset="2"/>
              <a:buChar char="§"/>
            </a:pPr>
            <a:r>
              <a:rPr lang="ar-SA" dirty="0" smtClean="0"/>
              <a:t>تنتشر الغيرة بوضوح بين أطفال الأسر صغيرة العدد والتي لا يزيد عدد أطفالها عن 3 أطفال لسهولة المقارنة بين سلوك الأطفال، ويقل أثر الغيرة بين أطفال الأسر الكبيرة . </a:t>
            </a:r>
          </a:p>
          <a:p>
            <a:pPr>
              <a:lnSpc>
                <a:spcPct val="150000"/>
              </a:lnSpc>
              <a:buFont typeface="Wingdings" panose="05000000000000000000" pitchFamily="2" charset="2"/>
              <a:buChar char="§"/>
            </a:pPr>
            <a:r>
              <a:rPr lang="ar-SA" dirty="0" smtClean="0"/>
              <a:t>تصل الغيرة إلى أقصاها بين الاخوة عندما تتراوح أعمارهم بين 1.5 – 3 سنوات .</a:t>
            </a:r>
          </a:p>
          <a:p>
            <a:pPr>
              <a:lnSpc>
                <a:spcPct val="150000"/>
              </a:lnSpc>
              <a:buFont typeface="Wingdings" panose="05000000000000000000" pitchFamily="2" charset="2"/>
              <a:buChar char="§"/>
            </a:pPr>
            <a:r>
              <a:rPr lang="ar-SA" dirty="0" smtClean="0"/>
              <a:t>البنات أكثر تعرض للغيرة من البنين لأنهن اكثر حساسية للمواقف الانفعالية . </a:t>
            </a:r>
          </a:p>
          <a:p>
            <a:pPr>
              <a:lnSpc>
                <a:spcPct val="150000"/>
              </a:lnSpc>
              <a:buFont typeface="Wingdings" panose="05000000000000000000" pitchFamily="2" charset="2"/>
              <a:buChar char="§"/>
            </a:pPr>
            <a:endParaRPr lang="ar-SA" dirty="0"/>
          </a:p>
        </p:txBody>
      </p:sp>
    </p:spTree>
    <p:extLst>
      <p:ext uri="{BB962C8B-B14F-4D97-AF65-F5344CB8AC3E}">
        <p14:creationId xmlns:p14="http://schemas.microsoft.com/office/powerpoint/2010/main" val="3250513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793824"/>
          </a:xfrm>
        </p:spPr>
        <p:txBody>
          <a:bodyPr/>
          <a:lstStyle/>
          <a:p>
            <a:r>
              <a:rPr lang="ar-SA" b="1" dirty="0" smtClean="0">
                <a:latin typeface="Traditional Arabic" panose="02020603050405020304" pitchFamily="18" charset="-78"/>
                <a:cs typeface="Traditional Arabic" panose="02020603050405020304" pitchFamily="18" charset="-78"/>
              </a:rPr>
              <a:t>علاج الغيرة : </a:t>
            </a:r>
            <a:endParaRPr lang="ar-SA" b="1"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295400" y="1424763"/>
            <a:ext cx="9601200" cy="4747437"/>
          </a:xfrm>
        </p:spPr>
        <p:txBody>
          <a:bodyPr>
            <a:normAutofit fontScale="92500" lnSpcReduction="10000"/>
          </a:bodyPr>
          <a:lstStyle/>
          <a:p>
            <a:pPr>
              <a:lnSpc>
                <a:spcPct val="150000"/>
              </a:lnSpc>
              <a:buFont typeface="Wingdings" panose="05000000000000000000" pitchFamily="2" charset="2"/>
              <a:buChar char="§"/>
            </a:pPr>
            <a:r>
              <a:rPr lang="ar-SA" b="1" dirty="0" smtClean="0">
                <a:solidFill>
                  <a:srgbClr val="FF0000"/>
                </a:solidFill>
              </a:rPr>
              <a:t>يستطيع الآباء والمربون تحويل الشعور بالغيرة إلى مشاعر أخرى من خلال : </a:t>
            </a:r>
          </a:p>
          <a:p>
            <a:pPr marL="457200" indent="-457200">
              <a:lnSpc>
                <a:spcPct val="150000"/>
              </a:lnSpc>
              <a:buAutoNum type="arabicPeriod"/>
            </a:pPr>
            <a:r>
              <a:rPr lang="ar-SA" dirty="0" smtClean="0"/>
              <a:t>أن يجد الطفل أن مخاوفه من منافسيه ليست صحيحة . </a:t>
            </a:r>
          </a:p>
          <a:p>
            <a:pPr marL="457200" indent="-457200">
              <a:lnSpc>
                <a:spcPct val="150000"/>
              </a:lnSpc>
              <a:buAutoNum type="arabicPeriod"/>
            </a:pPr>
            <a:r>
              <a:rPr lang="ar-SA" dirty="0" smtClean="0"/>
              <a:t>أن يتعلم الطفل اقتسام محبة أبيه وأمه مع اخوته . </a:t>
            </a:r>
          </a:p>
          <a:p>
            <a:pPr marL="457200" indent="-457200">
              <a:lnSpc>
                <a:spcPct val="150000"/>
              </a:lnSpc>
              <a:buAutoNum type="arabicPeriod"/>
            </a:pPr>
            <a:r>
              <a:rPr lang="ar-SA" dirty="0" smtClean="0"/>
              <a:t>ان نجعل الطفل يتطلع إلى الوليد الجديد للعب معه وحمايته . </a:t>
            </a:r>
          </a:p>
          <a:p>
            <a:pPr marL="457200" indent="-457200">
              <a:lnSpc>
                <a:spcPct val="150000"/>
              </a:lnSpc>
              <a:buAutoNum type="arabicPeriod"/>
            </a:pPr>
            <a:r>
              <a:rPr lang="ar-SA" dirty="0" smtClean="0"/>
              <a:t>تجنب الطفل للمواقف الانفعالية التي تثير الغيرة كالتمييز في المعاملة بين الأطفال أو المقارنة المستمرة بينهم .</a:t>
            </a:r>
          </a:p>
          <a:p>
            <a:pPr marL="457200" indent="-457200">
              <a:lnSpc>
                <a:spcPct val="150000"/>
              </a:lnSpc>
              <a:buAutoNum type="arabicPeriod"/>
            </a:pPr>
            <a:r>
              <a:rPr lang="ar-SA" dirty="0" smtClean="0"/>
              <a:t>توسيع دائرة علاقات الطفل الاجتماعية . </a:t>
            </a:r>
          </a:p>
          <a:p>
            <a:pPr marL="457200" indent="-457200">
              <a:lnSpc>
                <a:spcPct val="150000"/>
              </a:lnSpc>
              <a:buAutoNum type="arabicPeriod"/>
            </a:pPr>
            <a:r>
              <a:rPr lang="ar-SA" dirty="0" smtClean="0"/>
              <a:t>اشراك الأطفال في اللعب وتعويدهم المنافسة وتقبل الهزيمة بروح رياضية . </a:t>
            </a:r>
          </a:p>
        </p:txBody>
      </p:sp>
      <p:pic>
        <p:nvPicPr>
          <p:cNvPr id="4" name="Picture 3"/>
          <p:cNvPicPr>
            <a:picLocks noChangeAspect="1"/>
          </p:cNvPicPr>
          <p:nvPr/>
        </p:nvPicPr>
        <p:blipFill>
          <a:blip r:embed="rId2"/>
          <a:stretch>
            <a:fillRect/>
          </a:stretch>
        </p:blipFill>
        <p:spPr>
          <a:xfrm>
            <a:off x="761060" y="1882829"/>
            <a:ext cx="3192753" cy="1915652"/>
          </a:xfrm>
          <a:prstGeom prst="rect">
            <a:avLst/>
          </a:prstGeom>
        </p:spPr>
      </p:pic>
    </p:spTree>
    <p:extLst>
      <p:ext uri="{BB962C8B-B14F-4D97-AF65-F5344CB8AC3E}">
        <p14:creationId xmlns:p14="http://schemas.microsoft.com/office/powerpoint/2010/main" val="2828071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793824"/>
          </a:xfrm>
        </p:spPr>
        <p:txBody>
          <a:bodyPr/>
          <a:lstStyle/>
          <a:p>
            <a:r>
              <a:rPr lang="ar-SA" b="1" dirty="0" smtClean="0">
                <a:latin typeface="Traditional Arabic" panose="02020603050405020304" pitchFamily="18" charset="-78"/>
                <a:cs typeface="Traditional Arabic" panose="02020603050405020304" pitchFamily="18" charset="-78"/>
              </a:rPr>
              <a:t>5. الكذب : </a:t>
            </a:r>
            <a:endParaRPr lang="ar-SA" b="1"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073888" y="1424763"/>
            <a:ext cx="9822712" cy="4747437"/>
          </a:xfrm>
        </p:spPr>
        <p:txBody>
          <a:bodyPr>
            <a:normAutofit fontScale="92500" lnSpcReduction="20000"/>
          </a:bodyPr>
          <a:lstStyle/>
          <a:p>
            <a:pPr>
              <a:lnSpc>
                <a:spcPct val="150000"/>
              </a:lnSpc>
              <a:buFont typeface="Wingdings" panose="05000000000000000000" pitchFamily="2" charset="2"/>
              <a:buChar char="§"/>
            </a:pPr>
            <a:r>
              <a:rPr lang="ar-SA" dirty="0" smtClean="0"/>
              <a:t>الكذب عرض ظاهري ، وليس وراثي بل مكتسب من البيئة . </a:t>
            </a:r>
          </a:p>
          <a:p>
            <a:pPr>
              <a:lnSpc>
                <a:spcPct val="150000"/>
              </a:lnSpc>
              <a:buFont typeface="Wingdings" panose="05000000000000000000" pitchFamily="2" charset="2"/>
              <a:buChar char="§"/>
            </a:pPr>
            <a:r>
              <a:rPr lang="ar-SA" dirty="0" smtClean="0"/>
              <a:t>الأطفال لا يولدون صادقين ، إنما يتعلمون الصدق والأمانة تدريجيا من البيئة والمحيطين بهم .</a:t>
            </a:r>
          </a:p>
          <a:p>
            <a:pPr>
              <a:lnSpc>
                <a:spcPct val="150000"/>
              </a:lnSpc>
              <a:buFont typeface="Wingdings" panose="05000000000000000000" pitchFamily="2" charset="2"/>
              <a:buChar char="§"/>
            </a:pPr>
            <a:r>
              <a:rPr lang="ar-SA" dirty="0" smtClean="0"/>
              <a:t>يسهل على الطفل الكذب إذا كان يتمتع بالقدرة الكلامية والخيال الخصب . </a:t>
            </a:r>
          </a:p>
          <a:p>
            <a:pPr>
              <a:lnSpc>
                <a:spcPct val="150000"/>
              </a:lnSpc>
              <a:buFont typeface="Wingdings" panose="05000000000000000000" pitchFamily="2" charset="2"/>
              <a:buChar char="§"/>
            </a:pPr>
            <a:r>
              <a:rPr lang="ar-SA" dirty="0" smtClean="0"/>
              <a:t>لا يعتبر الكذب عرضا مرضيا إلا إذا تكرر وأصبح عادة للطفل . </a:t>
            </a:r>
          </a:p>
          <a:p>
            <a:pPr>
              <a:lnSpc>
                <a:spcPct val="150000"/>
              </a:lnSpc>
              <a:buFont typeface="Wingdings" panose="05000000000000000000" pitchFamily="2" charset="2"/>
              <a:buChar char="§"/>
            </a:pPr>
            <a:r>
              <a:rPr lang="ar-SA" dirty="0" smtClean="0"/>
              <a:t>الأطفال الصغار قادرين على أن يفرقوا بين من هو صادق ومن هو كاذب خصوصا فيما يتعلق بالأمور والرغبات الخاصة بهم . </a:t>
            </a:r>
          </a:p>
          <a:p>
            <a:pPr>
              <a:lnSpc>
                <a:spcPct val="150000"/>
              </a:lnSpc>
              <a:buFont typeface="Wingdings" panose="05000000000000000000" pitchFamily="2" charset="2"/>
              <a:buChar char="§"/>
            </a:pPr>
            <a:r>
              <a:rPr lang="ar-SA" dirty="0" smtClean="0"/>
              <a:t>الطفل في الرابعة لا يحسن التمييز بين الحقيقة والخيال ويستطيع ذلك في الخامسة من عمرة ، وحتى السادسة نجد أغلب الأطفال بعيدين عن الكذب ، وفي السابعة يخف كذب الأطفال ، وفي الثامنة يكونون صادقين في الأمور التي يعتبرونها مهمة .  </a:t>
            </a:r>
          </a:p>
        </p:txBody>
      </p:sp>
    </p:spTree>
    <p:extLst>
      <p:ext uri="{BB962C8B-B14F-4D97-AF65-F5344CB8AC3E}">
        <p14:creationId xmlns:p14="http://schemas.microsoft.com/office/powerpoint/2010/main" val="902570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latin typeface="Traditional Arabic" panose="02020603050405020304" pitchFamily="18" charset="-78"/>
                <a:cs typeface="Traditional Arabic" panose="02020603050405020304" pitchFamily="18" charset="-78"/>
              </a:rPr>
              <a:t>بعض مظاهر السلوك الانفعالي والاجتماعي </a:t>
            </a:r>
            <a:r>
              <a:rPr lang="ar-SA" b="1" dirty="0" smtClean="0">
                <a:latin typeface="Traditional Arabic" panose="02020603050405020304" pitchFamily="18" charset="-78"/>
                <a:cs typeface="Traditional Arabic" panose="02020603050405020304" pitchFamily="18" charset="-78"/>
              </a:rPr>
              <a:t>للطفل :</a:t>
            </a:r>
            <a:endParaRPr lang="ar-SA" dirty="0"/>
          </a:p>
        </p:txBody>
      </p:sp>
      <p:sp>
        <p:nvSpPr>
          <p:cNvPr id="3" name="عنصر نائب للمحتوى 2"/>
          <p:cNvSpPr>
            <a:spLocks noGrp="1"/>
          </p:cNvSpPr>
          <p:nvPr>
            <p:ph idx="1"/>
          </p:nvPr>
        </p:nvSpPr>
        <p:spPr>
          <a:xfrm>
            <a:off x="1295400" y="1943100"/>
            <a:ext cx="9898464" cy="4229100"/>
          </a:xfrm>
        </p:spPr>
        <p:txBody>
          <a:bodyPr>
            <a:normAutofit/>
          </a:bodyPr>
          <a:lstStyle/>
          <a:p>
            <a:pPr algn="r" rtl="1"/>
            <a:r>
              <a:rPr lang="ar-SA" sz="2800" b="1" dirty="0" smtClean="0">
                <a:latin typeface="Traditional Arabic" panose="02020603050405020304" pitchFamily="18" charset="-78"/>
                <a:cs typeface="Traditional Arabic" panose="02020603050405020304" pitchFamily="18" charset="-78"/>
              </a:rPr>
              <a:t>اشباع الحاجات الأساسية للطفل تسهم إلى درجة كبيرة في إحداث توافقه مع العالم الذي يعيش فيه . </a:t>
            </a:r>
          </a:p>
          <a:p>
            <a:pPr algn="r" rtl="1"/>
            <a:endParaRPr lang="ar-SA" sz="2800" b="1" dirty="0">
              <a:latin typeface="Traditional Arabic" panose="02020603050405020304" pitchFamily="18" charset="-78"/>
              <a:cs typeface="Traditional Arabic" panose="02020603050405020304" pitchFamily="18" charset="-78"/>
            </a:endParaRPr>
          </a:p>
          <a:p>
            <a:pPr algn="r" rtl="1"/>
            <a:r>
              <a:rPr lang="ar-SA" sz="2800" b="1" dirty="0" smtClean="0">
                <a:latin typeface="Traditional Arabic" panose="02020603050405020304" pitchFamily="18" charset="-78"/>
                <a:cs typeface="Traditional Arabic" panose="02020603050405020304" pitchFamily="18" charset="-78"/>
              </a:rPr>
              <a:t>يترتب على الإخفاق في إشباع الحاجات الأساسية للطفل شعوره بالإحباط ، وظهور أنماط معينة من السلوك التي تدل على إشباع الحاجات النفسية والاجتماعية للطفل </a:t>
            </a:r>
            <a:endParaRPr lang="ar-SA" sz="2800" b="1" dirty="0">
              <a:latin typeface="Traditional Arabic" panose="02020603050405020304" pitchFamily="18" charset="-78"/>
              <a:cs typeface="Traditional Arabic" panose="02020603050405020304" pitchFamily="18" charset="-78"/>
            </a:endParaRPr>
          </a:p>
        </p:txBody>
      </p:sp>
      <p:pic>
        <p:nvPicPr>
          <p:cNvPr id="4" name="Picture 3"/>
          <p:cNvPicPr>
            <a:picLocks noChangeAspect="1"/>
          </p:cNvPicPr>
          <p:nvPr/>
        </p:nvPicPr>
        <p:blipFill>
          <a:blip r:embed="rId2"/>
          <a:stretch>
            <a:fillRect/>
          </a:stretch>
        </p:blipFill>
        <p:spPr>
          <a:xfrm>
            <a:off x="1295400" y="3966693"/>
            <a:ext cx="3210244" cy="2395336"/>
          </a:xfrm>
          <a:prstGeom prst="rect">
            <a:avLst/>
          </a:prstGeom>
        </p:spPr>
      </p:pic>
    </p:spTree>
    <p:extLst>
      <p:ext uri="{BB962C8B-B14F-4D97-AF65-F5344CB8AC3E}">
        <p14:creationId xmlns:p14="http://schemas.microsoft.com/office/powerpoint/2010/main" val="4054828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825722"/>
          </a:xfrm>
        </p:spPr>
        <p:txBody>
          <a:bodyPr/>
          <a:lstStyle/>
          <a:p>
            <a:r>
              <a:rPr lang="ar-SA" b="1" dirty="0" smtClean="0">
                <a:latin typeface="Traditional Arabic" panose="02020603050405020304" pitchFamily="18" charset="-78"/>
                <a:cs typeface="Traditional Arabic" panose="02020603050405020304" pitchFamily="18" charset="-78"/>
              </a:rPr>
              <a:t>أنواع الكذب : </a:t>
            </a:r>
            <a:endParaRPr lang="ar-SA" b="1" dirty="0">
              <a:latin typeface="Traditional Arabic" panose="02020603050405020304" pitchFamily="18" charset="-78"/>
              <a:cs typeface="Traditional Arabic" panose="02020603050405020304" pitchFamily="18" charset="-78"/>
            </a:endParaRPr>
          </a:p>
        </p:txBody>
      </p:sp>
      <p:graphicFrame>
        <p:nvGraphicFramePr>
          <p:cNvPr id="5" name="عنصر نائب للمحتوى 4"/>
          <p:cNvGraphicFramePr>
            <a:graphicFrameLocks noGrp="1"/>
          </p:cNvGraphicFramePr>
          <p:nvPr>
            <p:ph sz="half" idx="1"/>
            <p:extLst>
              <p:ext uri="{D42A27DB-BD31-4B8C-83A1-F6EECF244321}">
                <p14:modId xmlns:p14="http://schemas.microsoft.com/office/powerpoint/2010/main" val="3256352355"/>
              </p:ext>
            </p:extLst>
          </p:nvPr>
        </p:nvGraphicFramePr>
        <p:xfrm>
          <a:off x="1295400" y="1943100"/>
          <a:ext cx="4572000" cy="4233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لمحتوى 3"/>
          <p:cNvSpPr>
            <a:spLocks noGrp="1"/>
          </p:cNvSpPr>
          <p:nvPr>
            <p:ph sz="half" idx="2"/>
          </p:nvPr>
        </p:nvSpPr>
        <p:spPr/>
        <p:txBody>
          <a:bodyPr/>
          <a:lstStyle/>
          <a:p>
            <a:pPr>
              <a:lnSpc>
                <a:spcPct val="200000"/>
              </a:lnSpc>
            </a:pPr>
            <a:r>
              <a:rPr lang="ar-SA" dirty="0" smtClean="0"/>
              <a:t>الكذب عند الأطفال يتخذ أشكالا مختلفة تخدم أغراضا مختلفة ، وتختلف باختلاف الأساليب الدافعة إليها . </a:t>
            </a:r>
          </a:p>
          <a:p>
            <a:pPr>
              <a:lnSpc>
                <a:spcPct val="200000"/>
              </a:lnSpc>
            </a:pPr>
            <a:r>
              <a:rPr lang="ar-SA" dirty="0" smtClean="0"/>
              <a:t>يوجد أنواع أخرى للكذب مثل كذب التقليد والكذب العنادي .</a:t>
            </a:r>
            <a:endParaRPr lang="ar-SA" dirty="0"/>
          </a:p>
        </p:txBody>
      </p:sp>
    </p:spTree>
    <p:extLst>
      <p:ext uri="{BB962C8B-B14F-4D97-AF65-F5344CB8AC3E}">
        <p14:creationId xmlns:p14="http://schemas.microsoft.com/office/powerpoint/2010/main" val="88674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825722"/>
          </a:xfrm>
        </p:spPr>
        <p:txBody>
          <a:bodyPr/>
          <a:lstStyle/>
          <a:p>
            <a:r>
              <a:rPr lang="ar-SA" b="1" dirty="0" smtClean="0">
                <a:latin typeface="Traditional Arabic" panose="02020603050405020304" pitchFamily="18" charset="-78"/>
                <a:cs typeface="Traditional Arabic" panose="02020603050405020304" pitchFamily="18" charset="-78"/>
              </a:rPr>
              <a:t>أنواع الكذب : </a:t>
            </a:r>
            <a:r>
              <a:rPr lang="ar-SA" b="1" dirty="0" smtClean="0">
                <a:solidFill>
                  <a:schemeClr val="accent1">
                    <a:lumMod val="60000"/>
                    <a:lumOff val="40000"/>
                  </a:schemeClr>
                </a:solidFill>
                <a:latin typeface="Traditional Arabic" panose="02020603050405020304" pitchFamily="18" charset="-78"/>
                <a:cs typeface="Traditional Arabic" panose="02020603050405020304" pitchFamily="18" charset="-78"/>
              </a:rPr>
              <a:t>1. الكذب </a:t>
            </a:r>
            <a:r>
              <a:rPr lang="ar-SA" b="1" dirty="0" err="1" smtClean="0">
                <a:solidFill>
                  <a:schemeClr val="accent1">
                    <a:lumMod val="60000"/>
                    <a:lumOff val="40000"/>
                  </a:schemeClr>
                </a:solidFill>
                <a:latin typeface="Traditional Arabic" panose="02020603050405020304" pitchFamily="18" charset="-78"/>
                <a:cs typeface="Traditional Arabic" panose="02020603050405020304" pitchFamily="18" charset="-78"/>
              </a:rPr>
              <a:t>الإدعائي</a:t>
            </a:r>
            <a:r>
              <a:rPr lang="ar-SA" b="1" dirty="0" smtClean="0">
                <a:solidFill>
                  <a:schemeClr val="accent1">
                    <a:lumMod val="60000"/>
                    <a:lumOff val="40000"/>
                  </a:schemeClr>
                </a:solidFill>
                <a:latin typeface="Traditional Arabic" panose="02020603050405020304" pitchFamily="18" charset="-78"/>
                <a:cs typeface="Traditional Arabic" panose="02020603050405020304" pitchFamily="18" charset="-78"/>
              </a:rPr>
              <a:t> : </a:t>
            </a:r>
            <a:endParaRPr lang="ar-SA" b="1" dirty="0">
              <a:solidFill>
                <a:schemeClr val="accent1">
                  <a:lumMod val="60000"/>
                  <a:lumOff val="40000"/>
                </a:schemeClr>
              </a:solidFill>
              <a:latin typeface="Traditional Arabic" panose="02020603050405020304" pitchFamily="18" charset="-78"/>
              <a:cs typeface="Traditional Arabic" panose="02020603050405020304" pitchFamily="18" charset="-78"/>
            </a:endParaRPr>
          </a:p>
        </p:txBody>
      </p:sp>
      <p:sp>
        <p:nvSpPr>
          <p:cNvPr id="4" name="عنصر نائب للمحتوى 3"/>
          <p:cNvSpPr>
            <a:spLocks noGrp="1"/>
          </p:cNvSpPr>
          <p:nvPr>
            <p:ph sz="half" idx="2"/>
          </p:nvPr>
        </p:nvSpPr>
        <p:spPr>
          <a:xfrm>
            <a:off x="954593" y="1356528"/>
            <a:ext cx="9942007" cy="5154804"/>
          </a:xfrm>
        </p:spPr>
        <p:txBody>
          <a:bodyPr>
            <a:normAutofit fontScale="92500"/>
          </a:bodyPr>
          <a:lstStyle/>
          <a:p>
            <a:pPr>
              <a:lnSpc>
                <a:spcPct val="200000"/>
              </a:lnSpc>
            </a:pPr>
            <a:r>
              <a:rPr lang="ar-SA" dirty="0" smtClean="0"/>
              <a:t>يهدف هذا النوع من الكذب إلى إدخال السرور في نفوس السامعين ، ويتحقق للطفل عن طريقه اشباع ميله للسيطرة وتأكيد الذات . </a:t>
            </a:r>
          </a:p>
          <a:p>
            <a:pPr>
              <a:lnSpc>
                <a:spcPct val="200000"/>
              </a:lnSpc>
            </a:pPr>
            <a:r>
              <a:rPr lang="ar-SA" dirty="0" smtClean="0"/>
              <a:t>يلجأ الطفل إلى هذا النوع من الكذب :</a:t>
            </a:r>
          </a:p>
          <a:p>
            <a:pPr marL="457200" indent="-457200">
              <a:lnSpc>
                <a:spcPct val="200000"/>
              </a:lnSpc>
              <a:buAutoNum type="arabicPeriod"/>
            </a:pPr>
            <a:r>
              <a:rPr lang="ar-SA" dirty="0" smtClean="0"/>
              <a:t>لتغطية الشعور بالنقص .      2. تعظيم الذات .         3. الحصول على تقدير من الكبار والصغار </a:t>
            </a:r>
          </a:p>
          <a:p>
            <a:pPr marL="0" indent="0">
              <a:lnSpc>
                <a:spcPct val="200000"/>
              </a:lnSpc>
              <a:buNone/>
            </a:pPr>
            <a:r>
              <a:rPr lang="ar-SA" dirty="0" smtClean="0"/>
              <a:t>4. استدرار العطف </a:t>
            </a:r>
          </a:p>
          <a:p>
            <a:pPr marL="0" indent="0">
              <a:lnSpc>
                <a:spcPct val="200000"/>
              </a:lnSpc>
              <a:buNone/>
            </a:pPr>
            <a:r>
              <a:rPr lang="ar-SA" dirty="0" smtClean="0"/>
              <a:t>. يجب الإسراع في علاج هذا النوع من الكذب بتفهم الحاجات النفسية التي يخدمها الكذب ومحاولة اشباعها بالطرق الواقعية .</a:t>
            </a:r>
            <a:endParaRPr lang="ar-SA" dirty="0"/>
          </a:p>
        </p:txBody>
      </p:sp>
    </p:spTree>
    <p:extLst>
      <p:ext uri="{BB962C8B-B14F-4D97-AF65-F5344CB8AC3E}">
        <p14:creationId xmlns:p14="http://schemas.microsoft.com/office/powerpoint/2010/main" val="2857170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825722"/>
          </a:xfrm>
        </p:spPr>
        <p:txBody>
          <a:bodyPr/>
          <a:lstStyle/>
          <a:p>
            <a:r>
              <a:rPr lang="ar-SA" b="1" dirty="0" smtClean="0">
                <a:latin typeface="Traditional Arabic" panose="02020603050405020304" pitchFamily="18" charset="-78"/>
                <a:cs typeface="Traditional Arabic" panose="02020603050405020304" pitchFamily="18" charset="-78"/>
              </a:rPr>
              <a:t>أنواع الكذب : </a:t>
            </a:r>
            <a:r>
              <a:rPr lang="ar-SA" b="1" dirty="0">
                <a:solidFill>
                  <a:schemeClr val="accent1">
                    <a:lumMod val="60000"/>
                    <a:lumOff val="40000"/>
                  </a:schemeClr>
                </a:solidFill>
                <a:latin typeface="Traditional Arabic" panose="02020603050405020304" pitchFamily="18" charset="-78"/>
                <a:cs typeface="Traditional Arabic" panose="02020603050405020304" pitchFamily="18" charset="-78"/>
              </a:rPr>
              <a:t>2</a:t>
            </a:r>
            <a:r>
              <a:rPr lang="ar-SA" b="1" dirty="0" smtClean="0">
                <a:solidFill>
                  <a:schemeClr val="accent1">
                    <a:lumMod val="60000"/>
                    <a:lumOff val="40000"/>
                  </a:schemeClr>
                </a:solidFill>
                <a:latin typeface="Traditional Arabic" panose="02020603050405020304" pitchFamily="18" charset="-78"/>
                <a:cs typeface="Traditional Arabic" panose="02020603050405020304" pitchFamily="18" charset="-78"/>
              </a:rPr>
              <a:t>. الكذب الخيالي : </a:t>
            </a:r>
            <a:endParaRPr lang="ar-SA" b="1" dirty="0">
              <a:solidFill>
                <a:schemeClr val="accent1">
                  <a:lumMod val="60000"/>
                  <a:lumOff val="40000"/>
                </a:schemeClr>
              </a:solidFill>
              <a:latin typeface="Traditional Arabic" panose="02020603050405020304" pitchFamily="18" charset="-78"/>
              <a:cs typeface="Traditional Arabic" panose="02020603050405020304" pitchFamily="18" charset="-78"/>
            </a:endParaRPr>
          </a:p>
        </p:txBody>
      </p:sp>
      <p:sp>
        <p:nvSpPr>
          <p:cNvPr id="4" name="عنصر نائب للمحتوى 3"/>
          <p:cNvSpPr>
            <a:spLocks noGrp="1"/>
          </p:cNvSpPr>
          <p:nvPr>
            <p:ph sz="half" idx="2"/>
          </p:nvPr>
        </p:nvSpPr>
        <p:spPr>
          <a:xfrm>
            <a:off x="954593" y="1356528"/>
            <a:ext cx="9942007" cy="5154804"/>
          </a:xfrm>
        </p:spPr>
        <p:txBody>
          <a:bodyPr>
            <a:normAutofit/>
          </a:bodyPr>
          <a:lstStyle/>
          <a:p>
            <a:pPr>
              <a:lnSpc>
                <a:spcPct val="200000"/>
              </a:lnSpc>
            </a:pPr>
            <a:r>
              <a:rPr lang="ar-SA" dirty="0" smtClean="0"/>
              <a:t>يحدث نتيجة لقفزات خيالية في تصورات الأطفال . </a:t>
            </a:r>
          </a:p>
          <a:p>
            <a:pPr>
              <a:lnSpc>
                <a:spcPct val="200000"/>
              </a:lnSpc>
            </a:pPr>
            <a:r>
              <a:rPr lang="ar-SA" dirty="0" smtClean="0"/>
              <a:t>هذا الكذب لا يوحي بانحراف سلوكي أو اضطراب نفسي . </a:t>
            </a:r>
          </a:p>
          <a:p>
            <a:pPr>
              <a:lnSpc>
                <a:spcPct val="200000"/>
              </a:lnSpc>
            </a:pPr>
            <a:r>
              <a:rPr lang="ar-SA" dirty="0" smtClean="0"/>
              <a:t>هذا النوع عبارة عن قصص خيالية ينسجها الطفل للتسلية ، واحيانا للتعبير عن أحلام اليقظة .</a:t>
            </a:r>
          </a:p>
          <a:p>
            <a:pPr>
              <a:lnSpc>
                <a:spcPct val="200000"/>
              </a:lnSpc>
            </a:pPr>
            <a:r>
              <a:rPr lang="ar-SA" dirty="0" smtClean="0"/>
              <a:t>من الواجب كشف هذه القوة الخيالية عند الطفل وتوجيهها وجهة صالحة . </a:t>
            </a:r>
            <a:endParaRPr lang="ar-SA" dirty="0"/>
          </a:p>
        </p:txBody>
      </p:sp>
    </p:spTree>
    <p:extLst>
      <p:ext uri="{BB962C8B-B14F-4D97-AF65-F5344CB8AC3E}">
        <p14:creationId xmlns:p14="http://schemas.microsoft.com/office/powerpoint/2010/main" val="2435276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825722"/>
          </a:xfrm>
        </p:spPr>
        <p:txBody>
          <a:bodyPr/>
          <a:lstStyle/>
          <a:p>
            <a:r>
              <a:rPr lang="ar-SA" b="1" dirty="0" smtClean="0">
                <a:latin typeface="Traditional Arabic" panose="02020603050405020304" pitchFamily="18" charset="-78"/>
                <a:cs typeface="Traditional Arabic" panose="02020603050405020304" pitchFamily="18" charset="-78"/>
              </a:rPr>
              <a:t>أنواع الكذب :</a:t>
            </a:r>
            <a:r>
              <a:rPr lang="ar-SA" b="1" dirty="0">
                <a:solidFill>
                  <a:schemeClr val="accent1">
                    <a:lumMod val="60000"/>
                    <a:lumOff val="40000"/>
                  </a:schemeClr>
                </a:solidFill>
                <a:latin typeface="Traditional Arabic" panose="02020603050405020304" pitchFamily="18" charset="-78"/>
                <a:cs typeface="Traditional Arabic" panose="02020603050405020304" pitchFamily="18" charset="-78"/>
              </a:rPr>
              <a:t>3</a:t>
            </a:r>
            <a:r>
              <a:rPr lang="ar-SA" b="1" dirty="0" smtClean="0">
                <a:solidFill>
                  <a:schemeClr val="accent1">
                    <a:lumMod val="60000"/>
                    <a:lumOff val="40000"/>
                  </a:schemeClr>
                </a:solidFill>
                <a:latin typeface="Traditional Arabic" panose="02020603050405020304" pitchFamily="18" charset="-78"/>
                <a:cs typeface="Traditional Arabic" panose="02020603050405020304" pitchFamily="18" charset="-78"/>
              </a:rPr>
              <a:t>. الكذب الوقائي  : </a:t>
            </a:r>
            <a:endParaRPr lang="ar-SA" b="1" dirty="0">
              <a:solidFill>
                <a:schemeClr val="accent1">
                  <a:lumMod val="60000"/>
                  <a:lumOff val="40000"/>
                </a:schemeClr>
              </a:solidFill>
              <a:latin typeface="Traditional Arabic" panose="02020603050405020304" pitchFamily="18" charset="-78"/>
              <a:cs typeface="Traditional Arabic" panose="02020603050405020304" pitchFamily="18" charset="-78"/>
            </a:endParaRPr>
          </a:p>
        </p:txBody>
      </p:sp>
      <p:sp>
        <p:nvSpPr>
          <p:cNvPr id="4" name="عنصر نائب للمحتوى 3"/>
          <p:cNvSpPr>
            <a:spLocks noGrp="1"/>
          </p:cNvSpPr>
          <p:nvPr>
            <p:ph sz="half" idx="2"/>
          </p:nvPr>
        </p:nvSpPr>
        <p:spPr>
          <a:xfrm>
            <a:off x="954593" y="1356528"/>
            <a:ext cx="9942007" cy="5154804"/>
          </a:xfrm>
        </p:spPr>
        <p:txBody>
          <a:bodyPr>
            <a:normAutofit/>
          </a:bodyPr>
          <a:lstStyle/>
          <a:p>
            <a:pPr>
              <a:lnSpc>
                <a:spcPct val="200000"/>
              </a:lnSpc>
            </a:pPr>
            <a:r>
              <a:rPr lang="ar-SA" dirty="0" smtClean="0"/>
              <a:t>هو أسوأ أنواع الكذب وأضرها لارتباطه بالخوف . </a:t>
            </a:r>
          </a:p>
          <a:p>
            <a:pPr>
              <a:lnSpc>
                <a:spcPct val="200000"/>
              </a:lnSpc>
            </a:pPr>
            <a:r>
              <a:rPr lang="ar-SA" dirty="0" smtClean="0"/>
              <a:t>يظهر عندما يكذب الطفل خوفا مما يقع عليه من عقوبة . </a:t>
            </a:r>
          </a:p>
          <a:p>
            <a:pPr>
              <a:lnSpc>
                <a:spcPct val="200000"/>
              </a:lnSpc>
            </a:pPr>
            <a:r>
              <a:rPr lang="ar-SA" dirty="0" smtClean="0"/>
              <a:t>ينتشر في الأسر التي يسود فيها نوع من النظام الصارم والعقوبة الشديدة . </a:t>
            </a:r>
          </a:p>
          <a:p>
            <a:pPr>
              <a:lnSpc>
                <a:spcPct val="200000"/>
              </a:lnSpc>
            </a:pPr>
            <a:r>
              <a:rPr lang="ar-SA" dirty="0" smtClean="0"/>
              <a:t>الكذب الوقائي هو أكثر أنواع الكذب شيوعا ، وقد يلجأ إليه الأطفال جميعا من وقت لآخر خوفا من العقوبة سواء في المنزل أو المدرسة .</a:t>
            </a:r>
            <a:endParaRPr lang="ar-SA" dirty="0"/>
          </a:p>
        </p:txBody>
      </p:sp>
    </p:spTree>
    <p:extLst>
      <p:ext uri="{BB962C8B-B14F-4D97-AF65-F5344CB8AC3E}">
        <p14:creationId xmlns:p14="http://schemas.microsoft.com/office/powerpoint/2010/main" val="2713088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825722"/>
          </a:xfrm>
        </p:spPr>
        <p:txBody>
          <a:bodyPr/>
          <a:lstStyle/>
          <a:p>
            <a:r>
              <a:rPr lang="ar-SA" b="1" dirty="0" smtClean="0">
                <a:latin typeface="Traditional Arabic" panose="02020603050405020304" pitchFamily="18" charset="-78"/>
                <a:cs typeface="Traditional Arabic" panose="02020603050405020304" pitchFamily="18" charset="-78"/>
              </a:rPr>
              <a:t>أنواع الكذب :</a:t>
            </a:r>
            <a:r>
              <a:rPr lang="ar-SA" b="1" dirty="0" smtClean="0">
                <a:solidFill>
                  <a:schemeClr val="accent1">
                    <a:lumMod val="60000"/>
                    <a:lumOff val="40000"/>
                  </a:schemeClr>
                </a:solidFill>
                <a:latin typeface="Traditional Arabic" panose="02020603050405020304" pitchFamily="18" charset="-78"/>
                <a:cs typeface="Traditional Arabic" panose="02020603050405020304" pitchFamily="18" charset="-78"/>
              </a:rPr>
              <a:t>4. الكذب الأناني  : </a:t>
            </a:r>
            <a:endParaRPr lang="ar-SA" b="1" dirty="0">
              <a:solidFill>
                <a:schemeClr val="accent1">
                  <a:lumMod val="60000"/>
                  <a:lumOff val="40000"/>
                </a:schemeClr>
              </a:solidFill>
              <a:latin typeface="Traditional Arabic" panose="02020603050405020304" pitchFamily="18" charset="-78"/>
              <a:cs typeface="Traditional Arabic" panose="02020603050405020304" pitchFamily="18" charset="-78"/>
            </a:endParaRPr>
          </a:p>
        </p:txBody>
      </p:sp>
      <p:sp>
        <p:nvSpPr>
          <p:cNvPr id="4" name="عنصر نائب للمحتوى 3"/>
          <p:cNvSpPr>
            <a:spLocks noGrp="1"/>
          </p:cNvSpPr>
          <p:nvPr>
            <p:ph sz="half" idx="2"/>
          </p:nvPr>
        </p:nvSpPr>
        <p:spPr>
          <a:xfrm>
            <a:off x="954593" y="1356528"/>
            <a:ext cx="9942007" cy="5154804"/>
          </a:xfrm>
        </p:spPr>
        <p:txBody>
          <a:bodyPr>
            <a:normAutofit/>
          </a:bodyPr>
          <a:lstStyle/>
          <a:p>
            <a:pPr>
              <a:lnSpc>
                <a:spcPct val="200000"/>
              </a:lnSpc>
            </a:pPr>
            <a:r>
              <a:rPr lang="ar-SA" dirty="0" smtClean="0"/>
              <a:t>يلجأ الطفل إلى هذا الكذب من أجل الاستحواذ على الأشياء . </a:t>
            </a:r>
          </a:p>
          <a:p>
            <a:pPr>
              <a:lnSpc>
                <a:spcPct val="200000"/>
              </a:lnSpc>
            </a:pPr>
            <a:r>
              <a:rPr lang="ar-SA" dirty="0" smtClean="0"/>
              <a:t>الدافع إلى الكذب هو عدم توفر الثقة في الكبار ، وتأكد الطفل أن مطالبه لن تجد استجابة .</a:t>
            </a:r>
          </a:p>
          <a:p>
            <a:pPr>
              <a:lnSpc>
                <a:spcPct val="200000"/>
              </a:lnSpc>
            </a:pPr>
            <a:r>
              <a:rPr lang="ar-SA" dirty="0" smtClean="0"/>
              <a:t>علاج هذا النوع من الكذب يتحقق عن طريق توفير الثقة المفقودة بين الصغار والكبار ، وتوفير الإحساس بالعطف على الصغير .</a:t>
            </a:r>
            <a:endParaRPr lang="ar-SA" dirty="0"/>
          </a:p>
        </p:txBody>
      </p:sp>
    </p:spTree>
    <p:extLst>
      <p:ext uri="{BB962C8B-B14F-4D97-AF65-F5344CB8AC3E}">
        <p14:creationId xmlns:p14="http://schemas.microsoft.com/office/powerpoint/2010/main" val="1691277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825722"/>
          </a:xfrm>
        </p:spPr>
        <p:txBody>
          <a:bodyPr/>
          <a:lstStyle/>
          <a:p>
            <a:r>
              <a:rPr lang="ar-SA" b="1" dirty="0" smtClean="0">
                <a:latin typeface="Traditional Arabic" panose="02020603050405020304" pitchFamily="18" charset="-78"/>
                <a:cs typeface="Traditional Arabic" panose="02020603050405020304" pitchFamily="18" charset="-78"/>
              </a:rPr>
              <a:t>أنواع الكذب :</a:t>
            </a:r>
            <a:r>
              <a:rPr lang="ar-SA" b="1" dirty="0" smtClean="0">
                <a:solidFill>
                  <a:schemeClr val="accent1">
                    <a:lumMod val="60000"/>
                    <a:lumOff val="40000"/>
                  </a:schemeClr>
                </a:solidFill>
                <a:latin typeface="Traditional Arabic" panose="02020603050405020304" pitchFamily="18" charset="-78"/>
                <a:cs typeface="Traditional Arabic" panose="02020603050405020304" pitchFamily="18" charset="-78"/>
              </a:rPr>
              <a:t>5. الكذب الانتقامي  : </a:t>
            </a:r>
            <a:endParaRPr lang="ar-SA" b="1" dirty="0">
              <a:solidFill>
                <a:schemeClr val="accent1">
                  <a:lumMod val="60000"/>
                  <a:lumOff val="40000"/>
                </a:schemeClr>
              </a:solidFill>
              <a:latin typeface="Traditional Arabic" panose="02020603050405020304" pitchFamily="18" charset="-78"/>
              <a:cs typeface="Traditional Arabic" panose="02020603050405020304" pitchFamily="18" charset="-78"/>
            </a:endParaRPr>
          </a:p>
        </p:txBody>
      </p:sp>
      <p:sp>
        <p:nvSpPr>
          <p:cNvPr id="4" name="عنصر نائب للمحتوى 3"/>
          <p:cNvSpPr>
            <a:spLocks noGrp="1"/>
          </p:cNvSpPr>
          <p:nvPr>
            <p:ph sz="half" idx="2"/>
          </p:nvPr>
        </p:nvSpPr>
        <p:spPr>
          <a:xfrm>
            <a:off x="954593" y="1356528"/>
            <a:ext cx="10178981" cy="5215094"/>
          </a:xfrm>
        </p:spPr>
        <p:txBody>
          <a:bodyPr>
            <a:normAutofit lnSpcReduction="10000"/>
          </a:bodyPr>
          <a:lstStyle/>
          <a:p>
            <a:pPr>
              <a:lnSpc>
                <a:spcPct val="200000"/>
              </a:lnSpc>
            </a:pPr>
            <a:r>
              <a:rPr lang="ar-SA" dirty="0" smtClean="0"/>
              <a:t>يكذب الطفل في هذه الحالة لإسقاط اللوم على شخص يكرهه أو يغار منه . </a:t>
            </a:r>
          </a:p>
          <a:p>
            <a:pPr>
              <a:lnSpc>
                <a:spcPct val="200000"/>
              </a:lnSpc>
            </a:pPr>
            <a:r>
              <a:rPr lang="ar-SA" dirty="0" smtClean="0"/>
              <a:t>هو أخطر أنواع الكذب على الصحة النفسية للطفل وعلى كيان المجتمع ومثله ومبادئه . </a:t>
            </a:r>
          </a:p>
          <a:p>
            <a:pPr>
              <a:lnSpc>
                <a:spcPct val="200000"/>
              </a:lnSpc>
            </a:pPr>
            <a:r>
              <a:rPr lang="ar-SA" dirty="0" smtClean="0"/>
              <a:t>هذا النوع من الكذب يحدث نتيجة للانفعالات الحادة التي يتعرض لها الطفل والتي تهز ثقته بالآخرين . </a:t>
            </a:r>
          </a:p>
          <a:p>
            <a:pPr>
              <a:lnSpc>
                <a:spcPct val="200000"/>
              </a:lnSpc>
            </a:pPr>
            <a:r>
              <a:rPr lang="ar-SA" dirty="0" smtClean="0"/>
              <a:t>يغلب هذا النوع من الكذب عند الأطفال الذين يشعرون بالغيرة والغبن وعدم المساواة في المعاملة .. </a:t>
            </a:r>
          </a:p>
          <a:p>
            <a:pPr>
              <a:lnSpc>
                <a:spcPct val="200000"/>
              </a:lnSpc>
            </a:pPr>
            <a:r>
              <a:rPr lang="ar-SA" dirty="0" smtClean="0"/>
              <a:t>يتركز علاج هذا النوع من الكذب في بناء الثقة في النفس ، وتوخي العدالة في معاملة الأطفال . </a:t>
            </a:r>
            <a:endParaRPr lang="ar-SA" dirty="0"/>
          </a:p>
        </p:txBody>
      </p:sp>
    </p:spTree>
    <p:extLst>
      <p:ext uri="{BB962C8B-B14F-4D97-AF65-F5344CB8AC3E}">
        <p14:creationId xmlns:p14="http://schemas.microsoft.com/office/powerpoint/2010/main" val="1888516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825722"/>
          </a:xfrm>
        </p:spPr>
        <p:txBody>
          <a:bodyPr/>
          <a:lstStyle/>
          <a:p>
            <a:r>
              <a:rPr lang="ar-SA" b="1" dirty="0" smtClean="0">
                <a:latin typeface="Traditional Arabic" panose="02020603050405020304" pitchFamily="18" charset="-78"/>
                <a:cs typeface="Traditional Arabic" panose="02020603050405020304" pitchFamily="18" charset="-78"/>
              </a:rPr>
              <a:t>علاج الكذب : </a:t>
            </a:r>
            <a:endParaRPr lang="ar-SA" b="1" dirty="0">
              <a:latin typeface="Traditional Arabic" panose="02020603050405020304" pitchFamily="18" charset="-78"/>
              <a:cs typeface="Traditional Arabic" panose="02020603050405020304" pitchFamily="18" charset="-78"/>
            </a:endParaRPr>
          </a:p>
        </p:txBody>
      </p:sp>
      <p:sp>
        <p:nvSpPr>
          <p:cNvPr id="4" name="عنصر نائب للمحتوى 3"/>
          <p:cNvSpPr>
            <a:spLocks noGrp="1"/>
          </p:cNvSpPr>
          <p:nvPr>
            <p:ph sz="half" idx="2"/>
          </p:nvPr>
        </p:nvSpPr>
        <p:spPr>
          <a:xfrm>
            <a:off x="1052623" y="1360968"/>
            <a:ext cx="9843977" cy="5092996"/>
          </a:xfrm>
        </p:spPr>
        <p:txBody>
          <a:bodyPr>
            <a:normAutofit fontScale="85000" lnSpcReduction="10000"/>
          </a:bodyPr>
          <a:lstStyle/>
          <a:p>
            <a:pPr algn="just">
              <a:lnSpc>
                <a:spcPct val="200000"/>
              </a:lnSpc>
            </a:pPr>
            <a:r>
              <a:rPr lang="ar-SA" b="1" dirty="0" smtClean="0">
                <a:solidFill>
                  <a:srgbClr val="FF0000"/>
                </a:solidFill>
              </a:rPr>
              <a:t>لعلاج كذب الأطفال ينبغي دراسة كل حالة على حدة لتقصي الباعث الحقيقي إلى الكذب وتحديد نوعه ، ومعرفة سن الطفل ، فطفل الرابعة يجب علينا مساعدته على التفريق بين الواقع والخيال ، وبعد الرابعة علينا مساعدته على إدراك أهمية الصدق وفوائده . </a:t>
            </a:r>
          </a:p>
          <a:p>
            <a:pPr algn="just">
              <a:lnSpc>
                <a:spcPct val="200000"/>
              </a:lnSpc>
            </a:pPr>
            <a:r>
              <a:rPr lang="ar-SA" dirty="0" smtClean="0"/>
              <a:t>يجب تلافي علاج الكذب بالضرب أو السخرية أو التشهير ، وإنما ينبغي علاجه بشيء من التسامح والمرونة . </a:t>
            </a:r>
          </a:p>
          <a:p>
            <a:pPr algn="just">
              <a:lnSpc>
                <a:spcPct val="200000"/>
              </a:lnSpc>
            </a:pPr>
            <a:r>
              <a:rPr lang="ar-SA" dirty="0" smtClean="0"/>
              <a:t>تجنب المثيرات التي تغري الأطفال على الكذب . </a:t>
            </a:r>
          </a:p>
          <a:p>
            <a:pPr algn="just">
              <a:lnSpc>
                <a:spcPct val="200000"/>
              </a:lnSpc>
            </a:pPr>
            <a:r>
              <a:rPr lang="ar-SA" dirty="0" smtClean="0"/>
              <a:t>الوفاء بالوعود والعهود التي قطعها الآباء على أنفسهم . </a:t>
            </a:r>
          </a:p>
          <a:p>
            <a:pPr algn="just">
              <a:lnSpc>
                <a:spcPct val="200000"/>
              </a:lnSpc>
            </a:pPr>
            <a:r>
              <a:rPr lang="ar-SA" dirty="0" smtClean="0"/>
              <a:t>توفير أوجه النشاط والهوايات المختلفة للأطفال .</a:t>
            </a:r>
            <a:endParaRPr lang="ar-SA" dirty="0"/>
          </a:p>
        </p:txBody>
      </p:sp>
    </p:spTree>
    <p:extLst>
      <p:ext uri="{BB962C8B-B14F-4D97-AF65-F5344CB8AC3E}">
        <p14:creationId xmlns:p14="http://schemas.microsoft.com/office/powerpoint/2010/main" val="2642045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825722"/>
          </a:xfrm>
        </p:spPr>
        <p:txBody>
          <a:bodyPr/>
          <a:lstStyle/>
          <a:p>
            <a:r>
              <a:rPr lang="ar-SA" b="1" dirty="0" smtClean="0">
                <a:latin typeface="Traditional Arabic" panose="02020603050405020304" pitchFamily="18" charset="-78"/>
                <a:cs typeface="Traditional Arabic" panose="02020603050405020304" pitchFamily="18" charset="-78"/>
              </a:rPr>
              <a:t>6. السرقة : </a:t>
            </a:r>
            <a:endParaRPr lang="ar-SA" b="1" dirty="0">
              <a:latin typeface="Traditional Arabic" panose="02020603050405020304" pitchFamily="18" charset="-78"/>
              <a:cs typeface="Traditional Arabic" panose="02020603050405020304" pitchFamily="18" charset="-78"/>
            </a:endParaRPr>
          </a:p>
        </p:txBody>
      </p:sp>
      <p:sp>
        <p:nvSpPr>
          <p:cNvPr id="4" name="عنصر نائب للمحتوى 3"/>
          <p:cNvSpPr>
            <a:spLocks noGrp="1"/>
          </p:cNvSpPr>
          <p:nvPr>
            <p:ph sz="half" idx="2"/>
          </p:nvPr>
        </p:nvSpPr>
        <p:spPr>
          <a:xfrm>
            <a:off x="1052623" y="1360968"/>
            <a:ext cx="9843977" cy="5092996"/>
          </a:xfrm>
        </p:spPr>
        <p:txBody>
          <a:bodyPr>
            <a:normAutofit/>
          </a:bodyPr>
          <a:lstStyle/>
          <a:p>
            <a:pPr algn="just">
              <a:lnSpc>
                <a:spcPct val="200000"/>
              </a:lnSpc>
            </a:pPr>
            <a:r>
              <a:rPr lang="ar-SA" dirty="0"/>
              <a:t>الأمانة سلوك مكتسب وهي من خصائص الخلق الحميد الذي يعلق عليه المجتمع أهمية كبيرة </a:t>
            </a:r>
            <a:r>
              <a:rPr lang="ar-SA" dirty="0" smtClean="0"/>
              <a:t>.</a:t>
            </a:r>
          </a:p>
          <a:p>
            <a:pPr algn="just">
              <a:lnSpc>
                <a:spcPct val="200000"/>
              </a:lnSpc>
            </a:pPr>
            <a:r>
              <a:rPr lang="ar-SA" dirty="0" smtClean="0"/>
              <a:t>الطفل </a:t>
            </a:r>
            <a:r>
              <a:rPr lang="ar-SA" dirty="0"/>
              <a:t>يشعر بالملكية </a:t>
            </a:r>
            <a:r>
              <a:rPr lang="ar-SA" dirty="0" smtClean="0"/>
              <a:t>شعورا </a:t>
            </a:r>
            <a:r>
              <a:rPr lang="ar-SA" dirty="0"/>
              <a:t>تلقائياً في سن مبكرة من </a:t>
            </a:r>
            <a:r>
              <a:rPr lang="ar-SA" dirty="0" smtClean="0"/>
              <a:t>حياته، </a:t>
            </a:r>
            <a:r>
              <a:rPr lang="ar-SA" dirty="0"/>
              <a:t>ولكن بعض الآباء يهملون أحيانا تكوين اتجاه للتمييز بين </a:t>
            </a:r>
            <a:r>
              <a:rPr lang="ar-SA" dirty="0" smtClean="0"/>
              <a:t>ما يملكه </a:t>
            </a:r>
            <a:r>
              <a:rPr lang="ar-SA" dirty="0"/>
              <a:t>الطفل </a:t>
            </a:r>
            <a:r>
              <a:rPr lang="ar-SA" dirty="0" smtClean="0"/>
              <a:t>وما لا يملكه فيتركون الطفل بدون ممتلكات .</a:t>
            </a:r>
          </a:p>
          <a:p>
            <a:pPr algn="just">
              <a:lnSpc>
                <a:spcPct val="200000"/>
              </a:lnSpc>
            </a:pPr>
            <a:r>
              <a:rPr lang="ar-SA" dirty="0" smtClean="0"/>
              <a:t>ومن </a:t>
            </a:r>
            <a:r>
              <a:rPr lang="ar-SA" dirty="0"/>
              <a:t>أهم الأسس التي تكون اتجاهات سلبية نحو السرقة عند الأطفال هو احترام حقوق الطفل فيما يمتلكه من أدوات ولعب وملابس وكتب مع عدم التصرف في ممتلكاته إلا بإذن منه ورضاه وموافقته</a:t>
            </a:r>
          </a:p>
          <a:p>
            <a:pPr algn="just">
              <a:lnSpc>
                <a:spcPct val="200000"/>
              </a:lnSpc>
            </a:pPr>
            <a:endParaRPr lang="ar-SA" dirty="0"/>
          </a:p>
        </p:txBody>
      </p:sp>
    </p:spTree>
    <p:extLst>
      <p:ext uri="{BB962C8B-B14F-4D97-AF65-F5344CB8AC3E}">
        <p14:creationId xmlns:p14="http://schemas.microsoft.com/office/powerpoint/2010/main" val="519703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825722"/>
          </a:xfrm>
        </p:spPr>
        <p:txBody>
          <a:bodyPr/>
          <a:lstStyle/>
          <a:p>
            <a:r>
              <a:rPr lang="ar-SA" b="1" dirty="0" smtClean="0">
                <a:latin typeface="Traditional Arabic" panose="02020603050405020304" pitchFamily="18" charset="-78"/>
                <a:cs typeface="Traditional Arabic" panose="02020603050405020304" pitchFamily="18" charset="-78"/>
              </a:rPr>
              <a:t>دوافع السرقة عند الأطفال : </a:t>
            </a:r>
            <a:endParaRPr lang="ar-SA" b="1" dirty="0">
              <a:latin typeface="Traditional Arabic" panose="02020603050405020304" pitchFamily="18" charset="-78"/>
              <a:cs typeface="Traditional Arabic" panose="02020603050405020304" pitchFamily="18" charset="-78"/>
            </a:endParaRPr>
          </a:p>
        </p:txBody>
      </p:sp>
      <p:sp>
        <p:nvSpPr>
          <p:cNvPr id="4" name="عنصر نائب للمحتوى 3"/>
          <p:cNvSpPr>
            <a:spLocks noGrp="1"/>
          </p:cNvSpPr>
          <p:nvPr>
            <p:ph sz="half" idx="2"/>
          </p:nvPr>
        </p:nvSpPr>
        <p:spPr>
          <a:xfrm>
            <a:off x="1052623" y="1190849"/>
            <a:ext cx="9843977" cy="5380072"/>
          </a:xfrm>
        </p:spPr>
        <p:txBody>
          <a:bodyPr>
            <a:noAutofit/>
          </a:bodyPr>
          <a:lstStyle/>
          <a:p>
            <a:pPr algn="just">
              <a:lnSpc>
                <a:spcPct val="150000"/>
              </a:lnSpc>
            </a:pPr>
            <a:r>
              <a:rPr lang="ar-SA" sz="1400" b="1" dirty="0" smtClean="0"/>
              <a:t>جهله </a:t>
            </a:r>
            <a:r>
              <a:rPr lang="ar-SA" sz="1400" b="1" dirty="0"/>
              <a:t>بمعنى الملكية وكيفية احترام ملكية الآخرين </a:t>
            </a:r>
            <a:r>
              <a:rPr lang="ar-SA" sz="1400" b="1" dirty="0" smtClean="0"/>
              <a:t>.</a:t>
            </a:r>
          </a:p>
          <a:p>
            <a:pPr algn="just">
              <a:lnSpc>
                <a:spcPct val="150000"/>
              </a:lnSpc>
            </a:pPr>
            <a:r>
              <a:rPr lang="ar-SA" sz="1400" b="1" dirty="0" smtClean="0"/>
              <a:t>عدم </a:t>
            </a:r>
            <a:r>
              <a:rPr lang="ar-SA" sz="1400" b="1" dirty="0"/>
              <a:t>قدرته على التمييز بين ماله </a:t>
            </a:r>
            <a:r>
              <a:rPr lang="ar-SA" sz="1400" b="1" dirty="0" smtClean="0"/>
              <a:t>وما ليس </a:t>
            </a:r>
            <a:r>
              <a:rPr lang="ar-SA" sz="1400" b="1" dirty="0"/>
              <a:t>له </a:t>
            </a:r>
            <a:r>
              <a:rPr lang="ar-SA" sz="1400" b="1" dirty="0" smtClean="0"/>
              <a:t>.</a:t>
            </a:r>
          </a:p>
          <a:p>
            <a:pPr algn="just">
              <a:lnSpc>
                <a:spcPct val="150000"/>
              </a:lnSpc>
            </a:pPr>
            <a:r>
              <a:rPr lang="ar-SA" sz="1400" b="1" dirty="0" smtClean="0"/>
              <a:t>الحرمان </a:t>
            </a:r>
            <a:r>
              <a:rPr lang="ar-SA" sz="1400" b="1" dirty="0"/>
              <a:t>من شيء ليس في مقدوره الحصول </a:t>
            </a:r>
            <a:r>
              <a:rPr lang="ar-SA" sz="1400" b="1" dirty="0" smtClean="0"/>
              <a:t>عليه.</a:t>
            </a:r>
          </a:p>
          <a:p>
            <a:pPr algn="just">
              <a:lnSpc>
                <a:spcPct val="150000"/>
              </a:lnSpc>
            </a:pPr>
            <a:r>
              <a:rPr lang="ar-SA" sz="1400" b="1" dirty="0" smtClean="0"/>
              <a:t>قد </a:t>
            </a:r>
            <a:r>
              <a:rPr lang="ar-SA" sz="1400" b="1" dirty="0"/>
              <a:t>يسرق </a:t>
            </a:r>
            <a:r>
              <a:rPr lang="ar-SA" sz="1400" b="1" dirty="0" smtClean="0"/>
              <a:t>الطفل بدافع </a:t>
            </a:r>
            <a:r>
              <a:rPr lang="ar-SA" sz="1400" b="1" dirty="0"/>
              <a:t>الانتقام </a:t>
            </a:r>
            <a:r>
              <a:rPr lang="ar-SA" sz="1400" b="1" dirty="0" smtClean="0"/>
              <a:t>.</a:t>
            </a:r>
          </a:p>
          <a:p>
            <a:pPr algn="just">
              <a:lnSpc>
                <a:spcPct val="150000"/>
              </a:lnSpc>
            </a:pPr>
            <a:r>
              <a:rPr lang="ar-SA" sz="1400" b="1" dirty="0" smtClean="0"/>
              <a:t>قد يسرق الطفل بدافع التخلص من مأزق .</a:t>
            </a:r>
          </a:p>
          <a:p>
            <a:pPr algn="just">
              <a:lnSpc>
                <a:spcPct val="150000"/>
              </a:lnSpc>
            </a:pPr>
            <a:r>
              <a:rPr lang="ar-SA" sz="1400" b="1" dirty="0" smtClean="0"/>
              <a:t>الرغبة في الحصول على مركز مرموق وسط أقرانه ، أو لمجرد تقليدهم .</a:t>
            </a:r>
          </a:p>
          <a:p>
            <a:pPr algn="just">
              <a:lnSpc>
                <a:spcPct val="150000"/>
              </a:lnSpc>
            </a:pPr>
            <a:r>
              <a:rPr lang="ar-SA" sz="1400" b="1" dirty="0" smtClean="0"/>
              <a:t> شغل </a:t>
            </a:r>
            <a:r>
              <a:rPr lang="ar-SA" sz="1400" b="1" dirty="0"/>
              <a:t>وقت الفراغ </a:t>
            </a:r>
            <a:r>
              <a:rPr lang="ar-SA" sz="1400" b="1" dirty="0" smtClean="0"/>
              <a:t>.</a:t>
            </a:r>
          </a:p>
        </p:txBody>
      </p:sp>
    </p:spTree>
    <p:extLst>
      <p:ext uri="{BB962C8B-B14F-4D97-AF65-F5344CB8AC3E}">
        <p14:creationId xmlns:p14="http://schemas.microsoft.com/office/powerpoint/2010/main" val="1825826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6"/>
            <a:ext cx="9601200" cy="825722"/>
          </a:xfrm>
        </p:spPr>
        <p:txBody>
          <a:bodyPr/>
          <a:lstStyle/>
          <a:p>
            <a:r>
              <a:rPr lang="ar-SA" b="1" dirty="0" smtClean="0">
                <a:latin typeface="Traditional Arabic" panose="02020603050405020304" pitchFamily="18" charset="-78"/>
                <a:cs typeface="Traditional Arabic" panose="02020603050405020304" pitchFamily="18" charset="-78"/>
              </a:rPr>
              <a:t>لتفادي تعود الأطفال على السرقة  : </a:t>
            </a:r>
            <a:endParaRPr lang="ar-SA" b="1" dirty="0">
              <a:latin typeface="Traditional Arabic" panose="02020603050405020304" pitchFamily="18" charset="-78"/>
              <a:cs typeface="Traditional Arabic" panose="02020603050405020304" pitchFamily="18" charset="-78"/>
            </a:endParaRPr>
          </a:p>
        </p:txBody>
      </p:sp>
      <p:sp>
        <p:nvSpPr>
          <p:cNvPr id="4" name="عنصر نائب للمحتوى 3"/>
          <p:cNvSpPr>
            <a:spLocks noGrp="1"/>
          </p:cNvSpPr>
          <p:nvPr>
            <p:ph sz="half" idx="2"/>
          </p:nvPr>
        </p:nvSpPr>
        <p:spPr>
          <a:xfrm>
            <a:off x="1052623" y="1190849"/>
            <a:ext cx="9843977" cy="5380072"/>
          </a:xfrm>
        </p:spPr>
        <p:txBody>
          <a:bodyPr>
            <a:noAutofit/>
          </a:bodyPr>
          <a:lstStyle/>
          <a:p>
            <a:pPr>
              <a:lnSpc>
                <a:spcPct val="150000"/>
              </a:lnSpc>
              <a:buFont typeface="Wingdings" panose="05000000000000000000" pitchFamily="2" charset="2"/>
              <a:buChar char="v"/>
            </a:pPr>
            <a:r>
              <a:rPr lang="ar-SA" sz="1600" b="1" dirty="0" smtClean="0"/>
              <a:t>أن </a:t>
            </a:r>
            <a:r>
              <a:rPr lang="ar-SA" sz="1600" b="1" dirty="0"/>
              <a:t>يعيشوا في وسط عائلي يتمتع بالدفء </a:t>
            </a:r>
            <a:r>
              <a:rPr lang="ar-SA" sz="1600" b="1" dirty="0" smtClean="0"/>
              <a:t>العاطفي المتبادل . </a:t>
            </a:r>
            <a:endParaRPr lang="ar-SA" sz="1600" b="1" dirty="0"/>
          </a:p>
          <a:p>
            <a:pPr>
              <a:lnSpc>
                <a:spcPct val="150000"/>
              </a:lnSpc>
              <a:buFont typeface="Wingdings" panose="05000000000000000000" pitchFamily="2" charset="2"/>
              <a:buChar char="v"/>
            </a:pPr>
            <a:r>
              <a:rPr lang="ar-SA" sz="1600" b="1" dirty="0" smtClean="0"/>
              <a:t>توفير </a:t>
            </a:r>
            <a:r>
              <a:rPr lang="ar-SA" sz="1600" b="1" dirty="0"/>
              <a:t>الضروريات اللازمة لهم.</a:t>
            </a:r>
          </a:p>
          <a:p>
            <a:pPr>
              <a:lnSpc>
                <a:spcPct val="150000"/>
              </a:lnSpc>
              <a:buFont typeface="Wingdings" panose="05000000000000000000" pitchFamily="2" charset="2"/>
              <a:buChar char="v"/>
            </a:pPr>
            <a:r>
              <a:rPr lang="ar-SA" sz="1600" b="1" dirty="0" smtClean="0"/>
              <a:t>مساعدتهم </a:t>
            </a:r>
            <a:r>
              <a:rPr lang="ar-SA" sz="1600" b="1" dirty="0"/>
              <a:t>على الشعور </a:t>
            </a:r>
            <a:r>
              <a:rPr lang="ar-SA" sz="1600" b="1" dirty="0" smtClean="0"/>
              <a:t>بالانتماء والاندماج في جماعات سوية . </a:t>
            </a:r>
            <a:endParaRPr lang="ar-SA" sz="1600" b="1" dirty="0"/>
          </a:p>
          <a:p>
            <a:pPr>
              <a:lnSpc>
                <a:spcPct val="150000"/>
              </a:lnSpc>
              <a:buFont typeface="Wingdings" panose="05000000000000000000" pitchFamily="2" charset="2"/>
              <a:buChar char="v"/>
            </a:pPr>
            <a:r>
              <a:rPr lang="ar-SA" sz="1600" b="1" dirty="0" smtClean="0"/>
              <a:t>مساعدتهم </a:t>
            </a:r>
            <a:r>
              <a:rPr lang="ar-SA" sz="1600" b="1" dirty="0"/>
              <a:t>على التخلص من الطاقة </a:t>
            </a:r>
            <a:r>
              <a:rPr lang="ar-SA" sz="1600" b="1" dirty="0" smtClean="0"/>
              <a:t>الزائدة عن طريق المشاركة في أنشطة جماعية وممارسة الهوايات المختلفة . </a:t>
            </a:r>
          </a:p>
          <a:p>
            <a:pPr>
              <a:lnSpc>
                <a:spcPct val="150000"/>
              </a:lnSpc>
              <a:buFont typeface="Wingdings" panose="05000000000000000000" pitchFamily="2" charset="2"/>
              <a:buChar char="v"/>
            </a:pPr>
            <a:r>
              <a:rPr lang="ar-SA" sz="1600" b="1" dirty="0" smtClean="0"/>
              <a:t>احترام ملكية الطفل ومن ثم تعويده احترام ملكية الغير .</a:t>
            </a:r>
          </a:p>
          <a:p>
            <a:pPr>
              <a:lnSpc>
                <a:spcPct val="150000"/>
              </a:lnSpc>
              <a:buFont typeface="Wingdings" panose="05000000000000000000" pitchFamily="2" charset="2"/>
              <a:buChar char="v"/>
            </a:pPr>
            <a:r>
              <a:rPr lang="ar-SA" sz="1600" b="1" dirty="0" smtClean="0"/>
              <a:t>تحديد المصروف الخاص بالطفل بحيث يتناسب مع عمره ووسطه الاجتماعي وبيئته المدرسية . .</a:t>
            </a:r>
          </a:p>
        </p:txBody>
      </p:sp>
    </p:spTree>
    <p:extLst>
      <p:ext uri="{BB962C8B-B14F-4D97-AF65-F5344CB8AC3E}">
        <p14:creationId xmlns:p14="http://schemas.microsoft.com/office/powerpoint/2010/main" val="3210071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5125"/>
            <a:ext cx="9601200" cy="710049"/>
          </a:xfrm>
        </p:spPr>
        <p:txBody>
          <a:bodyPr/>
          <a:lstStyle/>
          <a:p>
            <a:pPr algn="r" rtl="1"/>
            <a:r>
              <a:rPr lang="ar-SA" b="1" dirty="0" smtClean="0">
                <a:latin typeface="Traditional Arabic" panose="02020603050405020304" pitchFamily="18" charset="-78"/>
                <a:cs typeface="Traditional Arabic" panose="02020603050405020304" pitchFamily="18" charset="-78"/>
              </a:rPr>
              <a:t>الأنماط السلوكية التي يتسم بها نمو الطفل الانفعالي والاجتماعي : </a:t>
            </a:r>
            <a:endParaRPr lang="ar-SA" b="1" dirty="0">
              <a:latin typeface="Traditional Arabic" panose="02020603050405020304" pitchFamily="18" charset="-78"/>
              <a:cs typeface="Traditional Arabic" panose="02020603050405020304" pitchFamily="18" charset="-78"/>
            </a:endParaRPr>
          </a:p>
        </p:txBody>
      </p:sp>
      <p:graphicFrame>
        <p:nvGraphicFramePr>
          <p:cNvPr id="5" name="عنصر نائب للمحتوى 4" descr="SmartArt" title="شعاعي متشعب"/>
          <p:cNvGraphicFramePr>
            <a:graphicFrameLocks noGrp="1"/>
          </p:cNvGraphicFramePr>
          <p:nvPr>
            <p:ph sz="half" idx="2"/>
            <p:extLst>
              <p:ext uri="{D42A27DB-BD31-4B8C-83A1-F6EECF244321}">
                <p14:modId xmlns:p14="http://schemas.microsoft.com/office/powerpoint/2010/main" val="2791829611"/>
              </p:ext>
            </p:extLst>
          </p:nvPr>
        </p:nvGraphicFramePr>
        <p:xfrm>
          <a:off x="3810000" y="1661746"/>
          <a:ext cx="4572000" cy="4233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6923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مراجع اضافية لبعض مظاهر السلوك الانفعالي والاجتماعي للطفل </a:t>
            </a:r>
            <a:endParaRPr lang="ar-SA" dirty="0"/>
          </a:p>
        </p:txBody>
      </p:sp>
      <p:pic>
        <p:nvPicPr>
          <p:cNvPr id="5" name="Content Placeholder 4"/>
          <p:cNvPicPr>
            <a:picLocks noGrp="1" noChangeAspect="1"/>
          </p:cNvPicPr>
          <p:nvPr>
            <p:ph sz="half" idx="1"/>
          </p:nvPr>
        </p:nvPicPr>
        <p:blipFill>
          <a:blip r:embed="rId2"/>
          <a:stretch>
            <a:fillRect/>
          </a:stretch>
        </p:blipFill>
        <p:spPr>
          <a:xfrm>
            <a:off x="1921099" y="1600200"/>
            <a:ext cx="3810000" cy="3810000"/>
          </a:xfrm>
          <a:prstGeom prst="rect">
            <a:avLst/>
          </a:prstGeom>
        </p:spPr>
      </p:pic>
      <p:sp>
        <p:nvSpPr>
          <p:cNvPr id="4" name="Content Placeholder 3"/>
          <p:cNvSpPr>
            <a:spLocks noGrp="1"/>
          </p:cNvSpPr>
          <p:nvPr>
            <p:ph sz="half" idx="2"/>
          </p:nvPr>
        </p:nvSpPr>
        <p:spPr/>
        <p:txBody>
          <a:bodyPr>
            <a:normAutofit/>
          </a:bodyPr>
          <a:lstStyle/>
          <a:p>
            <a:pPr algn="ctr"/>
            <a:r>
              <a:rPr lang="ar-SA" sz="4400" dirty="0" smtClean="0"/>
              <a:t>بوابة الاطفال </a:t>
            </a:r>
          </a:p>
          <a:p>
            <a:pPr marL="0" indent="0" algn="ctr">
              <a:buNone/>
            </a:pPr>
            <a:r>
              <a:rPr lang="en-US" sz="4400" dirty="0" err="1" smtClean="0">
                <a:solidFill>
                  <a:srgbClr val="FF0000"/>
                </a:solidFill>
              </a:rPr>
              <a:t>kidsgate</a:t>
            </a:r>
            <a:endParaRPr lang="ar-SA" sz="4400" dirty="0">
              <a:solidFill>
                <a:srgbClr val="FF0000"/>
              </a:solidFill>
            </a:endParaRPr>
          </a:p>
        </p:txBody>
      </p:sp>
    </p:spTree>
    <p:extLst>
      <p:ext uri="{BB962C8B-B14F-4D97-AF65-F5344CB8AC3E}">
        <p14:creationId xmlns:p14="http://schemas.microsoft.com/office/powerpoint/2010/main" val="4269843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734356" y="193856"/>
            <a:ext cx="8414196" cy="6317242"/>
          </a:xfrm>
          <a:prstGeom prst="rect">
            <a:avLst/>
          </a:prstGeom>
        </p:spPr>
      </p:pic>
    </p:spTree>
    <p:extLst>
      <p:ext uri="{BB962C8B-B14F-4D97-AF65-F5344CB8AC3E}">
        <p14:creationId xmlns:p14="http://schemas.microsoft.com/office/powerpoint/2010/main" val="35228081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عنوان 1"/>
          <p:cNvSpPr>
            <a:spLocks noGrp="1"/>
          </p:cNvSpPr>
          <p:nvPr>
            <p:ph type="title"/>
          </p:nvPr>
        </p:nvSpPr>
        <p:spPr>
          <a:xfrm>
            <a:off x="1295400" y="365126"/>
            <a:ext cx="9601200" cy="820580"/>
          </a:xfrm>
          <a:effectLst>
            <a:softEdge rad="12700"/>
          </a:effectLst>
        </p:spPr>
        <p:txBody>
          <a:bodyPr/>
          <a:lstStyle/>
          <a:p>
            <a:r>
              <a:rPr lang="ar-SA" b="1" dirty="0" smtClean="0">
                <a:latin typeface="Traditional Arabic" panose="02020603050405020304" pitchFamily="18" charset="-78"/>
                <a:cs typeface="Traditional Arabic" panose="02020603050405020304" pitchFamily="18" charset="-78"/>
              </a:rPr>
              <a:t>1. الخوف : </a:t>
            </a:r>
            <a:endParaRPr lang="ar-SA" b="1"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295399" y="1185705"/>
            <a:ext cx="10081437" cy="5395847"/>
          </a:xfrm>
        </p:spPr>
        <p:txBody>
          <a:bodyPr>
            <a:normAutofit/>
          </a:bodyPr>
          <a:lstStyle/>
          <a:p>
            <a:pPr algn="just">
              <a:lnSpc>
                <a:spcPct val="150000"/>
              </a:lnSpc>
              <a:buFont typeface="Wingdings" panose="05000000000000000000" pitchFamily="2" charset="2"/>
              <a:buChar char="§"/>
            </a:pPr>
            <a:r>
              <a:rPr lang="ar-SA" dirty="0" smtClean="0"/>
              <a:t>الخوف بصفة عامه حالة انفعالية طبيعية يشعر بها كل إنسان في حياته .</a:t>
            </a:r>
          </a:p>
          <a:p>
            <a:pPr algn="just">
              <a:lnSpc>
                <a:spcPct val="150000"/>
              </a:lnSpc>
              <a:buFont typeface="Wingdings" panose="05000000000000000000" pitchFamily="2" charset="2"/>
              <a:buChar char="§"/>
            </a:pPr>
            <a:r>
              <a:rPr lang="ar-SA" dirty="0" smtClean="0"/>
              <a:t>يظهر الخوف في أشكال متعددة وبدرجات تتراوح بين الحذر والهلع والرعب .</a:t>
            </a:r>
          </a:p>
          <a:p>
            <a:pPr algn="just">
              <a:lnSpc>
                <a:spcPct val="150000"/>
              </a:lnSpc>
              <a:buFont typeface="Wingdings" panose="05000000000000000000" pitchFamily="2" charset="2"/>
              <a:buChar char="§"/>
            </a:pPr>
            <a:r>
              <a:rPr lang="ar-SA" dirty="0" smtClean="0"/>
              <a:t>كلما كانت درجة الخوف في الحدود المعقولة كان الإنسان سويا يتمتع بالصحة النفسية وأمكنه أن يسيطر بعقله على مخاوفه . </a:t>
            </a:r>
          </a:p>
          <a:p>
            <a:pPr algn="just">
              <a:lnSpc>
                <a:spcPct val="150000"/>
              </a:lnSpc>
              <a:buFont typeface="Wingdings" panose="05000000000000000000" pitchFamily="2" charset="2"/>
              <a:buChar char="§"/>
            </a:pPr>
            <a:r>
              <a:rPr lang="ar-SA" dirty="0" smtClean="0"/>
              <a:t>كلما كانت درجة الخوف كبيرة ، وتعذر معها السيطرة عليها بالعقل والمنطق عانى الفرد من الاضطراب النفسي وسلك سلوكا شاذا ،</a:t>
            </a:r>
            <a:r>
              <a:rPr lang="ar-SA" b="1" dirty="0" smtClean="0">
                <a:solidFill>
                  <a:schemeClr val="accent1">
                    <a:lumMod val="60000"/>
                    <a:lumOff val="40000"/>
                  </a:schemeClr>
                </a:solidFill>
              </a:rPr>
              <a:t>فالخوف المرضي </a:t>
            </a:r>
            <a:r>
              <a:rPr lang="ar-SA" dirty="0" smtClean="0"/>
              <a:t>خوف شاذ مبالغ فيه ومتكرر أو شبه دائم . </a:t>
            </a:r>
          </a:p>
          <a:p>
            <a:pPr algn="just">
              <a:lnSpc>
                <a:spcPct val="150000"/>
              </a:lnSpc>
              <a:buFont typeface="Wingdings" panose="05000000000000000000" pitchFamily="2" charset="2"/>
              <a:buChar char="§"/>
            </a:pPr>
            <a:r>
              <a:rPr lang="ar-SA" dirty="0"/>
              <a:t>أي خبرة نفسية وجدانية مخيفة يصادفها الإنسان في طفولته تسجل في نفسه وقد يستعيدها الطفل لا شعوريا في نموه فيشعر بالخوف . </a:t>
            </a:r>
            <a:endParaRPr lang="en-US" dirty="0"/>
          </a:p>
          <a:p>
            <a:pPr algn="just">
              <a:lnSpc>
                <a:spcPct val="150000"/>
              </a:lnSpc>
              <a:buFont typeface="Wingdings" panose="05000000000000000000" pitchFamily="2" charset="2"/>
              <a:buChar char="§"/>
            </a:pPr>
            <a:endParaRPr lang="en-US" dirty="0"/>
          </a:p>
        </p:txBody>
      </p:sp>
      <p:pic>
        <p:nvPicPr>
          <p:cNvPr id="4" name="Picture 3"/>
          <p:cNvPicPr>
            <a:picLocks noChangeAspect="1"/>
          </p:cNvPicPr>
          <p:nvPr/>
        </p:nvPicPr>
        <p:blipFill>
          <a:blip r:embed="rId2"/>
          <a:stretch>
            <a:fillRect/>
          </a:stretch>
        </p:blipFill>
        <p:spPr>
          <a:xfrm>
            <a:off x="576530" y="775416"/>
            <a:ext cx="2847975" cy="1600200"/>
          </a:xfrm>
          <a:prstGeom prst="rect">
            <a:avLst/>
          </a:prstGeom>
        </p:spPr>
      </p:pic>
    </p:spTree>
    <p:extLst>
      <p:ext uri="{BB962C8B-B14F-4D97-AF65-F5344CB8AC3E}">
        <p14:creationId xmlns:p14="http://schemas.microsoft.com/office/powerpoint/2010/main" val="2772628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95400" y="1371600"/>
            <a:ext cx="9601200" cy="4800600"/>
          </a:xfrm>
        </p:spPr>
        <p:txBody>
          <a:bodyPr/>
          <a:lstStyle/>
          <a:p>
            <a:pPr marL="0" indent="0" algn="just">
              <a:lnSpc>
                <a:spcPct val="150000"/>
              </a:lnSpc>
              <a:buNone/>
            </a:pPr>
            <a:r>
              <a:rPr lang="ar-SA" b="1" u="sng" dirty="0" smtClean="0">
                <a:solidFill>
                  <a:schemeClr val="accent1">
                    <a:lumMod val="60000"/>
                    <a:lumOff val="40000"/>
                  </a:schemeClr>
                </a:solidFill>
              </a:rPr>
              <a:t>مثيرات الخوف : </a:t>
            </a:r>
          </a:p>
          <a:p>
            <a:pPr marL="0" indent="0" algn="just">
              <a:lnSpc>
                <a:spcPct val="150000"/>
              </a:lnSpc>
              <a:buNone/>
            </a:pPr>
            <a:r>
              <a:rPr lang="ar-SA" dirty="0" smtClean="0"/>
              <a:t>الأصوات العالية الفجائية هي من أهم المثيرات الأولى للخوف في الطفولة المبكرة ، وبتقدم الطفل في العمر تزداد مثيرات الخوف ويختلف في النوع . </a:t>
            </a:r>
          </a:p>
          <a:p>
            <a:pPr marL="0" indent="0" algn="just">
              <a:lnSpc>
                <a:spcPct val="150000"/>
              </a:lnSpc>
              <a:buNone/>
            </a:pPr>
            <a:r>
              <a:rPr lang="ar-SA" b="1" u="sng" dirty="0" smtClean="0">
                <a:solidFill>
                  <a:schemeClr val="accent1">
                    <a:lumMod val="60000"/>
                    <a:lumOff val="40000"/>
                  </a:schemeClr>
                </a:solidFill>
              </a:rPr>
              <a:t>صور الخوف : </a:t>
            </a:r>
          </a:p>
          <a:p>
            <a:pPr marL="0" indent="0" algn="just">
              <a:lnSpc>
                <a:spcPct val="150000"/>
              </a:lnSpc>
              <a:buNone/>
            </a:pPr>
            <a:r>
              <a:rPr lang="ar-SA" dirty="0" smtClean="0"/>
              <a:t>انفعال الخوف يظهر عند الطفل بصور شتى ، فقد يتخذ صورة فزع يبدو على أسارير وجهه ، وقد يكون مصحوب بالصراخ وقد يتطور إلى الصياح والهرب ، وقد يكون مصحوب بالعرق والتبول غير الإرادي . </a:t>
            </a:r>
            <a:endParaRPr lang="en-US" dirty="0"/>
          </a:p>
        </p:txBody>
      </p:sp>
    </p:spTree>
    <p:extLst>
      <p:ext uri="{BB962C8B-B14F-4D97-AF65-F5344CB8AC3E}">
        <p14:creationId xmlns:p14="http://schemas.microsoft.com/office/powerpoint/2010/main" val="3189904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95399" y="648586"/>
            <a:ext cx="9890051" cy="5964865"/>
          </a:xfrm>
        </p:spPr>
        <p:txBody>
          <a:bodyPr>
            <a:normAutofit fontScale="85000" lnSpcReduction="10000"/>
          </a:bodyPr>
          <a:lstStyle/>
          <a:p>
            <a:pPr marL="0" indent="0" algn="just">
              <a:lnSpc>
                <a:spcPct val="150000"/>
              </a:lnSpc>
              <a:buNone/>
            </a:pPr>
            <a:r>
              <a:rPr lang="ar-SA" b="1" u="sng" dirty="0" smtClean="0">
                <a:solidFill>
                  <a:schemeClr val="accent1">
                    <a:lumMod val="60000"/>
                    <a:lumOff val="40000"/>
                  </a:schemeClr>
                </a:solidFill>
              </a:rPr>
              <a:t>مخاوف الأطفال :</a:t>
            </a:r>
          </a:p>
          <a:p>
            <a:pPr marL="0" indent="0">
              <a:lnSpc>
                <a:spcPct val="150000"/>
              </a:lnSpc>
              <a:buNone/>
            </a:pPr>
            <a:r>
              <a:rPr lang="ar-SA" dirty="0" smtClean="0"/>
              <a:t> </a:t>
            </a:r>
            <a:r>
              <a:rPr lang="ar-SA" b="1" dirty="0">
                <a:solidFill>
                  <a:srgbClr val="FF0000"/>
                </a:solidFill>
              </a:rPr>
              <a:t>أكثر </a:t>
            </a:r>
            <a:r>
              <a:rPr lang="ar-SA" b="1" dirty="0" smtClean="0">
                <a:solidFill>
                  <a:srgbClr val="FF0000"/>
                </a:solidFill>
              </a:rPr>
              <a:t>المخاوف انتشارا بين </a:t>
            </a:r>
            <a:r>
              <a:rPr lang="ar-SA" b="1" dirty="0">
                <a:solidFill>
                  <a:srgbClr val="FF0000"/>
                </a:solidFill>
              </a:rPr>
              <a:t>الأطفال هي </a:t>
            </a:r>
            <a:r>
              <a:rPr lang="ar-SA" b="1" dirty="0" smtClean="0">
                <a:solidFill>
                  <a:srgbClr val="FF0000"/>
                </a:solidFill>
              </a:rPr>
              <a:t>المخاوف المحسوسة التي لها مصادر </a:t>
            </a:r>
            <a:r>
              <a:rPr lang="ar-SA" b="1" dirty="0">
                <a:solidFill>
                  <a:srgbClr val="FF0000"/>
                </a:solidFill>
              </a:rPr>
              <a:t>حقيقية </a:t>
            </a:r>
            <a:r>
              <a:rPr lang="ar-SA" b="1" dirty="0" smtClean="0">
                <a:solidFill>
                  <a:srgbClr val="FF0000"/>
                </a:solidFill>
              </a:rPr>
              <a:t>وواقعية و محدودة يلمسها الآباء في أبنائهم بسهولة لأنهم يعبرون عنها بوضوح ومن هذه المخاوف : </a:t>
            </a:r>
            <a:endParaRPr lang="en-US" b="1" dirty="0">
              <a:solidFill>
                <a:srgbClr val="FF0000"/>
              </a:solidFill>
            </a:endParaRPr>
          </a:p>
          <a:p>
            <a:pPr>
              <a:lnSpc>
                <a:spcPct val="150000"/>
              </a:lnSpc>
              <a:buFont typeface="Wingdings" panose="05000000000000000000" pitchFamily="2" charset="2"/>
              <a:buChar char="§"/>
            </a:pPr>
            <a:r>
              <a:rPr lang="ar-SA" dirty="0" smtClean="0"/>
              <a:t>الخوف من الشرطي ،  </a:t>
            </a:r>
            <a:r>
              <a:rPr lang="ar-SA" dirty="0"/>
              <a:t>الطبيب ،</a:t>
            </a:r>
            <a:r>
              <a:rPr lang="ar-SA" dirty="0" smtClean="0"/>
              <a:t>المدرسة </a:t>
            </a:r>
            <a:r>
              <a:rPr lang="ar-SA" dirty="0"/>
              <a:t>، </a:t>
            </a:r>
            <a:r>
              <a:rPr lang="ar-SA" dirty="0" smtClean="0"/>
              <a:t>الحيوانات  </a:t>
            </a:r>
            <a:r>
              <a:rPr lang="ar-SA" dirty="0"/>
              <a:t>،طلقات </a:t>
            </a:r>
            <a:r>
              <a:rPr lang="ar-SA" dirty="0" smtClean="0"/>
              <a:t>المدافع ،البرق ، الأماكن العالية ، البحر ، النار ، الحشرات . </a:t>
            </a:r>
          </a:p>
          <a:p>
            <a:pPr>
              <a:lnSpc>
                <a:spcPct val="150000"/>
              </a:lnSpc>
              <a:buFont typeface="Wingdings" panose="05000000000000000000" pitchFamily="2" charset="2"/>
              <a:buChar char="§"/>
            </a:pPr>
            <a:r>
              <a:rPr lang="ar-SA" dirty="0" smtClean="0"/>
              <a:t>يخاف الطفل عن طريق المشاركة الوجدانية لأفراد أسرته ، وقد يتعلم الطفل الخوف بالإيحاء .</a:t>
            </a:r>
          </a:p>
          <a:p>
            <a:pPr>
              <a:lnSpc>
                <a:spcPct val="150000"/>
              </a:lnSpc>
              <a:buFont typeface="Wingdings" panose="05000000000000000000" pitchFamily="2" charset="2"/>
              <a:buChar char="§"/>
            </a:pPr>
            <a:r>
              <a:rPr lang="ar-SA" dirty="0" smtClean="0"/>
              <a:t>يخاف الطفل من المواقف غير المألوفة ومن الأشياء الغريبة والجديدة عليهم . </a:t>
            </a:r>
          </a:p>
          <a:p>
            <a:pPr>
              <a:lnSpc>
                <a:spcPct val="150000"/>
              </a:lnSpc>
              <a:buFont typeface="Wingdings" panose="05000000000000000000" pitchFamily="2" charset="2"/>
              <a:buChar char="§"/>
            </a:pPr>
            <a:r>
              <a:rPr lang="ar-SA" dirty="0" smtClean="0"/>
              <a:t>من أهم مخاوف الأطفال غير الواقعية : الخوف من الموت والخوف من الظلام والخوف من الغيبيات .</a:t>
            </a:r>
          </a:p>
          <a:p>
            <a:pPr>
              <a:lnSpc>
                <a:spcPct val="150000"/>
              </a:lnSpc>
              <a:buFont typeface="Wingdings" panose="05000000000000000000" pitchFamily="2" charset="2"/>
              <a:buChar char="§"/>
            </a:pPr>
            <a:r>
              <a:rPr lang="ar-SA" dirty="0" smtClean="0"/>
              <a:t>من أهم مصادر مخاوف الأطفال وعدم ثقتهم بأنفسهم هو الآباء بسلوكهم المضطرب مما ينقل الخوف للأبناء ، كما أن أسلوب التربية الذي يميل إلى القسوة الزائدة أو التدليل المبالغ فيه ، أو اهمال وتجاهل إشباع حاجات الطفل يسبب عدم ثقة الأطفال في أنفسهم وبالتالي يثير مخاوفهم . </a:t>
            </a:r>
            <a:endParaRPr lang="en-US" dirty="0"/>
          </a:p>
        </p:txBody>
      </p:sp>
    </p:spTree>
    <p:extLst>
      <p:ext uri="{BB962C8B-B14F-4D97-AF65-F5344CB8AC3E}">
        <p14:creationId xmlns:p14="http://schemas.microsoft.com/office/powerpoint/2010/main" val="4163690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95399" y="1185707"/>
            <a:ext cx="9890051" cy="5427744"/>
          </a:xfrm>
        </p:spPr>
        <p:txBody>
          <a:bodyPr>
            <a:normAutofit/>
          </a:bodyPr>
          <a:lstStyle/>
          <a:p>
            <a:pPr marL="0" indent="0" algn="just">
              <a:lnSpc>
                <a:spcPct val="150000"/>
              </a:lnSpc>
              <a:buNone/>
            </a:pPr>
            <a:r>
              <a:rPr lang="ar-SA" b="1" u="sng" dirty="0" smtClean="0">
                <a:solidFill>
                  <a:schemeClr val="accent1">
                    <a:lumMod val="60000"/>
                    <a:lumOff val="40000"/>
                  </a:schemeClr>
                </a:solidFill>
              </a:rPr>
              <a:t>وقاية الأطفال من الخوف : </a:t>
            </a:r>
          </a:p>
          <a:p>
            <a:pPr marL="0" indent="0">
              <a:lnSpc>
                <a:spcPct val="150000"/>
              </a:lnSpc>
              <a:buNone/>
            </a:pPr>
            <a:r>
              <a:rPr lang="ar-SA" dirty="0" smtClean="0"/>
              <a:t> من أجل وقاية الأطفال من مخاوفهم ينبغي على الآباء والمربين ما يلي : </a:t>
            </a:r>
          </a:p>
          <a:p>
            <a:pPr marL="457200" indent="-457200">
              <a:lnSpc>
                <a:spcPct val="150000"/>
              </a:lnSpc>
              <a:buAutoNum type="arabicPeriod"/>
            </a:pPr>
            <a:r>
              <a:rPr lang="ar-SA" dirty="0" smtClean="0"/>
              <a:t>إحاطة الطفل بجو من الدفء العاطفي والمحبة ليشعر بالأمن والطمأنينة . </a:t>
            </a:r>
          </a:p>
          <a:p>
            <a:pPr marL="457200" indent="-457200">
              <a:lnSpc>
                <a:spcPct val="150000"/>
              </a:lnSpc>
              <a:buAutoNum type="arabicPeriod"/>
            </a:pPr>
            <a:r>
              <a:rPr lang="ar-SA" dirty="0" smtClean="0"/>
              <a:t>مناقشة الأطفال في مخاوفهم وعدم كبتها . </a:t>
            </a:r>
          </a:p>
          <a:p>
            <a:pPr marL="457200" indent="-457200">
              <a:lnSpc>
                <a:spcPct val="150000"/>
              </a:lnSpc>
              <a:buAutoNum type="arabicPeriod"/>
            </a:pPr>
            <a:r>
              <a:rPr lang="ar-SA" dirty="0" smtClean="0"/>
              <a:t>ابعاد الطفل عن مثيرات الخوف كالقصص الخرافية المثيرة للمخاوف . </a:t>
            </a:r>
          </a:p>
          <a:p>
            <a:pPr marL="457200" indent="-457200">
              <a:lnSpc>
                <a:spcPct val="150000"/>
              </a:lnSpc>
              <a:buAutoNum type="arabicPeriod"/>
            </a:pPr>
            <a:r>
              <a:rPr lang="ar-SA" dirty="0" smtClean="0"/>
              <a:t>توفير الخبرات السارة غير المخيفة . </a:t>
            </a:r>
            <a:endParaRPr lang="en-US" dirty="0"/>
          </a:p>
        </p:txBody>
      </p:sp>
      <p:pic>
        <p:nvPicPr>
          <p:cNvPr id="2" name="Picture 1"/>
          <p:cNvPicPr>
            <a:picLocks noChangeAspect="1"/>
          </p:cNvPicPr>
          <p:nvPr/>
        </p:nvPicPr>
        <p:blipFill>
          <a:blip r:embed="rId2"/>
          <a:stretch>
            <a:fillRect/>
          </a:stretch>
        </p:blipFill>
        <p:spPr>
          <a:xfrm>
            <a:off x="679561" y="3272844"/>
            <a:ext cx="2847975" cy="1600200"/>
          </a:xfrm>
          <a:prstGeom prst="rect">
            <a:avLst/>
          </a:prstGeom>
        </p:spPr>
      </p:pic>
    </p:spTree>
    <p:extLst>
      <p:ext uri="{BB962C8B-B14F-4D97-AF65-F5344CB8AC3E}">
        <p14:creationId xmlns:p14="http://schemas.microsoft.com/office/powerpoint/2010/main" val="3383808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عنوان 1"/>
          <p:cNvSpPr>
            <a:spLocks noGrp="1"/>
          </p:cNvSpPr>
          <p:nvPr>
            <p:ph type="title"/>
          </p:nvPr>
        </p:nvSpPr>
        <p:spPr>
          <a:xfrm>
            <a:off x="1295400" y="365126"/>
            <a:ext cx="9601200" cy="820580"/>
          </a:xfrm>
          <a:effectLst>
            <a:softEdge rad="12700"/>
          </a:effectLst>
        </p:spPr>
        <p:txBody>
          <a:bodyPr/>
          <a:lstStyle/>
          <a:p>
            <a:r>
              <a:rPr lang="ar-SA" b="1" dirty="0" smtClean="0">
                <a:latin typeface="Traditional Arabic" panose="02020603050405020304" pitchFamily="18" charset="-78"/>
                <a:cs typeface="Traditional Arabic" panose="02020603050405020304" pitchFamily="18" charset="-78"/>
              </a:rPr>
              <a:t>2. الخجل  : </a:t>
            </a:r>
            <a:endParaRPr lang="ar-SA" b="1"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295399" y="1185706"/>
            <a:ext cx="10081437" cy="4013616"/>
          </a:xfrm>
        </p:spPr>
        <p:txBody>
          <a:bodyPr>
            <a:normAutofit/>
          </a:bodyPr>
          <a:lstStyle/>
          <a:p>
            <a:pPr algn="just">
              <a:lnSpc>
                <a:spcPct val="150000"/>
              </a:lnSpc>
              <a:buFont typeface="Wingdings" panose="05000000000000000000" pitchFamily="2" charset="2"/>
              <a:buChar char="§"/>
            </a:pPr>
            <a:r>
              <a:rPr lang="ar-SA" dirty="0">
                <a:solidFill>
                  <a:srgbClr val="FF0000"/>
                </a:solidFill>
              </a:rPr>
              <a:t>الطفل الخجول هو </a:t>
            </a:r>
            <a:r>
              <a:rPr lang="ar-SA" dirty="0" smtClean="0">
                <a:solidFill>
                  <a:srgbClr val="FF0000"/>
                </a:solidFill>
              </a:rPr>
              <a:t>طفل، يعاني </a:t>
            </a:r>
            <a:r>
              <a:rPr lang="ar-SA" dirty="0">
                <a:solidFill>
                  <a:srgbClr val="FF0000"/>
                </a:solidFill>
              </a:rPr>
              <a:t>من عدم القدرة على الأخذ والعطاء مع زملائه في المدرسة </a:t>
            </a:r>
            <a:r>
              <a:rPr lang="ar-SA" dirty="0" smtClean="0">
                <a:solidFill>
                  <a:srgbClr val="FF0000"/>
                </a:solidFill>
              </a:rPr>
              <a:t>والمجتمع وبذلك يشعر بالنقص بالمقارنة مع غيره من الأطفال . </a:t>
            </a:r>
          </a:p>
          <a:p>
            <a:pPr algn="just">
              <a:lnSpc>
                <a:spcPct val="150000"/>
              </a:lnSpc>
              <a:buFont typeface="Wingdings" panose="05000000000000000000" pitchFamily="2" charset="2"/>
              <a:buChar char="§"/>
            </a:pPr>
            <a:r>
              <a:rPr lang="ar-SA" dirty="0" smtClean="0"/>
              <a:t>الطفل الخجول ميال إلى العزلة وقد يبدو أنانيا في كثير من الأحيان لأنه يسعى إلى فرض رغباته مع من يعيشون حوله ، ولا يمكن أن ينفذ هذه الرغبات إلا في أسرته ولا يقوى فرضها على أقرانه . </a:t>
            </a:r>
          </a:p>
          <a:p>
            <a:pPr algn="just">
              <a:lnSpc>
                <a:spcPct val="150000"/>
              </a:lnSpc>
              <a:buFont typeface="Wingdings" panose="05000000000000000000" pitchFamily="2" charset="2"/>
              <a:buChar char="§"/>
            </a:pPr>
            <a:r>
              <a:rPr lang="ar-SA" dirty="0" smtClean="0"/>
              <a:t>الطفل الخجول حساس وعصبي ، وقد يكون أحيانا كثير الحركة غير مستقر .</a:t>
            </a:r>
            <a:endParaRPr lang="en-US" dirty="0"/>
          </a:p>
        </p:txBody>
      </p:sp>
      <p:pic>
        <p:nvPicPr>
          <p:cNvPr id="4" name="Picture 3"/>
          <p:cNvPicPr>
            <a:picLocks noChangeAspect="1"/>
          </p:cNvPicPr>
          <p:nvPr/>
        </p:nvPicPr>
        <p:blipFill>
          <a:blip r:embed="rId2"/>
          <a:stretch>
            <a:fillRect/>
          </a:stretch>
        </p:blipFill>
        <p:spPr>
          <a:xfrm>
            <a:off x="279041" y="4164927"/>
            <a:ext cx="2953556" cy="2068790"/>
          </a:xfrm>
          <a:prstGeom prst="rect">
            <a:avLst/>
          </a:prstGeom>
        </p:spPr>
      </p:pic>
    </p:spTree>
    <p:extLst>
      <p:ext uri="{BB962C8B-B14F-4D97-AF65-F5344CB8AC3E}">
        <p14:creationId xmlns:p14="http://schemas.microsoft.com/office/powerpoint/2010/main" val="3025323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عنوان 1"/>
          <p:cNvSpPr>
            <a:spLocks noGrp="1"/>
          </p:cNvSpPr>
          <p:nvPr>
            <p:ph type="title"/>
          </p:nvPr>
        </p:nvSpPr>
        <p:spPr>
          <a:xfrm>
            <a:off x="1295400" y="365126"/>
            <a:ext cx="9601200" cy="820580"/>
          </a:xfrm>
          <a:effectLst>
            <a:softEdge rad="12700"/>
          </a:effectLst>
        </p:spPr>
        <p:txBody>
          <a:bodyPr/>
          <a:lstStyle/>
          <a:p>
            <a:r>
              <a:rPr lang="ar-SA" b="1" dirty="0" smtClean="0">
                <a:latin typeface="Traditional Arabic" panose="02020603050405020304" pitchFamily="18" charset="-78"/>
                <a:cs typeface="Traditional Arabic" panose="02020603050405020304" pitchFamily="18" charset="-78"/>
              </a:rPr>
              <a:t>أسباب الخجل : </a:t>
            </a:r>
            <a:endParaRPr lang="ar-SA" b="1"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295400" y="1286541"/>
            <a:ext cx="10081437" cy="5241850"/>
          </a:xfrm>
        </p:spPr>
        <p:txBody>
          <a:bodyPr>
            <a:normAutofit/>
          </a:bodyPr>
          <a:lstStyle/>
          <a:p>
            <a:pPr algn="just">
              <a:lnSpc>
                <a:spcPct val="150000"/>
              </a:lnSpc>
              <a:buFont typeface="Wingdings" panose="05000000000000000000" pitchFamily="2" charset="2"/>
              <a:buChar char="§"/>
            </a:pPr>
            <a:r>
              <a:rPr lang="ar-SA" dirty="0" smtClean="0"/>
              <a:t>الشعور بالنقص نتيجة نواقص جسمية أو عاهات بارزة .</a:t>
            </a:r>
          </a:p>
          <a:p>
            <a:pPr algn="just">
              <a:lnSpc>
                <a:spcPct val="150000"/>
              </a:lnSpc>
              <a:buFont typeface="Wingdings" panose="05000000000000000000" pitchFamily="2" charset="2"/>
              <a:buChar char="§"/>
            </a:pPr>
            <a:r>
              <a:rPr lang="ar-SA" dirty="0" smtClean="0"/>
              <a:t>بعض الظواهر </a:t>
            </a:r>
            <a:r>
              <a:rPr lang="ar-SA" dirty="0" err="1" smtClean="0"/>
              <a:t>كالثأثأة</a:t>
            </a:r>
            <a:r>
              <a:rPr lang="ar-SA" dirty="0" smtClean="0"/>
              <a:t> أو اللجلجة في الكلام .</a:t>
            </a:r>
          </a:p>
          <a:p>
            <a:pPr algn="just">
              <a:lnSpc>
                <a:spcPct val="150000"/>
              </a:lnSpc>
              <a:buFont typeface="Wingdings" panose="05000000000000000000" pitchFamily="2" charset="2"/>
              <a:buChar char="§"/>
            </a:pPr>
            <a:r>
              <a:rPr lang="ar-SA" dirty="0" smtClean="0"/>
              <a:t>السمنة المفرطة .</a:t>
            </a:r>
          </a:p>
          <a:p>
            <a:pPr algn="just">
              <a:lnSpc>
                <a:spcPct val="150000"/>
              </a:lnSpc>
              <a:buFont typeface="Wingdings" panose="05000000000000000000" pitchFamily="2" charset="2"/>
              <a:buChar char="§"/>
            </a:pPr>
            <a:r>
              <a:rPr lang="ar-SA" dirty="0" smtClean="0"/>
              <a:t>إشعار </a:t>
            </a:r>
            <a:r>
              <a:rPr lang="ar-SA" dirty="0" smtClean="0"/>
              <a:t>البيئة له بالنقص لعدم وسامته ، أو لضعف قدراته العقلية وتحصيله الدراسي . </a:t>
            </a:r>
          </a:p>
          <a:p>
            <a:pPr algn="just">
              <a:lnSpc>
                <a:spcPct val="150000"/>
              </a:lnSpc>
              <a:buFont typeface="Wingdings" panose="05000000000000000000" pitchFamily="2" charset="2"/>
              <a:buChar char="§"/>
            </a:pPr>
            <a:r>
              <a:rPr lang="ar-SA" dirty="0" smtClean="0"/>
              <a:t>جهل الوالدين وسوء معاملتهما للطفل كالتشدد في العقاب لأتفه الأسباب ، أو التدليل الشديد .</a:t>
            </a:r>
          </a:p>
          <a:p>
            <a:pPr algn="just">
              <a:lnSpc>
                <a:spcPct val="150000"/>
              </a:lnSpc>
              <a:buFont typeface="Wingdings" panose="05000000000000000000" pitchFamily="2" charset="2"/>
              <a:buChar char="§"/>
            </a:pPr>
            <a:r>
              <a:rPr lang="ar-SA" dirty="0" smtClean="0"/>
              <a:t>الاعتقاد الخاطئ أن دور الأب في حياة الطفل الأولى قليل الأهمية .</a:t>
            </a:r>
            <a:endParaRPr lang="en-US" dirty="0"/>
          </a:p>
        </p:txBody>
      </p:sp>
    </p:spTree>
    <p:extLst>
      <p:ext uri="{BB962C8B-B14F-4D97-AF65-F5344CB8AC3E}">
        <p14:creationId xmlns:p14="http://schemas.microsoft.com/office/powerpoint/2010/main" val="385984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PINKFLORALBROCADE_16X9">
  <a:themeElements>
    <a:clrScheme name="PinkFloralBrocade">
      <a:dk1>
        <a:srgbClr val="323232"/>
      </a:dk1>
      <a:lt1>
        <a:sysClr val="window" lastClr="FFFFFF"/>
      </a:lt1>
      <a:dk2>
        <a:srgbClr val="000000"/>
      </a:dk2>
      <a:lt2>
        <a:srgbClr val="E8E3E7"/>
      </a:lt2>
      <a:accent1>
        <a:srgbClr val="852367"/>
      </a:accent1>
      <a:accent2>
        <a:srgbClr val="079097"/>
      </a:accent2>
      <a:accent3>
        <a:srgbClr val="D54658"/>
      </a:accent3>
      <a:accent4>
        <a:srgbClr val="EA8B4A"/>
      </a:accent4>
      <a:accent5>
        <a:srgbClr val="E3BB49"/>
      </a:accent5>
      <a:accent6>
        <a:srgbClr val="79AD5F"/>
      </a:accent6>
      <a:hlink>
        <a:srgbClr val="079097"/>
      </a:hlink>
      <a:folHlink>
        <a:srgbClr val="808080"/>
      </a:folHlink>
    </a:clrScheme>
    <a:fontScheme name="مخصص 2">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inkFloralBrocade_16x9_TP103417392" id="{167CCA94-1125-49EA-B5EE-8AA466211C97}" vid="{D2900FF2-89CA-42E4-B76C-7077B8FBB59B}"/>
    </a:ext>
  </a:extLst>
</a:theme>
</file>

<file path=ppt/theme/theme2.xml><?xml version="1.0" encoding="utf-8"?>
<a:theme xmlns:a="http://schemas.openxmlformats.org/drawingml/2006/main" name="Office Theme">
  <a:themeElements>
    <a:clrScheme name="PinkFloralBrocade">
      <a:dk1>
        <a:srgbClr val="323232"/>
      </a:dk1>
      <a:lt1>
        <a:sysClr val="window" lastClr="FFFFFF"/>
      </a:lt1>
      <a:dk2>
        <a:srgbClr val="000000"/>
      </a:dk2>
      <a:lt2>
        <a:srgbClr val="E8E3E7"/>
      </a:lt2>
      <a:accent1>
        <a:srgbClr val="852367"/>
      </a:accent1>
      <a:accent2>
        <a:srgbClr val="079097"/>
      </a:accent2>
      <a:accent3>
        <a:srgbClr val="D54658"/>
      </a:accent3>
      <a:accent4>
        <a:srgbClr val="EA8B4A"/>
      </a:accent4>
      <a:accent5>
        <a:srgbClr val="E3BB49"/>
      </a:accent5>
      <a:accent6>
        <a:srgbClr val="79AD5F"/>
      </a:accent6>
      <a:hlink>
        <a:srgbClr val="079097"/>
      </a:hlink>
      <a:folHlink>
        <a:srgbClr val="808080"/>
      </a:folHlink>
    </a:clrScheme>
    <a:fontScheme name="PinkFloralBrocad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inkFloralBrocade">
      <a:dk1>
        <a:srgbClr val="323232"/>
      </a:dk1>
      <a:lt1>
        <a:sysClr val="window" lastClr="FFFFFF"/>
      </a:lt1>
      <a:dk2>
        <a:srgbClr val="000000"/>
      </a:dk2>
      <a:lt2>
        <a:srgbClr val="E8E3E7"/>
      </a:lt2>
      <a:accent1>
        <a:srgbClr val="852367"/>
      </a:accent1>
      <a:accent2>
        <a:srgbClr val="079097"/>
      </a:accent2>
      <a:accent3>
        <a:srgbClr val="D54658"/>
      </a:accent3>
      <a:accent4>
        <a:srgbClr val="EA8B4A"/>
      </a:accent4>
      <a:accent5>
        <a:srgbClr val="E3BB49"/>
      </a:accent5>
      <a:accent6>
        <a:srgbClr val="79AD5F"/>
      </a:accent6>
      <a:hlink>
        <a:srgbClr val="079097"/>
      </a:hlink>
      <a:folHlink>
        <a:srgbClr val="808080"/>
      </a:folHlink>
    </a:clrScheme>
    <a:fontScheme name="PinkFloralBrocad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C30D95C-3EF8-44E8-B33B-528BD41806D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عرض تقديمي بتصميم نسيج زهري اللون مطرّز بأشكال من الزهور (شاشة عريضة)</Template>
  <TotalTime>0</TotalTime>
  <Words>2090</Words>
  <Application>Microsoft Office PowerPoint</Application>
  <PresentationFormat>Widescreen</PresentationFormat>
  <Paragraphs>170</Paragraphs>
  <Slides>31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Tahoma</vt:lpstr>
      <vt:lpstr>Traditional Arabic</vt:lpstr>
      <vt:lpstr>Wingdings</vt:lpstr>
      <vt:lpstr>PINKFLORALBROCADE_16X9</vt:lpstr>
      <vt:lpstr>مظاهر السلوك الانفعالي والاجتماعي للطفل</vt:lpstr>
      <vt:lpstr>بعض مظاهر السلوك الانفعالي والاجتماعي للطفل :</vt:lpstr>
      <vt:lpstr>الأنماط السلوكية التي يتسم بها نمو الطفل الانفعالي والاجتماعي : </vt:lpstr>
      <vt:lpstr>1. الخوف : </vt:lpstr>
      <vt:lpstr>PowerPoint Presentation</vt:lpstr>
      <vt:lpstr>PowerPoint Presentation</vt:lpstr>
      <vt:lpstr>PowerPoint Presentation</vt:lpstr>
      <vt:lpstr>2. الخجل  : </vt:lpstr>
      <vt:lpstr>أسباب الخجل : </vt:lpstr>
      <vt:lpstr>الوقاية من الخجل :</vt:lpstr>
      <vt:lpstr>3 . الغضب : </vt:lpstr>
      <vt:lpstr>أساليب الغضب : </vt:lpstr>
      <vt:lpstr>أسباب غضب الأطفال : </vt:lpstr>
      <vt:lpstr>علاج حالات غضب الأطفال : </vt:lpstr>
      <vt:lpstr>cozy corner</vt:lpstr>
      <vt:lpstr>4. الغيرة : </vt:lpstr>
      <vt:lpstr>4. الغيرة : </vt:lpstr>
      <vt:lpstr>علاج الغيرة : </vt:lpstr>
      <vt:lpstr>5. الكذب : </vt:lpstr>
      <vt:lpstr>أنواع الكذب : </vt:lpstr>
      <vt:lpstr>أنواع الكذب : 1. الكذب الإدعائي : </vt:lpstr>
      <vt:lpstr>أنواع الكذب : 2. الكذب الخيالي : </vt:lpstr>
      <vt:lpstr>أنواع الكذب :3. الكذب الوقائي  : </vt:lpstr>
      <vt:lpstr>أنواع الكذب :4. الكذب الأناني  : </vt:lpstr>
      <vt:lpstr>أنواع الكذب :5. الكذب الانتقامي  : </vt:lpstr>
      <vt:lpstr>علاج الكذب : </vt:lpstr>
      <vt:lpstr>6. السرقة : </vt:lpstr>
      <vt:lpstr>دوافع السرقة عند الأطفال : </vt:lpstr>
      <vt:lpstr>لتفادي تعود الأطفال على السرقة  : </vt:lpstr>
      <vt:lpstr>مراجع اضافية لبعض مظاهر السلوك الانفعالي والاجتماعي للطفل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2015-11-14T08:23:28Z</dcterms:created>
  <dcterms:modified xsi:type="dcterms:W3CDTF">2016-12-11T04:28:46Z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TC034173939991</vt:lpwstr>
  </property>
</Properties>
</file>