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757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4255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13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753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330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525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336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365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072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304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697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4D28D-4D18-4046-8CBF-4D1B2EBFF329}" type="datetimeFigureOut">
              <a:rPr lang="ar-SA" smtClean="0"/>
              <a:t>18/01/36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07266-9029-4AF9-8E91-F254AA1DBA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9261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Nervous System Assignment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2997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l" rtl="0"/>
            <a:r>
              <a:rPr lang="en-US" dirty="0" smtClean="0"/>
              <a:t>Large granular clusters found in cell bodies of neurons are called ……………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Cells that form the myelin sheath in the PNS are called ………….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Which part of the brain is responsible for control of </a:t>
            </a:r>
            <a:r>
              <a:rPr lang="en-US" smtClean="0"/>
              <a:t>cardiovascular functions?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616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Nervous System Assignment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Nervous System Assignment</dc:title>
  <dc:creator>كلية العوم</dc:creator>
  <cp:lastModifiedBy>كلية العوم</cp:lastModifiedBy>
  <cp:revision>1</cp:revision>
  <dcterms:created xsi:type="dcterms:W3CDTF">2014-11-10T12:45:07Z</dcterms:created>
  <dcterms:modified xsi:type="dcterms:W3CDTF">2014-11-10T12:52:19Z</dcterms:modified>
</cp:coreProperties>
</file>