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11"/>
  </p:notesMasterIdLst>
  <p:sldIdLst>
    <p:sldId id="384" r:id="rId2"/>
    <p:sldId id="278" r:id="rId3"/>
    <p:sldId id="386" r:id="rId4"/>
    <p:sldId id="385" r:id="rId5"/>
    <p:sldId id="283" r:id="rId6"/>
    <p:sldId id="256" r:id="rId7"/>
    <p:sldId id="279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87" r:id="rId27"/>
    <p:sldId id="304" r:id="rId28"/>
    <p:sldId id="285" r:id="rId29"/>
    <p:sldId id="280" r:id="rId30"/>
    <p:sldId id="281" r:id="rId31"/>
    <p:sldId id="257" r:id="rId32"/>
    <p:sldId id="258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388" r:id="rId46"/>
    <p:sldId id="271" r:id="rId47"/>
    <p:sldId id="272" r:id="rId48"/>
    <p:sldId id="273" r:id="rId49"/>
    <p:sldId id="274" r:id="rId50"/>
    <p:sldId id="275" r:id="rId51"/>
    <p:sldId id="276" r:id="rId52"/>
    <p:sldId id="389" r:id="rId53"/>
    <p:sldId id="277" r:id="rId54"/>
    <p:sldId id="317" r:id="rId55"/>
    <p:sldId id="357" r:id="rId56"/>
    <p:sldId id="358" r:id="rId57"/>
    <p:sldId id="359" r:id="rId58"/>
    <p:sldId id="318" r:id="rId59"/>
    <p:sldId id="390" r:id="rId60"/>
    <p:sldId id="392" r:id="rId61"/>
    <p:sldId id="393" r:id="rId62"/>
    <p:sldId id="364" r:id="rId63"/>
    <p:sldId id="365" r:id="rId64"/>
    <p:sldId id="394" r:id="rId65"/>
    <p:sldId id="366" r:id="rId66"/>
    <p:sldId id="367" r:id="rId67"/>
    <p:sldId id="368" r:id="rId68"/>
    <p:sldId id="369" r:id="rId69"/>
    <p:sldId id="395" r:id="rId70"/>
    <p:sldId id="319" r:id="rId71"/>
    <p:sldId id="320" r:id="rId72"/>
    <p:sldId id="321" r:id="rId73"/>
    <p:sldId id="322" r:id="rId74"/>
    <p:sldId id="323" r:id="rId75"/>
    <p:sldId id="324" r:id="rId76"/>
    <p:sldId id="360" r:id="rId77"/>
    <p:sldId id="361" r:id="rId78"/>
    <p:sldId id="362" r:id="rId79"/>
    <p:sldId id="363" r:id="rId80"/>
    <p:sldId id="376" r:id="rId81"/>
    <p:sldId id="371" r:id="rId82"/>
    <p:sldId id="375" r:id="rId83"/>
    <p:sldId id="372" r:id="rId84"/>
    <p:sldId id="373" r:id="rId85"/>
    <p:sldId id="374" r:id="rId86"/>
    <p:sldId id="377" r:id="rId87"/>
    <p:sldId id="378" r:id="rId88"/>
    <p:sldId id="379" r:id="rId89"/>
    <p:sldId id="396" r:id="rId90"/>
    <p:sldId id="380" r:id="rId91"/>
    <p:sldId id="381" r:id="rId92"/>
    <p:sldId id="326" r:id="rId93"/>
    <p:sldId id="327" r:id="rId94"/>
    <p:sldId id="328" r:id="rId95"/>
    <p:sldId id="329" r:id="rId96"/>
    <p:sldId id="330" r:id="rId97"/>
    <p:sldId id="331" r:id="rId98"/>
    <p:sldId id="397" r:id="rId99"/>
    <p:sldId id="332" r:id="rId100"/>
    <p:sldId id="333" r:id="rId101"/>
    <p:sldId id="334" r:id="rId102"/>
    <p:sldId id="335" r:id="rId103"/>
    <p:sldId id="336" r:id="rId104"/>
    <p:sldId id="337" r:id="rId105"/>
    <p:sldId id="338" r:id="rId106"/>
    <p:sldId id="339" r:id="rId107"/>
    <p:sldId id="340" r:id="rId108"/>
    <p:sldId id="341" r:id="rId109"/>
    <p:sldId id="398" r:id="rId1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0418" autoAdjust="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customXml" Target="../customXml/item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118" Type="http://schemas.openxmlformats.org/officeDocument/2006/relationships/customXml" Target="../customXml/item3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29B240A-CD6D-4139-8532-FBAE074147A5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4E55BBF-FA90-4912-862C-F5A94336468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21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23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24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25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27</a:t>
            </a:fld>
            <a:endParaRPr lang="ar-S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28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55BBF-FA90-4912-862C-F5A94336468F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46AA3-E0DD-4383-B242-534801ED12E6}" type="datetimeFigureOut">
              <a:rPr lang="ar-SA" smtClean="0"/>
              <a:pPr/>
              <a:t>13/05/32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68318-75D4-4CB7-BEFC-F784A4713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785926"/>
            <a:ext cx="91440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لديك العتاد التالي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حاسب آلي عدد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2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مجهز من حيث العتاد </a:t>
            </a:r>
            <a:r>
              <a:rPr kumimoji="0" lang="ar-SA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بـ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"كرت" شبكة مدمج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1GB 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و من حيث البرمجيات بنظام تشغيل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MS </a:t>
            </a: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– Windows </a:t>
            </a: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7</a:t>
            </a: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Ultimate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"</a:t>
            </a:r>
            <a:r>
              <a:rPr kumimoji="0" lang="ar-S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المستخدم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user1 </a:t>
            </a:r>
            <a:r>
              <a:rPr kumimoji="0" lang="ar-S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هو المستخدم المسئول عن هذا الحاسب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".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وحدة توصيل مركزية ذات منافذ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RJ45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. "</a:t>
            </a:r>
            <a:r>
              <a:rPr kumimoji="0" lang="ar-S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عدد المنافذ أكثر من منفذين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".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كبلين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مجدولين (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TP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) مباشرين (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Straight Cable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).</a:t>
            </a:r>
            <a:endParaRPr kumimoji="0" lang="ar-S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85101"/>
            <a:ext cx="5786478" cy="644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143108" y="3714752"/>
            <a:ext cx="1714512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flipV="1">
            <a:off x="428596" y="4385490"/>
            <a:ext cx="1965597" cy="132952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C:\Users\user1\AppData\Local\Temp\SNAGHTML5d7e7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8001024" y="4214818"/>
            <a:ext cx="1142976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 flipV="1">
            <a:off x="5857884" y="4357694"/>
            <a:ext cx="2143140" cy="78581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C:\Users\user1\AppData\Local\Temp\SNAGHTML5d8e5a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571736" y="1285860"/>
            <a:ext cx="1928826" cy="9286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4"/>
          </p:cNvCxnSpPr>
          <p:nvPr/>
        </p:nvCxnSpPr>
        <p:spPr>
          <a:xfrm flipV="1">
            <a:off x="1857356" y="2214554"/>
            <a:ext cx="1678793" cy="13573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 rot="19218357">
            <a:off x="1626355" y="2616017"/>
            <a:ext cx="14237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نقر مضاعف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6858016" y="0"/>
            <a:ext cx="1500198" cy="10001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:\Users\user1\AppData\Local\Temp\SNAGHTML5db21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929322" y="928670"/>
            <a:ext cx="1500198" cy="1071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2928926" y="1714488"/>
            <a:ext cx="3071834" cy="20002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 rot="19602775">
            <a:off x="3340869" y="2544579"/>
            <a:ext cx="14237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نقر مضاعف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6500826" y="0"/>
            <a:ext cx="2000264" cy="9286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C:\Users\user1\AppData\Local\Temp\SNAGHTML5dbf5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572132" y="1071546"/>
            <a:ext cx="2000264" cy="10001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4214810" y="1857364"/>
            <a:ext cx="1571636" cy="12858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 rot="19218357">
            <a:off x="3769495" y="2258828"/>
            <a:ext cx="14237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نقر مضاعف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4929190" y="0"/>
            <a:ext cx="3571900" cy="8572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C:\Users\user1\AppData\Local\Temp\SNAGHTML5df2f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143636" y="3286124"/>
            <a:ext cx="1143008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 flipV="1">
            <a:off x="5000628" y="3429000"/>
            <a:ext cx="1143008" cy="6429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شكل بيضاوي 6"/>
          <p:cNvSpPr/>
          <p:nvPr/>
        </p:nvSpPr>
        <p:spPr>
          <a:xfrm>
            <a:off x="5000628" y="0"/>
            <a:ext cx="3429024" cy="121442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C:\Users\user1\AppData\Local\Temp\SNAGHTML5e19ab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857884" y="1000108"/>
            <a:ext cx="1571636" cy="10001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000628" y="3857628"/>
            <a:ext cx="1000132" cy="2143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 flipV="1">
            <a:off x="3571868" y="3964785"/>
            <a:ext cx="1428760" cy="67866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C:\Users\user1\AppData\Local\Temp\SNAGHTML5e454b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399247" y="3786190"/>
            <a:ext cx="117288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/>
              <a:t>u</a:t>
            </a:r>
            <a:r>
              <a:rPr lang="en-US" sz="2400" b="1" dirty="0" smtClean="0"/>
              <a:t>ser-</a:t>
            </a:r>
            <a:r>
              <a:rPr lang="en-US" sz="2400" b="1" dirty="0" err="1" smtClean="0"/>
              <a:t>tcr</a:t>
            </a:r>
            <a:endParaRPr lang="ar-SA" sz="2400" b="1" dirty="0"/>
          </a:p>
        </p:txBody>
      </p:sp>
      <p:sp>
        <p:nvSpPr>
          <p:cNvPr id="4" name="مستطيل 3"/>
          <p:cNvSpPr/>
          <p:nvPr/>
        </p:nvSpPr>
        <p:spPr>
          <a:xfrm>
            <a:off x="1000100" y="2143116"/>
            <a:ext cx="857256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C:\Users\user1\AppData\Local\Temp\SNAGHTML5e5795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428596" y="857232"/>
            <a:ext cx="1857388" cy="17145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57422" y="642918"/>
            <a:ext cx="4118435" cy="538609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4400" dirty="0" smtClean="0">
                <a:solidFill>
                  <a:srgbClr val="FF0000"/>
                </a:solidFill>
                <a:sym typeface="Wingdings"/>
              </a:rPr>
              <a:t></a:t>
            </a:r>
            <a:endParaRPr lang="ar-SA" sz="3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8690"/>
            <a:ext cx="5572164" cy="655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57976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3214678" y="5901534"/>
            <a:ext cx="1714512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929190" y="5929330"/>
            <a:ext cx="1534865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368400"/>
            <a:ext cx="4191851" cy="248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857488" y="4071942"/>
            <a:ext cx="1714512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572000" y="4071942"/>
            <a:ext cx="1534865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7241" y="2000240"/>
            <a:ext cx="5688300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500166" y="3786190"/>
            <a:ext cx="1714512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3214678" y="3786190"/>
            <a:ext cx="1534865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357430"/>
            <a:ext cx="4581183" cy="196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>
            <a:stCxn id="11" idx="1"/>
          </p:cNvCxnSpPr>
          <p:nvPr/>
        </p:nvCxnSpPr>
        <p:spPr>
          <a:xfrm rot="10800000" flipH="1">
            <a:off x="3582812" y="4071945"/>
            <a:ext cx="131932" cy="18739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>
            <a:stCxn id="11" idx="3"/>
          </p:cNvCxnSpPr>
          <p:nvPr/>
        </p:nvCxnSpPr>
        <p:spPr>
          <a:xfrm flipV="1">
            <a:off x="5065911" y="4071943"/>
            <a:ext cx="77593" cy="18739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3582812" y="5715016"/>
            <a:ext cx="148309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حسب الحاجة</a:t>
            </a:r>
            <a:endParaRPr lang="ar-SA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286248" y="4714884"/>
            <a:ext cx="38504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</a:rPr>
              <a:t>؟</a:t>
            </a:r>
            <a:endParaRPr lang="ar-SA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340"/>
            <a:ext cx="9015932" cy="666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071538" y="6143644"/>
            <a:ext cx="642942" cy="7143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1620324" y="5429263"/>
            <a:ext cx="1808669" cy="81899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428728" y="5357826"/>
            <a:ext cx="157163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0"/>
          </p:cNvCxnSpPr>
          <p:nvPr/>
        </p:nvCxnSpPr>
        <p:spPr>
          <a:xfrm rot="10800000" flipV="1">
            <a:off x="2214546" y="5214950"/>
            <a:ext cx="2857520" cy="1428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928662" y="2071678"/>
            <a:ext cx="1714512" cy="1214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214282" y="3000372"/>
            <a:ext cx="1214414" cy="3571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0179" y="285727"/>
            <a:ext cx="5163589" cy="62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00694" y="5143512"/>
            <a:ext cx="1428760" cy="9286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6720218" y="4286256"/>
            <a:ext cx="1209369" cy="9932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2643182"/>
            <a:ext cx="8143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و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سمِّ الحاسب الموجود الى يسارك الاسم الأول لوالدك (ايضاً حروف لاتينية صغيرة)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000100" y="785794"/>
            <a:ext cx="7553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SA" sz="32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سمِّ  الحاسب الموجود إلى يمينك باسمك الأول (حروف لاتينية صغيرة)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357290" y="4714884"/>
            <a:ext cx="6909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SA" sz="32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أعط مجموعة العمل لهذين المحورين اسم عائلتك(حروف لاتينية).</a:t>
            </a:r>
            <a:endParaRPr lang="ar-SA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4740" y="214291"/>
            <a:ext cx="5321904" cy="656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786050" y="3429000"/>
            <a:ext cx="3857652" cy="32517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6643702" y="3571876"/>
            <a:ext cx="2214578" cy="15001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 rot="2088947">
            <a:off x="7344245" y="4005961"/>
            <a:ext cx="161614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نقر مزدوج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62896"/>
            <a:ext cx="5491508" cy="612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4786314" y="2143116"/>
            <a:ext cx="1928826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6643702" y="1571612"/>
            <a:ext cx="1643074" cy="78581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245" y="214290"/>
            <a:ext cx="5747511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57488" y="5929330"/>
            <a:ext cx="1428760" cy="7858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6"/>
          </p:cNvCxnSpPr>
          <p:nvPr/>
        </p:nvCxnSpPr>
        <p:spPr>
          <a:xfrm rot="10800000" flipV="1">
            <a:off x="4286248" y="5929329"/>
            <a:ext cx="1285884" cy="3929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93986"/>
            <a:ext cx="5072098" cy="63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14678" y="6000768"/>
            <a:ext cx="1285884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4312250" y="5286387"/>
            <a:ext cx="1474197" cy="7876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9502"/>
            <a:ext cx="5357850" cy="655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000232" y="5786454"/>
            <a:ext cx="1214446" cy="10715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6"/>
          </p:cNvCxnSpPr>
          <p:nvPr/>
        </p:nvCxnSpPr>
        <p:spPr>
          <a:xfrm rot="10800000" flipV="1">
            <a:off x="3214678" y="6143643"/>
            <a:ext cx="1357322" cy="1785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0034" y="214290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1142976" y="142852"/>
            <a:ext cx="1071570" cy="5000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57422" y="642918"/>
            <a:ext cx="4118435" cy="538609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4400" dirty="0" smtClean="0">
                <a:solidFill>
                  <a:srgbClr val="FF0000"/>
                </a:solidFill>
                <a:sym typeface="Wingdings"/>
              </a:rPr>
              <a:t></a:t>
            </a:r>
            <a:endParaRPr lang="ar-SA" sz="3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ttp://t3.gstatic.com/images?q=tbn:ANd9GcRKQK5rDd3HCqfz-Wxlm8TYLDMxJCUfpgq2bDGN5ao162H0nOY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285992"/>
            <a:ext cx="2705100" cy="1685926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849605" y="2643182"/>
            <a:ext cx="59343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adel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214678" y="4143380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182.167.44.20 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886342" y="5214950"/>
            <a:ext cx="79701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err="1" smtClean="0"/>
              <a:t>abhari</a:t>
            </a:r>
            <a:endParaRPr lang="ar-SA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714744" y="5214950"/>
            <a:ext cx="161294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اسم مجموعة العمل</a:t>
            </a:r>
            <a:endParaRPr lang="ar-SA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050965" y="1214422"/>
            <a:ext cx="292900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خطوات تنفيذ توصيف الحاسب الأيسر</a:t>
            </a:r>
            <a:endParaRPr lang="ar-SA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9144699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557574" y="3714752"/>
            <a:ext cx="66075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/>
              <a:t>يسار</a:t>
            </a:r>
            <a:endParaRPr lang="ar-SA" sz="24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1\AppData\Local\Temp\SNAGHTML472b7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1"/>
            <a:ext cx="8715436" cy="6536577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500562" y="3929066"/>
            <a:ext cx="66075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/>
              <a:t>يسار</a:t>
            </a:r>
            <a:endParaRPr lang="ar-SA" sz="2400" b="1" dirty="0"/>
          </a:p>
        </p:txBody>
      </p:sp>
      <p:sp>
        <p:nvSpPr>
          <p:cNvPr id="4" name="مستطيل 3"/>
          <p:cNvSpPr/>
          <p:nvPr/>
        </p:nvSpPr>
        <p:spPr>
          <a:xfrm>
            <a:off x="5572132" y="2428868"/>
            <a:ext cx="2357454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 flipH="1" flipV="1">
            <a:off x="6107917" y="2750339"/>
            <a:ext cx="1214446" cy="10001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628" y="428604"/>
            <a:ext cx="31967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قم بتوصيل الشبكة بالعتاد المعطى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http://t3.gstatic.com/images?q=tbn:ANd9GcRKQK5rDd3HCqfz-Wxlm8TYLDMxJCUfpgq2bDGN5ao162H0nOY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357562"/>
            <a:ext cx="2705100" cy="1685926"/>
          </a:xfrm>
          <a:prstGeom prst="rect">
            <a:avLst/>
          </a:prstGeom>
          <a:noFill/>
        </p:spPr>
      </p:pic>
      <p:pic>
        <p:nvPicPr>
          <p:cNvPr id="2053" name="Picture 5" descr="http://t3.gstatic.com/images?q=tbn:ANd9GcRKQK5rDd3HCqfz-Wxlm8TYLDMxJCUfpgq2bDGN5ao162H0nOY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00438"/>
            <a:ext cx="2705100" cy="1685926"/>
          </a:xfrm>
          <a:prstGeom prst="rect">
            <a:avLst/>
          </a:prstGeom>
          <a:noFill/>
        </p:spPr>
      </p:pic>
      <p:pic>
        <p:nvPicPr>
          <p:cNvPr id="5" name="Picture 2" descr="http://t1.gstatic.com/images?q=tbn:ANd9GcScEXTsLTl0OGUvDO6N5Pgxu1G_Iitjumk_XpfBLUUxp4QXz8KD6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071678"/>
            <a:ext cx="2940388" cy="1312673"/>
          </a:xfrm>
          <a:prstGeom prst="rect">
            <a:avLst/>
          </a:prstGeom>
          <a:noFill/>
        </p:spPr>
      </p:pic>
      <p:sp>
        <p:nvSpPr>
          <p:cNvPr id="2055" name="AutoShape 7" descr="data:image/jpg;base64,/9j/4AAQSkZJRgABAQAAAQABAAD/2wCEAAkGBhQQERUSEBMUFRUVEREUFBUVFBUYFhQVFhYVFBUVFRYXGyYeFxkjGRUUIC8hJCcpLCwsFR8zNTAqNSYrLCkBCQoKDgwOGg8PGi4lHyUsLSwvLjUsLCwsLy0pLC8sKS0sMi0sLCkvLCwsLCwwLCwsLCwsLCwsLiwsLCwpLCwpLP/AABEIAOEA4QMBIgACEQEDEQH/xAAbAAEAAQUBAAAAAAAAAAAAAAAABgEDBAUHAv/EAEEQAAEDAQUFBAcHAwMEAwAAAAEAAhEDBAUSITEGIkFRYXGBkaETMkJSscHRI2JygpLh8BQzQ1Oi0geywvEkNHP/xAAbAQEAAgMBAQAAAAAAAAAAAAAABAUCAwYBB//EADQRAAIBAgMFBgUEAgMAAAAAAAABAgMEESExBRITQVEiYXGBkaEUMrHR4UJSwfBi8RUzNP/aAAwDAQACEQMRAD8A7iiIgCIiAIiIAiIgCSitV6mFpdBMAmBqY4BeN4AMtDSS0EEtiQCMp5jgrkrmNG1VG1H1ahcxznFzyJDmgHEevujxW5sm1taN7CZJOkYQdG5awOKiVbyFGKlU5m6FGU5bsSbItDZNrKb8ny08eIW6p1Q4SCCDoQtlG5pVv+uWJjOnOHzIuIqBVUg1hERAEREAREQBERAEREAREQBERAEREAREQBERAEREAVCFVEBgXpc7LQ0teNQN4aiDOvKVErfcNShJAxjg5o+I1CnZVC1V95Y07pdrJ9SRRuJ0tNDmVFsNz45/z+cVmWW+32cgNMzq05g5gR0kkCe1SS37KsfJpnAeRzb9Qoremz1dhJcwlvvNzAEYQeYjFUOnJcvOwurae905ot4XFKst1+jJjdO0VOsADuu5cDyg9fFbcFcobaywA6Euj8OWI9hjCO5Sy6NsGwG1hEADEM/Eaq4stq73Yr5dH1INxZ7udPMlcqqs0LQ14DmODgeIKuyr9NNYoriqIi9AREQBERAEREAREQBERAEREAREQBERAEREAREQBERAFQqqIDGqXdTcZcxhPMtC0t57GUn50vs3dM2ntHDuUjRR6ltSqLCUUbI1ZxeKZzt9K0WJ0mWifXbmw9vDxhSC7NrmvhtYYD7w9U9vJSGpTBEEAg6gqLXzsfq+zZHjTOh/CfZ7FVTta9p27Z4rnF/x+CWqtOtlVWD6kpZUBggyDxXsLnF3X3Vszi3MQd6m6fhwPVTO67+p2gZGHcWnXu5qVa7Rp1uzLsy6fY01baVPPVdTaIqAqqsyMEREAREQBERAEREAREQBERAEREAREQBEVJQFUVMS8uqgakDtXmKQPaKybawavb+ofVWql70W61WfqCwdSC1a9T3dfQy0WuO0Nn/1W+a9svug7Sqz9Q+ax49L9y9UZbkujM5UhW6dpa71XA9hB+CuYltTTzRhoau+dn6dpbvZOA3XjUdDzHRQS32KtY3gPBid17dDyg8D0XTlatVkbVaWPaHNOoOirbvZ9O47Syl1JVG5lTy1RHbh2sD4ZW10D+B/Fy7VKAVzu/tlallJqUZfS1I1cwdfeb1WfsztXADKpluQB4t7eYUS3vKlvLg3Pk/v9zdVoRqR4lHzRNkXllQESMwV6V6njmivCIi9AREQBERAEREAREQBEVCgKry90CVr7zvllAZ5uIyaNe08h1UHv7aol2F5L3nNlCnme0jl1dkFW3W0adB7izl0X89CVRtpVM9ETK17S0mZN3z93T9WnhKj147blpjExnJrRid/O5Raq6rUzrOLGyfs6R0ymH1OeejfFX7NZ8IGBgYDiDjO/Lfvamcx5qgrbQuJ/qwXdl7/AGLCFvShyxZm1toatTOKsc3vwN8J+Ss1Hv1cWCZ5u0E65cF49HHrEYi0g8znLY4yASO9XG2Vxa1op1HBsRLHHTQ6KvlvTzzfqySsFkkkWhVB0dOU5AZDOSc+ivuogRvEyQBB6T8lZF1uGlEj8j/+KVbORqXDtaY8ysXTl0Z6u9oPrBpwmZAk5g5c+q9uDYzGhh2fq6a+IWC+i4zvD9P7rHfQq8C3sLf3TdXU93X1NyaGEiCQScoOeQlX7LfNVmTKzux30co0bZXad5gcOGFxBHjIVW3mxzpcXMccOTxAyIIg6cOa2QjUjnF+hjKOOqxJ3Zdr6rf7jWvHMZH6Ld2LaejUynA7k/LwOi5z/UPawgCTBgjrmMuSpZ7zxOAMZk7sZgAaydVOobSuaer3l36kapa05csPA64M1DtpdkCCa9kEO1fTGjuZZyPTitddt/PouwsdMCcDpLSOh4a/spdde0FOvu+o/wB13H8J9pW8Lq3v48OeTfJ/wQnTqW73o6EY2d2mLIDpLZgt4tPT6KdUKwe0OaQQRIKiW1uzRJNps43xnUYP8g94D3x59qw9l9ofRkNcfs3f7Tz7Oa00K87Kpwazxi9H/eRtqU414cWnrzRPUXlrpXpdAVoREQBERAEREAREQFFq78vkUGwM3unCP/I9Fm221ikxz3aNE/QDquX7QXzUe8Nb/drTGf8AbYB6w5gKq2jdujFQp/M/ZdSVbUeJLF6Fu8L4e+saVEF1QjFUqnNtOfi7kFl3bdLKAJzLjm5ziS5x5uPy8FW77E2z0446knVzjxPNxyWxu+wPrOAAz16MHM8z/Oa49uVWXDp8/d9S7ygsXoYbbHifIBJccm659B3AqQ2DZMuzrmB7rTn+Z3Du8VvLvuplEbol0ZuOp+g6LNhdTZ7JhBKVbtP2RUVrxvFU8kY1juynSEU2Nb1Az7zqVkwgVVdqKWiITbepSELVVF6eGPWu6m/16bD2tB+S19fZSzu/x4fwkj9luFQhaZ0Kc/min5Gcako6Milq2Eaf7dUjo4AjxEFaO37FV2g7jag+6c/0ugro5CQoM9lW8tFh4EiN5VjzxOMPsD6Jhhc2NabwY7pzHchqMqbtRsHr8iuvWy7adZuGq1rh1GY7DqO5RK+dgsiaBxfcfE/ld9fFVVxsqpDOD3vZ/km0r6MspZEFtNkqU5dTcXZRrvAcpWZdd8CoQw+tJJ1GGIiOM/uVWpTfQdge0iNWuEOb46hYd43diHpaOThn0Kq9XuzyfUmYJ5o6Jcu05EMtBy0bUPkKn/LxWo2tuf8ApqnpqY+yqu3gNGVDx6B2vbPNQy6r7e50OMxONpjIfPPy7VObnvJtWmbLXM0qgwU3HWm46MJPWC09I4hWcarrQ+GuNf0y7+WJDcOFPiQ813G32Rvr0jPROObRu9Ry7lJQVyi7az7PWLHZPpPwnqW8ewjyK6jZLQKjGvGhEqy2XcuUXRnrH6fgiXdJRlvR0ZfREVwQgiIgCIiAKhVUKAhG1F/tqE0cUNY84iJMubIIMDKDPgtBdljpPqenZUDi9rQJyho4Ny4n4DkvG1NQEVzSA33uAA4l7sM68ZlZNGkKdAgDJrMIHYIHnC4O9qyqTlJvV4eSL6hTwikjKp2ZzqoDhGYawHRzjx7Pop1dtgFFgaNdXHmVDtl7MDVpsquxGm0Ppyd4uIc2OoGvcFPArrYlvFQdV66EK+qtyUCqIi6IrgiIgCIiAIiIAiIgCoQqogMG9Lnp2huGq2eRGTm9hXPr22ffY3Z71JxgPjjycOB/nRdPVi1WVtVjmPAc1wgg8lAu7GFxHPJ9SRRuJUn3HDr9u4sd6alkRmY5cVeuW9Q4w4DDUgENyOL3v5y6KQ3vdxoVHUnZj2SfaYdPoeoKhD6JoVqlMaZObOmF3xgrmIxbxpT1RdY78VOJK76rEvp1nesR6GqfecwTTqfmp69aZU52KtuOkWngZHYf3+KgVreKtlc8aswyeeAyD4OcPzFST/p9aN+ObXeUFSbSq/iYTeryfiaK8MaLXTNE9REXWlIEREAREQBWbXUw03u5McfAEq8se8GzSqDnTeP9pWMtGerU5Fer4NFs+vXYCOcQ7+dq2tX+2OrmD/cFpb9cR6B2cNr0yeQmB8/itzUH2XY5h8HBfPqyyj4v6nR0+aJxs7Y2eibUwtxnFvQMUSRErcrU7M1JoDo5w85+a2q7exS+Hhh0X0KGvjxJY9SqIimGkIiIAiIgCIiAIiIAiIgCoVVEBF9ubvxUm1QM6Zg/hd+8eJXML/oj01F3vMqMPgHD4Lsm0n/1a0/6Z/Zcmvxm9Q//AEP/AGulcztJKFzGS5p/QuLGTdNpmddX21ncziWPZ3gR8YW1/wCnJJcw/in9J+a1ezL8iOTncdd48FI9h7EWVCBoDWJ8YHxVbaf+mMf8kyTcNcJ+BOgiIu4OeCIiAIiIAqOGSqqFAcf2jsLsD2NEuY9w1OWHE2RHdrzWZdtX01L8bAewkfI/Bbfaux4K7iNKjcQ5TGF3nB71Etn7W5j30agggl7RzY7WO+fFcLdUpRc4/tePkdDQmmk+pP8AYy8JBpnU73eMnD4FStc0s1pNCu17dHHEPxe0O8fNdGstoFRoc0yCJCvtjXKnS4b1X0ZW3tLdnvLRl5ERXhACIiAIiIAiIgCIiAIiIAhRUKAje1170xRNIVG4nkCJBgAgmeWkd6g9a7/SvYW1GSyThmSZBAORy4q9b7qdQtFU1qoqHEXucBETOR64Q2VprypxQqViN+rDWDiAcmDtznvXGXtWVa4zywy9S9t6ahDJ65m6uO630A70mpJMjSJJAHjyUu2PpHHVfnALWDtzc4+YUXuPHTpt3iYEw4l2WsSc+KnOzAb/AE7X0xDak1P15rPZMOJdOT5Y/Y03cmqeHU26Ii7AqAiIgCIiAIURAaLa27jVo4mjepkuHURvDw+C5vfFMgNrUxLmmeOntAxz07V2MtXPNo7n9BUc2Psqk4ek6t/nRc7ta2akq8fMsbOrk6b8jXWO1MtNIEHJwkHi0j5g5LfbL356JxpVTAnXgCdHdhUHGOx1C7I0nRiABnFnvNHtOiJHLsUhGGs1rmkfdcOv80VFCcrWoqlPT+5MspRVaG7I6a0yvShtxbRmlFOt6ugdy/bpqFLqdUOAIMg8RxXZ2l3TuYb0deaKKrRlSlgy4iIphpCIiAIiIAiIgCIqEoAVqL9vsUG4WwajhujkPePT4q3fW0jaO5Th1Tyb+Lr0UDt1tfUeQCS92b3n2R9Y0CpNobSjTTp0n2uvT8k63tXN70tC3WP9RULJJaHTVd77tcPXmfBYV9vFSvSoDMNONw10ybPeZ7lsa9ZlkoF7oAaCe0/UrW7K0XVA6vUG9Vdijkweo3plmepXMxbwdV6LTvb5lt3EwuO7xUe1pG7BLh0A0U2pUw0ANEAAAAcANAFptmrHDS88ch2D+eS3gC6jY9vwqG89ZZ+XIp7ypvVMFoiqIiuSGEREAREQBERAFhXpdrbRTdTfodDxB5hZqoQsZxUluvRnqbTxRyy32E0HeirjKYY7ybDvgfFamqx1jdNFpNPV1POCSdKfJ08NPl1q97nZaWYXjP2XcQfp0UAvW7KlndgqsDmGc+fIt59mq5O8sZW8sUsYMt6FwprpIt2C82VxunOBLTk4do5ddOq2933nUoeqd3i0+r3cR3KMNupj3Y2uM5kHRwJAGbteGhSjelamYezG3EQ06POucRDtDy0VXHepz3qEsGS3uzWFRHT7Bf8ATqDM4Xe64geB0K2QeuYWW+aFXLEATwcYPPjrqtrQrFmdOo5vfl5ZK5o7cnFYVofwQJ2HODJ3KSoey/a7fba7taPlCvDaisNWMP6h81Pjtu1era8iO7KquRKpSVFxtVU/0m/qP0Xo7UVOFJvifotn/MWn7vZmPwdXoSaUJUTqbR1zoGDsaT8StZb71qEfbViBykNHktE9uW6+RNs2Rsaj1yJhbr7pUfXeJ90Zu8Aoxee09SrIpj0bOJneI6n2R2eKj5vJpyosLz7x3W+J17l4F3vq51nSPdGTB28T3qqudq1qqw+Ve5Np2cIZvNnl1pLzho6cansj8PvFZLWMoMLnmGjMuPE8SeZVu13jRszQSQ4xutbBmOXTroo1b61a2uwuGEAginBLQJ9Zx0cRy0Hmq+nRdTN5R9yVJ4Fu1VnXlXDRlQY6R98A5OIPZkp/cl24iGNEd2gWsuG5RTGFozJzPFxP80XQrou30Tc/WIz6dFNt6HxtVU4ZU4/31ZFrVeFHHmzNs9IMaGjQAAK6qBVXaJJLBFJqERF6AiIgCIiAIiIAiIgKKzabI2o0te0OB1BCvovGk1gwngQm9tiXNJfZzP3Tk7uPtd6jVse9u5VY7KZjdeOGh5jqutQsa23dTrCKjGuHUZjsOoVLcbIhN71PJ+xOp3korCWaOWWOhRkgQQcQwu5znDTqNB3Kj7C0VIa91KfVDC5sgNxF2Rjnw4KZW7YNjs6TsJ5OGIeOoUftOxtppACniwj3CHgj8L81UVLC4pvFpv3/AD7EyFzBrCLNfQFoyw1gZa1xD6bThDpjMFhOnJe3220tgzZyDoSKjZ7MyFZdYarQG1QBhiN0tmDOYGHjwWM+k8AFrBwZDXuyaMQBzPKFE4axwlh6YfY3qpLxM595WrMf/HERO87KdJyyVBaLW4T6Si0RMta53mXALHpXhVEksbnSpgtMzkS06DgCqtvatGBrGFoDGl29oZaTHHRa3Ta0S9jPfxLgovfnUtZIOQDMLR2ZAnivf9NRpwTvE6EmXZSJl5y0KsVHVmta0PyDmaMLjlERJPILFbc9So7eL3w4uMHDM8NwA6wc+S2Qhv8AP0/0YSbiZ9qv6nRmWxEesdRunIAGdfJaa2X7XqueGiAAdRlGuTOO6QZIK3tl2WNJmOq0MGHDL8p5wPWcT2LzQu8ZYRoAMR9Z0aTGQ+K2OMLdYyj6mMe1o8TWWG52kb28dHHPPhBJ4RwUhuu6IAABgAAc+QWZd10FxAiTy+qmF23SKQk5u+HYvLe2rX08so82eVriNNd5Zue5xSAc4b3Acv3W3CQi7K3t4W8FCCKSpUc3vSCIikGAREQBERAEREBQlWTbWY8GJuL3ZzVu9XEUn4TBw5Hl1HWJUNwHGHB0Q4kjEJJ4ZmOOfctcpNPJGyEN7mTvEvLqwGRIHeojVtrzi3TB4g6kcTBWvtFoc8y/MwBJGg5Dkq+62lToZYYs307WU2dAD1WVzuzVC12JrnAidHkDpkMls6N+Vm+1PRwnz1UOO3qOKUkza9n1OTJkii9LbJocW1WmWilJZMfaOLGiDxJGi2VDaezuE+kjX1gRo7C7PTI5FWlK+oVVipLzyIsqFSOqNrCYV4pV2vAc0yDoR4L0XgaqWmmsUaQWA6rFq3RRdrSpn8jfole96NP16tNva9s+ErX19sLO3R5eeTGOPmYHmo9SrQXztexsjCb+VMyTs5Zz/ib3SPgVQbN2cf4m+f1WnrbaE/2qJ7XujybPxWFVvi1VdX4ByYI8zJ81V1do2NPkn4JEmFvXl3eZI7RY7LQGJ7KTAOJA8gdVprbtaBu2SmB99zYH5WDM98LXUrqL3S7E93PNx8St1Ytmjq6GjxP7KF8fcXHZtaeHf/cEbuDTp51ZYkfFlqVXY6ri5x4u+AHAdAt7d2zxMF26PPuHBb+zXcyn6oz5nMrJAW+hsXF79zLF9Pu+ZhUvMt2msEWbNZG0xDR9T2q9CBVXQxhGC3YrBEBtvNhERZHgREQBERAEREAREQFm1WcPbhPceR5rTDZgHFiOcnCW5dd4LfovMD3EilbZ+s07pBA6+Sxq1NzDvAt7QQD36KaKkKDcWUaz3scGb6deUCDw137Qqeg5FTKpYmEyWMJ5lonxVo3VSP8Ajb3CFS1tgylLGMkTI36SwaIFUrkO3gCA6u/TNraAGGPvYs5VptOm6GljmktoMgHIelPpsPiMzxU7qbPUXZ4Y10J4jCfJWRstSkHeywcfcyb5EhansautGvVmavYMjRfVcC0VagaHOhoMRnplB8VYN1YvWc53aSfiV0CzWcMaGjh/7V2FKWxarilKs/DD8mr42KeUDn9G4uTHdzf2WdR2eedKfjHzUzRZx2DT/VNv0MXfz5JEcobNO9ogdma2FC4abdZd2nLwC2aKdR2Va0s1HHxzI87mrPVlunRDRDQAOi9hVRWSSSwRHCIi9AREQBERAEREAREQBERAEREAREQBERAeHIERY8zHmVXpEWRkEREAREQBERAEREAREQBERAEREAREQBERAEREB//Z"/>
          <p:cNvSpPr>
            <a:spLocks noChangeAspect="1" noChangeArrowheads="1"/>
          </p:cNvSpPr>
          <p:nvPr/>
        </p:nvSpPr>
        <p:spPr bwMode="auto">
          <a:xfrm>
            <a:off x="9002713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7" name="AutoShape 9" descr="data:image/jpg;base64,/9j/4AAQSkZJRgABAQAAAQABAAD/2wCEAAkGBhQQERUSEBMUFRUVEREUFBUVFBUYFhQVFhYVFBUVFRYXGyYeFxkjGRUUIC8hJCcpLCwsFR8zNTAqNSYrLCkBCQoKDgwOGg8PGi4lHyUsLSwvLjUsLCwsLy0pLC8sKS0sMi0sLCkvLCwsLCwwLCwsLCwsLCwsLiwsLCwpLCwpLP/AABEIAOEA4QMBIgACEQEDEQH/xAAbAAEAAQUBAAAAAAAAAAAAAAAABgEDBAUHAv/EAEEQAAEDAQUFBAcHAwMEAwAAAAEAAhEDBAUSITEGIkFRYXGBkaETMkJSscHRI2JygpLh8BQzQ1Oi0geywvEkNHP/xAAbAQEAAgMBAQAAAAAAAAAAAAAABAUCAwYBB//EADQRAAIBAgMFBgUEAgMAAAAAAAABAgMEESExBRITQVEiYXGBkaEUMrHR4UJSwfBi8RUzNP/aAAwDAQACEQMRAD8A7iiIgCIiAIiIAiIgCSitV6mFpdBMAmBqY4BeN4AMtDSS0EEtiQCMp5jgrkrmNG1VG1H1ahcxznFzyJDmgHEevujxW5sm1taN7CZJOkYQdG5awOKiVbyFGKlU5m6FGU5bsSbItDZNrKb8ny08eIW6p1Q4SCCDoQtlG5pVv+uWJjOnOHzIuIqBVUg1hERAEREAREQBERAEREAREQBERAEREAREQBERAEREAVCFVEBgXpc7LQ0teNQN4aiDOvKVErfcNShJAxjg5o+I1CnZVC1V95Y07pdrJ9SRRuJ0tNDmVFsNz45/z+cVmWW+32cgNMzq05g5gR0kkCe1SS37KsfJpnAeRzb9Qoremz1dhJcwlvvNzAEYQeYjFUOnJcvOwurae905ot4XFKst1+jJjdO0VOsADuu5cDyg9fFbcFcobaywA6Euj8OWI9hjCO5Sy6NsGwG1hEADEM/Eaq4stq73Yr5dH1INxZ7udPMlcqqs0LQ14DmODgeIKuyr9NNYoriqIi9AREQBERAEREAREQBERAEREAREQBERAEREAREQBERAFQqqIDGqXdTcZcxhPMtC0t57GUn50vs3dM2ntHDuUjRR6ltSqLCUUbI1ZxeKZzt9K0WJ0mWifXbmw9vDxhSC7NrmvhtYYD7w9U9vJSGpTBEEAg6gqLXzsfq+zZHjTOh/CfZ7FVTta9p27Z4rnF/x+CWqtOtlVWD6kpZUBggyDxXsLnF3X3Vszi3MQd6m6fhwPVTO67+p2gZGHcWnXu5qVa7Rp1uzLsy6fY01baVPPVdTaIqAqqsyMEREAREQBERAEREAREQBERAEREAREQBEVJQFUVMS8uqgakDtXmKQPaKybawavb+ofVWql70W61WfqCwdSC1a9T3dfQy0WuO0Nn/1W+a9svug7Sqz9Q+ax49L9y9UZbkujM5UhW6dpa71XA9hB+CuYltTTzRhoau+dn6dpbvZOA3XjUdDzHRQS32KtY3gPBid17dDyg8D0XTlatVkbVaWPaHNOoOirbvZ9O47Syl1JVG5lTy1RHbh2sD4ZW10D+B/Fy7VKAVzu/tlallJqUZfS1I1cwdfeb1WfsztXADKpluQB4t7eYUS3vKlvLg3Pk/v9zdVoRqR4lHzRNkXllQESMwV6V6njmivCIi9AREQBERAEREAREQBEVCgKry90CVr7zvllAZ5uIyaNe08h1UHv7aol2F5L3nNlCnme0jl1dkFW3W0adB7izl0X89CVRtpVM9ETK17S0mZN3z93T9WnhKj147blpjExnJrRid/O5Raq6rUzrOLGyfs6R0ymH1OeejfFX7NZ8IGBgYDiDjO/Lfvamcx5qgrbQuJ/qwXdl7/AGLCFvShyxZm1toatTOKsc3vwN8J+Ss1Hv1cWCZ5u0E65cF49HHrEYi0g8znLY4yASO9XG2Vxa1op1HBsRLHHTQ6KvlvTzzfqySsFkkkWhVB0dOU5AZDOSc+ivuogRvEyQBB6T8lZF1uGlEj8j/+KVbORqXDtaY8ysXTl0Z6u9oPrBpwmZAk5g5c+q9uDYzGhh2fq6a+IWC+i4zvD9P7rHfQq8C3sLf3TdXU93X1NyaGEiCQScoOeQlX7LfNVmTKzux30co0bZXad5gcOGFxBHjIVW3mxzpcXMccOTxAyIIg6cOa2QjUjnF+hjKOOqxJ3Zdr6rf7jWvHMZH6Ld2LaejUynA7k/LwOi5z/UPawgCTBgjrmMuSpZ7zxOAMZk7sZgAaydVOobSuaer3l36kapa05csPA64M1DtpdkCCa9kEO1fTGjuZZyPTitddt/PouwsdMCcDpLSOh4a/spdde0FOvu+o/wB13H8J9pW8Lq3v48OeTfJ/wQnTqW73o6EY2d2mLIDpLZgt4tPT6KdUKwe0OaQQRIKiW1uzRJNps43xnUYP8g94D3x59qw9l9ofRkNcfs3f7Tz7Oa00K87Kpwazxi9H/eRtqU414cWnrzRPUXlrpXpdAVoREQBERAEREAREQFFq78vkUGwM3unCP/I9Fm221ikxz3aNE/QDquX7QXzUe8Nb/drTGf8AbYB6w5gKq2jdujFQp/M/ZdSVbUeJLF6Fu8L4e+saVEF1QjFUqnNtOfi7kFl3bdLKAJzLjm5ziS5x5uPy8FW77E2z0446knVzjxPNxyWxu+wPrOAAz16MHM8z/Oa49uVWXDp8/d9S7ygsXoYbbHifIBJccm659B3AqQ2DZMuzrmB7rTn+Z3Du8VvLvuplEbol0ZuOp+g6LNhdTZ7JhBKVbtP2RUVrxvFU8kY1juynSEU2Nb1Az7zqVkwgVVdqKWiITbepSELVVF6eGPWu6m/16bD2tB+S19fZSzu/x4fwkj9luFQhaZ0Kc/min5Gcako6Milq2Eaf7dUjo4AjxEFaO37FV2g7jag+6c/0ugro5CQoM9lW8tFh4EiN5VjzxOMPsD6Jhhc2NabwY7pzHchqMqbtRsHr8iuvWy7adZuGq1rh1GY7DqO5RK+dgsiaBxfcfE/ld9fFVVxsqpDOD3vZ/km0r6MspZEFtNkqU5dTcXZRrvAcpWZdd8CoQw+tJJ1GGIiOM/uVWpTfQdge0iNWuEOb46hYd43diHpaOThn0Kq9XuzyfUmYJ5o6Jcu05EMtBy0bUPkKn/LxWo2tuf8ApqnpqY+yqu3gNGVDx6B2vbPNQy6r7e50OMxONpjIfPPy7VObnvJtWmbLXM0qgwU3HWm46MJPWC09I4hWcarrQ+GuNf0y7+WJDcOFPiQ813G32Rvr0jPROObRu9Ry7lJQVyi7az7PWLHZPpPwnqW8ewjyK6jZLQKjGvGhEqy2XcuUXRnrH6fgiXdJRlvR0ZfREVwQgiIgCIiAKhVUKAhG1F/tqE0cUNY84iJMubIIMDKDPgtBdljpPqenZUDi9rQJyho4Ny4n4DkvG1NQEVzSA33uAA4l7sM68ZlZNGkKdAgDJrMIHYIHnC4O9qyqTlJvV4eSL6hTwikjKp2ZzqoDhGYawHRzjx7Pop1dtgFFgaNdXHmVDtl7MDVpsquxGm0Ppyd4uIc2OoGvcFPArrYlvFQdV66EK+qtyUCqIi6IrgiIgCIiAIiIAiIgCoQqogMG9Lnp2huGq2eRGTm9hXPr22ffY3Z71JxgPjjycOB/nRdPVi1WVtVjmPAc1wgg8lAu7GFxHPJ9SRRuJUn3HDr9u4sd6alkRmY5cVeuW9Q4w4DDUgENyOL3v5y6KQ3vdxoVHUnZj2SfaYdPoeoKhD6JoVqlMaZObOmF3xgrmIxbxpT1RdY78VOJK76rEvp1nesR6GqfecwTTqfmp69aZU52KtuOkWngZHYf3+KgVreKtlc8aswyeeAyD4OcPzFST/p9aN+ObXeUFSbSq/iYTeryfiaK8MaLXTNE9REXWlIEREAREQBWbXUw03u5McfAEq8se8GzSqDnTeP9pWMtGerU5Fer4NFs+vXYCOcQ7+dq2tX+2OrmD/cFpb9cR6B2cNr0yeQmB8/itzUH2XY5h8HBfPqyyj4v6nR0+aJxs7Y2eibUwtxnFvQMUSRErcrU7M1JoDo5w85+a2q7exS+Hhh0X0KGvjxJY9SqIimGkIiIAiIgCIiAIiIAiIgCoVVEBF9ubvxUm1QM6Zg/hd+8eJXML/oj01F3vMqMPgHD4Lsm0n/1a0/6Z/Zcmvxm9Q//AEP/AGulcztJKFzGS5p/QuLGTdNpmddX21ncziWPZ3gR8YW1/wCnJJcw/in9J+a1ezL8iOTncdd48FI9h7EWVCBoDWJ8YHxVbaf+mMf8kyTcNcJ+BOgiIu4OeCIiAIiIAqOGSqqFAcf2jsLsD2NEuY9w1OWHE2RHdrzWZdtX01L8bAewkfI/Bbfaux4K7iNKjcQ5TGF3nB71Etn7W5j30agggl7RzY7WO+fFcLdUpRc4/tePkdDQmmk+pP8AYy8JBpnU73eMnD4FStc0s1pNCu17dHHEPxe0O8fNdGstoFRoc0yCJCvtjXKnS4b1X0ZW3tLdnvLRl5ERXhACIiAIiIAiIgCIiAIiIAhRUKAje1170xRNIVG4nkCJBgAgmeWkd6g9a7/SvYW1GSyThmSZBAORy4q9b7qdQtFU1qoqHEXucBETOR64Q2VprypxQqViN+rDWDiAcmDtznvXGXtWVa4zywy9S9t6ahDJ65m6uO630A70mpJMjSJJAHjyUu2PpHHVfnALWDtzc4+YUXuPHTpt3iYEw4l2WsSc+KnOzAb/AE7X0xDak1P15rPZMOJdOT5Y/Y03cmqeHU26Ii7AqAiIgCIiAIURAaLa27jVo4mjepkuHURvDw+C5vfFMgNrUxLmmeOntAxz07V2MtXPNo7n9BUc2Psqk4ek6t/nRc7ta2akq8fMsbOrk6b8jXWO1MtNIEHJwkHi0j5g5LfbL356JxpVTAnXgCdHdhUHGOx1C7I0nRiABnFnvNHtOiJHLsUhGGs1rmkfdcOv80VFCcrWoqlPT+5MspRVaG7I6a0yvShtxbRmlFOt6ugdy/bpqFLqdUOAIMg8RxXZ2l3TuYb0deaKKrRlSlgy4iIphpCIiAIiIAiIgCIqEoAVqL9vsUG4WwajhujkPePT4q3fW0jaO5Th1Tyb+Lr0UDt1tfUeQCS92b3n2R9Y0CpNobSjTTp0n2uvT8k63tXN70tC3WP9RULJJaHTVd77tcPXmfBYV9vFSvSoDMNONw10ybPeZ7lsa9ZlkoF7oAaCe0/UrW7K0XVA6vUG9Vdijkweo3plmepXMxbwdV6LTvb5lt3EwuO7xUe1pG7BLh0A0U2pUw0ANEAAAAcANAFptmrHDS88ch2D+eS3gC6jY9vwqG89ZZ+XIp7ypvVMFoiqIiuSGEREAREQBERAFhXpdrbRTdTfodDxB5hZqoQsZxUluvRnqbTxRyy32E0HeirjKYY7ybDvgfFamqx1jdNFpNPV1POCSdKfJ08NPl1q97nZaWYXjP2XcQfp0UAvW7KlndgqsDmGc+fIt59mq5O8sZW8sUsYMt6FwprpIt2C82VxunOBLTk4do5ddOq2933nUoeqd3i0+r3cR3KMNupj3Y2uM5kHRwJAGbteGhSjelamYezG3EQ06POucRDtDy0VXHepz3qEsGS3uzWFRHT7Bf8ATqDM4Xe64geB0K2QeuYWW+aFXLEATwcYPPjrqtrQrFmdOo5vfl5ZK5o7cnFYVofwQJ2HODJ3KSoey/a7fba7taPlCvDaisNWMP6h81Pjtu1era8iO7KquRKpSVFxtVU/0m/qP0Xo7UVOFJvifotn/MWn7vZmPwdXoSaUJUTqbR1zoGDsaT8StZb71qEfbViBykNHktE9uW6+RNs2Rsaj1yJhbr7pUfXeJ90Zu8Aoxee09SrIpj0bOJneI6n2R2eKj5vJpyosLz7x3W+J17l4F3vq51nSPdGTB28T3qqudq1qqw+Ve5Np2cIZvNnl1pLzho6cansj8PvFZLWMoMLnmGjMuPE8SeZVu13jRszQSQ4xutbBmOXTroo1b61a2uwuGEAginBLQJ9Zx0cRy0Hmq+nRdTN5R9yVJ4Fu1VnXlXDRlQY6R98A5OIPZkp/cl24iGNEd2gWsuG5RTGFozJzPFxP80XQrou30Tc/WIz6dFNt6HxtVU4ZU4/31ZFrVeFHHmzNs9IMaGjQAAK6qBVXaJJLBFJqERF6AiIgCIiAIiIAiIgKKzabI2o0te0OB1BCvovGk1gwngQm9tiXNJfZzP3Tk7uPtd6jVse9u5VY7KZjdeOGh5jqutQsa23dTrCKjGuHUZjsOoVLcbIhN71PJ+xOp3korCWaOWWOhRkgQQcQwu5znDTqNB3Kj7C0VIa91KfVDC5sgNxF2Rjnw4KZW7YNjs6TsJ5OGIeOoUftOxtppACniwj3CHgj8L81UVLC4pvFpv3/AD7EyFzBrCLNfQFoyw1gZa1xD6bThDpjMFhOnJe3220tgzZyDoSKjZ7MyFZdYarQG1QBhiN0tmDOYGHjwWM+k8AFrBwZDXuyaMQBzPKFE4axwlh6YfY3qpLxM595WrMf/HERO87KdJyyVBaLW4T6Si0RMta53mXALHpXhVEksbnSpgtMzkS06DgCqtvatGBrGFoDGl29oZaTHHRa3Ta0S9jPfxLgovfnUtZIOQDMLR2ZAnivf9NRpwTvE6EmXZSJl5y0KsVHVmta0PyDmaMLjlERJPILFbc9So7eL3w4uMHDM8NwA6wc+S2Qhv8AP0/0YSbiZ9qv6nRmWxEesdRunIAGdfJaa2X7XqueGiAAdRlGuTOO6QZIK3tl2WNJmOq0MGHDL8p5wPWcT2LzQu8ZYRoAMR9Z0aTGQ+K2OMLdYyj6mMe1o8TWWG52kb28dHHPPhBJ4RwUhuu6IAABgAAc+QWZd10FxAiTy+qmF23SKQk5u+HYvLe2rX08so82eVriNNd5Zue5xSAc4b3Acv3W3CQi7K3t4W8FCCKSpUc3vSCIikGAREQBERAEREBQlWTbWY8GJuL3ZzVu9XEUn4TBw5Hl1HWJUNwHGHB0Q4kjEJJ4ZmOOfctcpNPJGyEN7mTvEvLqwGRIHeojVtrzi3TB4g6kcTBWvtFoc8y/MwBJGg5Dkq+62lToZYYs307WU2dAD1WVzuzVC12JrnAidHkDpkMls6N+Vm+1PRwnz1UOO3qOKUkza9n1OTJkii9LbJocW1WmWilJZMfaOLGiDxJGi2VDaezuE+kjX1gRo7C7PTI5FWlK+oVVipLzyIsqFSOqNrCYV4pV2vAc0yDoR4L0XgaqWmmsUaQWA6rFq3RRdrSpn8jfole96NP16tNva9s+ErX19sLO3R5eeTGOPmYHmo9SrQXztexsjCb+VMyTs5Zz/ib3SPgVQbN2cf4m+f1WnrbaE/2qJ7XujybPxWFVvi1VdX4ByYI8zJ81V1do2NPkn4JEmFvXl3eZI7RY7LQGJ7KTAOJA8gdVprbtaBu2SmB99zYH5WDM98LXUrqL3S7E93PNx8St1Ytmjq6GjxP7KF8fcXHZtaeHf/cEbuDTp51ZYkfFlqVXY6ri5x4u+AHAdAt7d2zxMF26PPuHBb+zXcyn6oz5nMrJAW+hsXF79zLF9Pu+ZhUvMt2msEWbNZG0xDR9T2q9CBVXQxhGC3YrBEBtvNhERZHgREQBERAEREAREQFm1WcPbhPceR5rTDZgHFiOcnCW5dd4LfovMD3EilbZ+s07pBA6+Sxq1NzDvAt7QQD36KaKkKDcWUaz3scGb6deUCDw137Qqeg5FTKpYmEyWMJ5lonxVo3VSP8Ajb3CFS1tgylLGMkTI36SwaIFUrkO3gCA6u/TNraAGGPvYs5VptOm6GljmktoMgHIelPpsPiMzxU7qbPUXZ4Y10J4jCfJWRstSkHeywcfcyb5EhansautGvVmavYMjRfVcC0VagaHOhoMRnplB8VYN1YvWc53aSfiV0CzWcMaGjh/7V2FKWxarilKs/DD8mr42KeUDn9G4uTHdzf2WdR2eedKfjHzUzRZx2DT/VNv0MXfz5JEcobNO9ogdma2FC4abdZd2nLwC2aKdR2Va0s1HHxzI87mrPVlunRDRDQAOi9hVRWSSSwRHCIi9AREQBERAEREAREQBERAEREAREQBERAeHIERY8zHmVXpEWRkEREAREQBERAEREAREQBERAEREAREQBERAEREB//Z"/>
          <p:cNvSpPr>
            <a:spLocks noChangeAspect="1" noChangeArrowheads="1"/>
          </p:cNvSpPr>
          <p:nvPr/>
        </p:nvSpPr>
        <p:spPr bwMode="auto">
          <a:xfrm>
            <a:off x="9002713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059" name="Picture 11" descr="http://t0.gstatic.com/images?q=tbn:ANd9GcTTaivGaQVWaptAdCqhLxtsPAQe3IN_fkOaUpNdxCbUeqM8_bgq"/>
          <p:cNvPicPr>
            <a:picLocks noChangeAspect="1" noChangeArrowheads="1"/>
          </p:cNvPicPr>
          <p:nvPr/>
        </p:nvPicPr>
        <p:blipFill>
          <a:blip r:embed="rId4"/>
          <a:srcRect b="23333"/>
          <a:stretch>
            <a:fillRect/>
          </a:stretch>
        </p:blipFill>
        <p:spPr bwMode="auto">
          <a:xfrm>
            <a:off x="1000100" y="2195071"/>
            <a:ext cx="2143140" cy="974154"/>
          </a:xfrm>
          <a:prstGeom prst="rect">
            <a:avLst/>
          </a:prstGeom>
          <a:noFill/>
        </p:spPr>
      </p:pic>
      <p:pic>
        <p:nvPicPr>
          <p:cNvPr id="9" name="Picture 11" descr="http://t0.gstatic.com/images?q=tbn:ANd9GcTTaivGaQVWaptAdCqhLxtsPAQe3IN_fkOaUpNdxCbUeqM8_bgq"/>
          <p:cNvPicPr>
            <a:picLocks noChangeAspect="1" noChangeArrowheads="1"/>
          </p:cNvPicPr>
          <p:nvPr/>
        </p:nvPicPr>
        <p:blipFill>
          <a:blip r:embed="rId4"/>
          <a:srcRect b="23333"/>
          <a:stretch>
            <a:fillRect/>
          </a:stretch>
        </p:blipFill>
        <p:spPr bwMode="auto">
          <a:xfrm>
            <a:off x="6286512" y="2285992"/>
            <a:ext cx="2157459" cy="980663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5286380" y="3786190"/>
            <a:ext cx="86594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hisham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928794" y="3714752"/>
            <a:ext cx="585417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adel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214810" y="5143512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182.167.44.10 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1357290" y="4929198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182.167.44.20 </a:t>
            </a:r>
            <a:endParaRPr lang="ar-SA" dirty="0"/>
          </a:p>
        </p:txBody>
      </p:sp>
      <p:sp>
        <p:nvSpPr>
          <p:cNvPr id="14" name="وسيلة شرح على شكل سحابة 13"/>
          <p:cNvSpPr/>
          <p:nvPr/>
        </p:nvSpPr>
        <p:spPr>
          <a:xfrm>
            <a:off x="0" y="1357298"/>
            <a:ext cx="8858280" cy="4643470"/>
          </a:xfrm>
          <a:prstGeom prst="cloudCallout">
            <a:avLst>
              <a:gd name="adj1" fmla="val -23925"/>
              <a:gd name="adj2" fmla="val 6008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3200251" y="6286520"/>
            <a:ext cx="79701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err="1" smtClean="0"/>
              <a:t>abhari</a:t>
            </a:r>
            <a:endParaRPr lang="ar-SA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4028653" y="6286520"/>
            <a:ext cx="161294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اسم مجموعة العمل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000100" y="4857760"/>
            <a:ext cx="1500198" cy="6429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5"/>
          </p:cNvCxnSpPr>
          <p:nvPr/>
        </p:nvCxnSpPr>
        <p:spPr>
          <a:xfrm rot="10800000">
            <a:off x="2280600" y="5406546"/>
            <a:ext cx="1648459" cy="3799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1166813"/>
            <a:ext cx="40671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786050" y="3714752"/>
            <a:ext cx="1143008" cy="571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5"/>
          </p:cNvCxnSpPr>
          <p:nvPr/>
        </p:nvCxnSpPr>
        <p:spPr>
          <a:xfrm rot="10800000">
            <a:off x="3761668" y="4202562"/>
            <a:ext cx="1667588" cy="8695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5540394" cy="646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86446" y="1714488"/>
            <a:ext cx="1500198" cy="10001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143504" y="4572008"/>
            <a:ext cx="1785950" cy="15001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357554" y="5429264"/>
            <a:ext cx="1571636" cy="12858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endCxn id="5" idx="1"/>
          </p:cNvCxnSpPr>
          <p:nvPr/>
        </p:nvCxnSpPr>
        <p:spPr>
          <a:xfrm>
            <a:off x="1214414" y="4357694"/>
            <a:ext cx="2373301" cy="12598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1009" y="2088613"/>
            <a:ext cx="419130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357422" y="3571876"/>
            <a:ext cx="1691111" cy="10839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5"/>
          </p:cNvCxnSpPr>
          <p:nvPr/>
        </p:nvCxnSpPr>
        <p:spPr>
          <a:xfrm rot="10800000">
            <a:off x="3800875" y="4497099"/>
            <a:ext cx="1521236" cy="8776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 t="1754"/>
          <a:stretch>
            <a:fillRect/>
          </a:stretch>
        </p:blipFill>
        <p:spPr bwMode="auto">
          <a:xfrm>
            <a:off x="2143108" y="2143116"/>
            <a:ext cx="4913544" cy="224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28794" y="3429000"/>
            <a:ext cx="1714512" cy="12858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571868" y="4286256"/>
            <a:ext cx="1500198" cy="13573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357430"/>
            <a:ext cx="4581183" cy="196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stCxn id="5" idx="1"/>
          </p:cNvCxnSpPr>
          <p:nvPr/>
        </p:nvCxnSpPr>
        <p:spPr>
          <a:xfrm rot="10800000" flipH="1">
            <a:off x="3582812" y="4071945"/>
            <a:ext cx="131932" cy="18739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رابط كسهم مستقيم 3"/>
          <p:cNvCxnSpPr>
            <a:stCxn id="5" idx="3"/>
          </p:cNvCxnSpPr>
          <p:nvPr/>
        </p:nvCxnSpPr>
        <p:spPr>
          <a:xfrm flipV="1">
            <a:off x="5065911" y="4071943"/>
            <a:ext cx="77593" cy="18739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>
            <a:off x="3582812" y="5715016"/>
            <a:ext cx="148309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حسب الحاجة</a:t>
            </a:r>
            <a:endParaRPr lang="ar-SA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286248" y="4714884"/>
            <a:ext cx="38504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</a:rPr>
              <a:t>؟</a:t>
            </a:r>
            <a:endParaRPr lang="ar-SA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785918" y="5857892"/>
            <a:ext cx="714380" cy="571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2395680" y="5072073"/>
            <a:ext cx="1890569" cy="8695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1\AppData\Local\Temp\SNAGHTML50fda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7868"/>
            <a:ext cx="8429684" cy="6322264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857224" y="5786454"/>
            <a:ext cx="1785950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928662" y="2143116"/>
            <a:ext cx="1714512" cy="1071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H="1">
            <a:off x="625578" y="2089010"/>
            <a:ext cx="1000133" cy="82259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7013" y="1247775"/>
            <a:ext cx="36099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86380" y="4357694"/>
            <a:ext cx="928694" cy="10001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5"/>
          </p:cNvCxnSpPr>
          <p:nvPr/>
        </p:nvCxnSpPr>
        <p:spPr>
          <a:xfrm rot="10800000">
            <a:off x="6079070" y="5211360"/>
            <a:ext cx="1993392" cy="11465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t3.gstatic.com/images?q=tbn:ANd9GcRKQK5rDd3HCqfz-Wxlm8TYLDMxJCUfpgq2bDGN5ao162H0nOY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285992"/>
            <a:ext cx="2705100" cy="168592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3929058" y="2571744"/>
            <a:ext cx="86594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hisham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571868" y="435769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182.167.44.10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071802" y="1214422"/>
            <a:ext cx="290816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خطوات تنفيذ توصيف الحاسب الأيمن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957780" y="5072074"/>
            <a:ext cx="79701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err="1" smtClean="0"/>
              <a:t>abhari</a:t>
            </a:r>
            <a:endParaRPr lang="ar-SA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786182" y="5072074"/>
            <a:ext cx="161294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اسم مجموعة العمل</a:t>
            </a:r>
            <a:endParaRPr lang="ar-SA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09299"/>
            <a:ext cx="5286411" cy="66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428992" y="3402956"/>
            <a:ext cx="3286148" cy="2777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6643702" y="3571876"/>
            <a:ext cx="2214578" cy="15001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 rot="2088947">
            <a:off x="7344245" y="4005961"/>
            <a:ext cx="161614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نقر مزدوج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7528"/>
            <a:ext cx="5786478" cy="6443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857752" y="2214554"/>
            <a:ext cx="2357454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7"/>
          </p:cNvCxnSpPr>
          <p:nvPr/>
        </p:nvCxnSpPr>
        <p:spPr>
          <a:xfrm rot="5400000">
            <a:off x="6868325" y="858873"/>
            <a:ext cx="1420093" cy="141681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7076"/>
            <a:ext cx="5643602" cy="628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28926" y="5715016"/>
            <a:ext cx="1285884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929058" y="5786454"/>
            <a:ext cx="1928826" cy="8572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5530"/>
            <a:ext cx="5071797" cy="637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7554" y="5715016"/>
            <a:ext cx="928694" cy="9286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286248" y="5643578"/>
            <a:ext cx="2428892" cy="4286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971" y="214290"/>
            <a:ext cx="5237797" cy="631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643042" y="5786430"/>
            <a:ext cx="1857388" cy="8572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H="1">
            <a:off x="214282" y="4000504"/>
            <a:ext cx="2286016" cy="1428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57422" y="642918"/>
            <a:ext cx="4118435" cy="538609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4400" dirty="0" smtClean="0">
                <a:solidFill>
                  <a:srgbClr val="FF0000"/>
                </a:solidFill>
                <a:sym typeface="Wingdings"/>
              </a:rPr>
              <a:t></a:t>
            </a:r>
            <a:endParaRPr lang="ar-SA" sz="3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14488"/>
            <a:ext cx="37338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643174" y="785794"/>
            <a:ext cx="374974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اختبار التوصيل المنطقي باستخدام موجه الأوامر </a:t>
            </a:r>
            <a:endParaRPr lang="ar-SA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7786710" y="5286388"/>
            <a:ext cx="785818" cy="12858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6500826" y="4572008"/>
            <a:ext cx="1500198" cy="7858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9" y="181960"/>
            <a:ext cx="5360534" cy="62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29256" y="5072074"/>
            <a:ext cx="1643074" cy="7858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6643702" y="4214818"/>
            <a:ext cx="1857388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3965"/>
            <a:ext cx="5429288" cy="631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786182" y="2882096"/>
            <a:ext cx="3429024" cy="3325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10800000" flipV="1">
            <a:off x="7215206" y="1714487"/>
            <a:ext cx="1357322" cy="133390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42918"/>
            <a:ext cx="9144000" cy="568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214546" y="4572008"/>
            <a:ext cx="450956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i="1" dirty="0"/>
              <a:t>المستخدم </a:t>
            </a:r>
            <a:r>
              <a:rPr lang="en-US" b="1" i="1" dirty="0"/>
              <a:t>user1 </a:t>
            </a:r>
            <a:r>
              <a:rPr lang="ar-SA" b="1" i="1" dirty="0"/>
              <a:t> هو المستخدم </a:t>
            </a:r>
            <a:r>
              <a:rPr lang="ar-SA" b="1" i="1" dirty="0" err="1"/>
              <a:t>المسؤول</a:t>
            </a:r>
            <a:r>
              <a:rPr lang="ar-SA" b="1" i="1" dirty="0"/>
              <a:t> عن هذا الحاسب</a:t>
            </a:r>
            <a:endParaRPr lang="ar-SA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9" y="202296"/>
            <a:ext cx="5623492" cy="651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071934" y="4214818"/>
            <a:ext cx="3214710" cy="3325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3"/>
          </p:cNvCxnSpPr>
          <p:nvPr/>
        </p:nvCxnSpPr>
        <p:spPr>
          <a:xfrm rot="10800000" flipV="1">
            <a:off x="7286644" y="3047209"/>
            <a:ext cx="1357322" cy="13339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744072" cy="51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1857356" y="1928802"/>
            <a:ext cx="2143140" cy="28575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0" name="رابط كسهم مستقيم 9"/>
          <p:cNvCxnSpPr>
            <a:endCxn id="9" idx="3"/>
          </p:cNvCxnSpPr>
          <p:nvPr/>
        </p:nvCxnSpPr>
        <p:spPr>
          <a:xfrm rot="10800000">
            <a:off x="4000496" y="2071679"/>
            <a:ext cx="1857388" cy="12564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3786182" y="4143380"/>
            <a:ext cx="1850608" cy="13179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ستطيل 3"/>
          <p:cNvSpPr/>
          <p:nvPr/>
        </p:nvSpPr>
        <p:spPr>
          <a:xfrm>
            <a:off x="1857356" y="4000504"/>
            <a:ext cx="1928826" cy="28575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950388"/>
            <a:ext cx="2305040" cy="222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57422" y="642918"/>
            <a:ext cx="4118435" cy="538609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4400" dirty="0" smtClean="0">
                <a:solidFill>
                  <a:srgbClr val="FF0000"/>
                </a:solidFill>
                <a:sym typeface="Wingdings"/>
              </a:rPr>
              <a:t></a:t>
            </a:r>
            <a:endParaRPr lang="ar-SA" sz="3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25" y="2124075"/>
            <a:ext cx="2952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786050" y="928670"/>
            <a:ext cx="374974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اختبار التوصيل المنطقي باستخدام موجه الأوامر </a:t>
            </a:r>
            <a:endParaRPr lang="ar-S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C:\Users\user1\AppData\Local\Temp\SNAGHTML53a467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620000" cy="5715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572396" y="5429264"/>
            <a:ext cx="1143008" cy="12144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>
            <a:off x="6858018" y="5072076"/>
            <a:ext cx="881768" cy="5350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9" y="181960"/>
            <a:ext cx="5360534" cy="62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29256" y="5072074"/>
            <a:ext cx="1643074" cy="7858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6643702" y="4214818"/>
            <a:ext cx="1857388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3965"/>
            <a:ext cx="5429288" cy="631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786182" y="2882096"/>
            <a:ext cx="3429024" cy="3325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10800000" flipV="1">
            <a:off x="7215206" y="1714487"/>
            <a:ext cx="1357322" cy="133390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9" y="202296"/>
            <a:ext cx="5623492" cy="651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071934" y="4214818"/>
            <a:ext cx="3214710" cy="3325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3"/>
          </p:cNvCxnSpPr>
          <p:nvPr/>
        </p:nvCxnSpPr>
        <p:spPr>
          <a:xfrm rot="10800000" flipV="1">
            <a:off x="7286644" y="3047209"/>
            <a:ext cx="1357322" cy="13339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482" y="714356"/>
            <a:ext cx="808241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050280"/>
            <a:ext cx="2218913" cy="196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071670" y="1428736"/>
            <a:ext cx="2143140" cy="28575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3"/>
          </p:cNvCxnSpPr>
          <p:nvPr/>
        </p:nvCxnSpPr>
        <p:spPr>
          <a:xfrm rot="10800000">
            <a:off x="4214810" y="1571613"/>
            <a:ext cx="1857388" cy="12564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4000496" y="3429000"/>
            <a:ext cx="1850608" cy="13179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2071670" y="3286124"/>
            <a:ext cx="1928826" cy="28575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57422" y="642918"/>
            <a:ext cx="4118435" cy="538609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4400" dirty="0" smtClean="0">
                <a:solidFill>
                  <a:srgbClr val="FF0000"/>
                </a:solidFill>
                <a:sym typeface="Wingdings"/>
              </a:rPr>
              <a:t></a:t>
            </a:r>
            <a:endParaRPr lang="ar-SA" sz="3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42"/>
            <a:ext cx="914466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/>
          <p:nvPr/>
        </p:nvSpPr>
        <p:spPr>
          <a:xfrm>
            <a:off x="4572000" y="3714752"/>
            <a:ext cx="646331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/>
              <a:t>يمين</a:t>
            </a:r>
            <a:endParaRPr lang="ar-SA" sz="2400" b="1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071670" y="2214554"/>
            <a:ext cx="4899097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3200" dirty="0" smtClean="0"/>
              <a:t>التأكد من وجود الحاسبين في الشبكة </a:t>
            </a:r>
          </a:p>
          <a:p>
            <a:pPr algn="ctr"/>
            <a:endParaRPr lang="ar-SA" sz="3200" dirty="0" smtClean="0"/>
          </a:p>
          <a:p>
            <a:pPr algn="ctr"/>
            <a:r>
              <a:rPr lang="ar-SA" sz="3200" dirty="0" smtClean="0"/>
              <a:t>باستخدام الواجهة الرسمية</a:t>
            </a:r>
            <a:endParaRPr lang="ar-SA" sz="32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14488"/>
            <a:ext cx="37338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2" name="Picture 12" descr="C:\Users\user1\AppData\Local\Temp\SNAGHTML5a591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4357686" y="1500174"/>
            <a:ext cx="29530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FF00"/>
                </a:solidFill>
              </a:rPr>
              <a:t>نقر مضاعف لفتح محتويات الكمبيوتر</a:t>
            </a:r>
            <a:endParaRPr lang="ar-SA" b="1" dirty="0">
              <a:solidFill>
                <a:srgbClr val="FFFF00"/>
              </a:solidFill>
            </a:endParaRPr>
          </a:p>
        </p:txBody>
      </p:sp>
      <p:cxnSp>
        <p:nvCxnSpPr>
          <p:cNvPr id="12" name="رابط كسهم مستقيم 11"/>
          <p:cNvCxnSpPr/>
          <p:nvPr/>
        </p:nvCxnSpPr>
        <p:spPr>
          <a:xfrm rot="5400000" flipH="1" flipV="1">
            <a:off x="7072330" y="1000108"/>
            <a:ext cx="1143008" cy="85725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C:\Users\user1\AppData\Local\Temp\SNAGHTML5a75d1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358082" y="4286256"/>
            <a:ext cx="1571636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 flipV="1">
            <a:off x="5715008" y="4429132"/>
            <a:ext cx="1643074" cy="6429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6072198" y="5715016"/>
            <a:ext cx="214314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2254" cy="68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25" y="2124075"/>
            <a:ext cx="2952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C:\Users\user1\AppData\Local\Temp\SNAGHTML5b15c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429124" y="1285860"/>
            <a:ext cx="29530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FF00"/>
                </a:solidFill>
              </a:rPr>
              <a:t>نقر مضاعف لفتح محتويات الكمبيوتر</a:t>
            </a:r>
            <a:endParaRPr lang="ar-SA" b="1" dirty="0">
              <a:solidFill>
                <a:srgbClr val="FFFF00"/>
              </a:solidFill>
            </a:endParaRPr>
          </a:p>
        </p:txBody>
      </p:sp>
      <p:cxnSp>
        <p:nvCxnSpPr>
          <p:cNvPr id="4" name="رابط كسهم مستقيم 3"/>
          <p:cNvCxnSpPr>
            <a:stCxn id="3" idx="3"/>
          </p:cNvCxnSpPr>
          <p:nvPr/>
        </p:nvCxnSpPr>
        <p:spPr>
          <a:xfrm flipV="1">
            <a:off x="7382177" y="357166"/>
            <a:ext cx="1118913" cy="111336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2254" cy="68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572264" y="5786454"/>
            <a:ext cx="1714512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7715272" y="3000372"/>
            <a:ext cx="1428728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2"/>
          </p:cNvCxnSpPr>
          <p:nvPr/>
        </p:nvCxnSpPr>
        <p:spPr>
          <a:xfrm flipV="1">
            <a:off x="6000760" y="3286124"/>
            <a:ext cx="2428876" cy="8572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C:\Users\user1\AppData\Local\Temp\SNAGHTML5b4a8e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00034" y="1428736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578475" algn="l"/>
              </a:tabLst>
            </a:pP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أنشئ على كلا الحاسبين مستخدماً 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باسم </a:t>
            </a: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user-</a:t>
            </a:r>
            <a:r>
              <a:rPr lang="en-US" sz="36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tcr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</a:t>
            </a:r>
            <a:endParaRPr lang="ar-SA" sz="3600" dirty="0" smtClean="0">
              <a:solidFill>
                <a:srgbClr val="000000"/>
              </a:solidFill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578475" algn="l"/>
              </a:tabLst>
            </a:pP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و بالاسم 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الكامل </a:t>
            </a: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User TCR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</a:t>
            </a:r>
            <a:endParaRPr lang="ar-SA" sz="3600" dirty="0" smtClean="0">
              <a:solidFill>
                <a:srgbClr val="000000"/>
              </a:solidFill>
              <a:latin typeface="Traditional Arabic" pitchFamily="18" charset="-78"/>
              <a:ea typeface="Times New Roman" pitchFamily="18" charset="0"/>
              <a:cs typeface="Traditional Arabic" pitchFamily="18" charset="-78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578475" algn="l"/>
              </a:tabLst>
            </a:pP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و 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بالوصف </a:t>
            </a:r>
            <a:r>
              <a:rPr lang="en-US" sz="36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user@tcr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596" y="500063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578475" algn="l"/>
              </a:tabLst>
            </a:pP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- وأعط لهذا المستخدم كلمة المرور </a:t>
            </a:r>
            <a:r>
              <a:rPr lang="en-US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123</a:t>
            </a:r>
            <a:r>
              <a:rPr lang="ar-SA" sz="36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, مع صفة عدم انتهاء صلاحية كلمة المرور أبدا</a:t>
            </a:r>
            <a:r>
              <a:rPr lang="ar-SA" sz="28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.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648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715140" y="1071546"/>
            <a:ext cx="114300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2"/>
          </p:cNvCxnSpPr>
          <p:nvPr/>
        </p:nvCxnSpPr>
        <p:spPr>
          <a:xfrm flipV="1">
            <a:off x="4143372" y="1250141"/>
            <a:ext cx="2571768" cy="9644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50" y="266615"/>
            <a:ext cx="8405792" cy="630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6000760" y="2071678"/>
            <a:ext cx="250033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2"/>
          </p:cNvCxnSpPr>
          <p:nvPr/>
        </p:nvCxnSpPr>
        <p:spPr>
          <a:xfrm rot="5400000" flipH="1" flipV="1">
            <a:off x="6090057" y="2482447"/>
            <a:ext cx="1285884" cy="10358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572000" y="1571612"/>
            <a:ext cx="928694" cy="2143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3714744" y="1785926"/>
            <a:ext cx="1000132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 rot="19109000">
            <a:off x="3338961" y="2111523"/>
            <a:ext cx="11224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نقر مضاعف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357554" y="2786058"/>
            <a:ext cx="142876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2143108" y="3071810"/>
            <a:ext cx="1571636" cy="1428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713217" y="2214554"/>
            <a:ext cx="2951450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لإنشاء مستخدم جديد أنقر نقرة يمينية</a:t>
            </a:r>
            <a:endParaRPr lang="ar-SA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51300"/>
            <a:ext cx="6000792" cy="58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3929058" y="2857496"/>
            <a:ext cx="5357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123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929058" y="3286124"/>
            <a:ext cx="5357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123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3071802" y="5643578"/>
            <a:ext cx="1428760" cy="6429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6200000" flipH="1">
            <a:off x="2464579" y="4607727"/>
            <a:ext cx="1285884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626"/>
            <a:ext cx="8547081" cy="641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6858016" y="785794"/>
            <a:ext cx="114300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2"/>
          </p:cNvCxnSpPr>
          <p:nvPr/>
        </p:nvCxnSpPr>
        <p:spPr>
          <a:xfrm flipV="1">
            <a:off x="4286248" y="964389"/>
            <a:ext cx="2571768" cy="9644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50" y="266615"/>
            <a:ext cx="8405792" cy="630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6000760" y="2071678"/>
            <a:ext cx="250033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2"/>
          </p:cNvCxnSpPr>
          <p:nvPr/>
        </p:nvCxnSpPr>
        <p:spPr>
          <a:xfrm rot="5400000" flipH="1" flipV="1">
            <a:off x="6090057" y="2482447"/>
            <a:ext cx="1285884" cy="10358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572000" y="1571612"/>
            <a:ext cx="928694" cy="2143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3714744" y="1785926"/>
            <a:ext cx="1000132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 rot="19109000">
            <a:off x="3338961" y="2111523"/>
            <a:ext cx="11224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نقر مضاعف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357554" y="2786058"/>
            <a:ext cx="1428760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2143108" y="3071810"/>
            <a:ext cx="1571636" cy="1428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713217" y="2214554"/>
            <a:ext cx="2951450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لإنشاء مستخدم جديد أنقر نقرة يمينية</a:t>
            </a:r>
            <a:endParaRPr lang="ar-SA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51300"/>
            <a:ext cx="6000792" cy="58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3929058" y="2857496"/>
            <a:ext cx="5357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123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929058" y="3286124"/>
            <a:ext cx="5357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123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3071802" y="5643578"/>
            <a:ext cx="1428760" cy="6429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6200000" flipH="1">
            <a:off x="2464579" y="4607727"/>
            <a:ext cx="1285884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6525" y="1543050"/>
            <a:ext cx="37909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00298" y="4714884"/>
            <a:ext cx="1143008" cy="6429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H="1">
            <a:off x="1250133" y="3321843"/>
            <a:ext cx="1571636" cy="13573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"/>
            <a:ext cx="9142254" cy="68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2428860" y="1857364"/>
            <a:ext cx="3643338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flipV="1">
            <a:off x="1357290" y="2143116"/>
            <a:ext cx="2643206" cy="22145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43042" y="2071678"/>
            <a:ext cx="5949064" cy="193899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4000" dirty="0" smtClean="0"/>
              <a:t>نغلق جميع النوافذ ونبدل </a:t>
            </a:r>
          </a:p>
          <a:p>
            <a:pPr algn="ctr"/>
            <a:r>
              <a:rPr lang="ar-SA" sz="4000" dirty="0" smtClean="0"/>
              <a:t>المستخدم </a:t>
            </a:r>
            <a:r>
              <a:rPr lang="en-US" sz="4000" dirty="0" smtClean="0"/>
              <a:t>user1 </a:t>
            </a:r>
            <a:r>
              <a:rPr lang="ar-SA" sz="4000" dirty="0" smtClean="0"/>
              <a:t> في كلا الحاسبين </a:t>
            </a:r>
          </a:p>
          <a:p>
            <a:pPr algn="ctr"/>
            <a:r>
              <a:rPr lang="ar-SA" sz="4000" dirty="0" smtClean="0"/>
              <a:t>بالمستخدم الجديد </a:t>
            </a:r>
            <a:r>
              <a:rPr lang="en-US" sz="4000" dirty="0" smtClean="0"/>
              <a:t>user-</a:t>
            </a:r>
            <a:r>
              <a:rPr lang="en-US" sz="4000" dirty="0" err="1" smtClean="0"/>
              <a:t>tcr</a:t>
            </a:r>
            <a:endParaRPr lang="ar-SA" sz="40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7" name="Picture 5" descr="C:\Users\user1\AppData\Local\Temp\SNAGHTML5904a93.PNG"/>
          <p:cNvPicPr>
            <a:picLocks noChangeAspect="1" noChangeArrowheads="1"/>
          </p:cNvPicPr>
          <p:nvPr/>
        </p:nvPicPr>
        <p:blipFill>
          <a:blip r:embed="rId2"/>
          <a:srcRect l="21875" t="26163" r="22396" b="4941"/>
          <a:stretch>
            <a:fillRect/>
          </a:stretch>
        </p:blipFill>
        <p:spPr bwMode="auto">
          <a:xfrm>
            <a:off x="159123" y="214289"/>
            <a:ext cx="8770595" cy="6475513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571868" y="4786322"/>
            <a:ext cx="1428760" cy="2857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6200000" flipH="1">
            <a:off x="2214546" y="3286124"/>
            <a:ext cx="1785950" cy="121444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" y="142852"/>
            <a:ext cx="9142254" cy="68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786314" y="3857628"/>
            <a:ext cx="1643074" cy="12144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643570" y="2857496"/>
            <a:ext cx="1357322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4286248" y="4214818"/>
            <a:ext cx="53572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123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928926" y="3929066"/>
            <a:ext cx="714380" cy="857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H="1">
            <a:off x="1607323" y="2750339"/>
            <a:ext cx="1857388" cy="12144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88" y="142851"/>
            <a:ext cx="8739130" cy="65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8215338" y="6143644"/>
            <a:ext cx="928662" cy="7143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214942" y="3357562"/>
            <a:ext cx="1071570" cy="714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214678" y="4714884"/>
            <a:ext cx="1571636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142844" y="4572008"/>
            <a:ext cx="1500198" cy="15716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1142976" y="4143380"/>
            <a:ext cx="2857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8643966" y="5572140"/>
            <a:ext cx="2857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2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143636" y="3000372"/>
            <a:ext cx="2857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3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714612" y="4714884"/>
            <a:ext cx="2857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4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C:\Users\user1\AppData\Local\Temp\SNAGHTML5a2bc1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399247" y="3786190"/>
            <a:ext cx="117288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user-</a:t>
            </a:r>
            <a:r>
              <a:rPr lang="en-US" sz="2400" b="1" dirty="0" err="1" smtClean="0"/>
              <a:t>tcr</a:t>
            </a:r>
            <a:endParaRPr lang="ar-SA" sz="2400" b="1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642910" y="4643446"/>
            <a:ext cx="828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78475" algn="l"/>
              </a:tabLst>
            </a:pP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- انسخ الملف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xyz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على سطح المكتب في الحاسب الأيسر.</a:t>
            </a:r>
            <a:endParaRPr kumimoji="0" lang="ar-S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142976" y="1214422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578475" algn="l"/>
              </a:tabLst>
            </a:pP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- أنشئ على سطح المكتب للحاسب الأيمن مجلداً </a:t>
            </a: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باسم </a:t>
            </a:r>
            <a:r>
              <a:rPr lang="en-US" sz="24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abc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 </a:t>
            </a: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, أفتحه وأنشئ بداخله مستنداً نصياً </a:t>
            </a: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باستخدام </a:t>
            </a: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برنامج "المفكرة" بإسم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xyz </a:t>
            </a:r>
            <a:r>
              <a:rPr lang="ar-SA" sz="24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.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071802" y="2928934"/>
            <a:ext cx="5442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578475" algn="l"/>
              </a:tabLst>
            </a:pPr>
            <a:r>
              <a:rPr lang="ar-SA" sz="32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- شارك المجلد </a:t>
            </a:r>
            <a:r>
              <a:rPr lang="en-US" sz="3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abc</a:t>
            </a:r>
            <a:r>
              <a:rPr lang="ar-SA" sz="32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 مع المستخدم </a:t>
            </a:r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user-</a:t>
            </a:r>
            <a:r>
              <a:rPr lang="en-US" sz="32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18" charset="-78"/>
              </a:rPr>
              <a:t>tcr</a:t>
            </a:r>
            <a:r>
              <a:rPr lang="ar-SA" sz="3200" dirty="0" smtClean="0">
                <a:solidFill>
                  <a:srgbClr val="000000"/>
                </a:solidFill>
                <a:latin typeface="Traditional Arabic" pitchFamily="18" charset="-78"/>
                <a:ea typeface="Times New Roman" pitchFamily="18" charset="0"/>
                <a:cs typeface="Traditional Arabic" pitchFamily="18" charset="-78"/>
              </a:rPr>
              <a:t>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C:\Users\user1\AppData\Local\Temp\SNAGHTML5b7e0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399247" y="3786190"/>
            <a:ext cx="117288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user-</a:t>
            </a:r>
            <a:r>
              <a:rPr lang="en-US" sz="2400" b="1" dirty="0" err="1" smtClean="0"/>
              <a:t>tcr</a:t>
            </a:r>
            <a:endParaRPr lang="ar-SA" sz="2400" b="1" dirty="0"/>
          </a:p>
        </p:txBody>
      </p:sp>
      <p:sp>
        <p:nvSpPr>
          <p:cNvPr id="4" name="شكل بيضاوي 3"/>
          <p:cNvSpPr/>
          <p:nvPr/>
        </p:nvSpPr>
        <p:spPr>
          <a:xfrm>
            <a:off x="928662" y="3214686"/>
            <a:ext cx="571504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714612" y="3214686"/>
            <a:ext cx="857256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C:\Users\user1\AppData\Local\Temp\SNAGHTML5b980f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1500166" y="285728"/>
            <a:ext cx="1928826" cy="11430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/>
          <p:cNvSpPr txBox="1"/>
          <p:nvPr/>
        </p:nvSpPr>
        <p:spPr>
          <a:xfrm rot="19748570" flipH="1">
            <a:off x="1825654" y="917169"/>
            <a:ext cx="164307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FF00"/>
                </a:solidFill>
              </a:rPr>
              <a:t>نقر مضاعف للفتح </a:t>
            </a:r>
            <a:endParaRPr lang="ar-SA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C:\Users\user1\AppData\Local\Temp\SNAGHTML5bb841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072330" y="0"/>
            <a:ext cx="1857388" cy="10001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 rot="20632154">
            <a:off x="1890960" y="3176319"/>
            <a:ext cx="40090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نقر يميني لإنشاء مستند نصّي 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1" name="Picture 3" descr="C:\Users\user1\AppData\Local\Temp\SNAGHTML5c0819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2571736" y="5357826"/>
            <a:ext cx="642942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071934" y="4929198"/>
            <a:ext cx="1214446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00034" y="1357298"/>
            <a:ext cx="6786610" cy="428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C:\Users\user1\AppData\Local\Temp\SNAGHTML5c393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1142976" y="2357430"/>
            <a:ext cx="1143008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071934" y="3286124"/>
            <a:ext cx="114300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223963"/>
            <a:ext cx="60198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000232" y="3786190"/>
            <a:ext cx="5072098" cy="2143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428860" y="4929198"/>
            <a:ext cx="1071570" cy="7858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301950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0034" y="5143512"/>
            <a:ext cx="2286016" cy="12144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43042" y="2357430"/>
            <a:ext cx="6104556" cy="175432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dirty="0" smtClean="0"/>
              <a:t>إجراء عملية نسخ الملف النصي </a:t>
            </a:r>
            <a:r>
              <a:rPr lang="en-US" sz="3600" dirty="0" smtClean="0"/>
              <a:t>xyz</a:t>
            </a:r>
          </a:p>
          <a:p>
            <a:r>
              <a:rPr lang="ar-SA" sz="3600" dirty="0" smtClean="0"/>
              <a:t>من سطح المكتب في الحاسب </a:t>
            </a:r>
            <a:r>
              <a:rPr lang="en-US" sz="3600" dirty="0" err="1" smtClean="0"/>
              <a:t>hisham</a:t>
            </a:r>
            <a:r>
              <a:rPr lang="ar-SA" sz="3600" dirty="0" smtClean="0"/>
              <a:t> </a:t>
            </a:r>
            <a:r>
              <a:rPr lang="en-US" sz="3600" dirty="0" smtClean="0"/>
              <a:t> </a:t>
            </a:r>
          </a:p>
          <a:p>
            <a:r>
              <a:rPr lang="ar-SA" sz="3600" dirty="0" smtClean="0"/>
              <a:t>إلى سطح المكتب في الحاسب </a:t>
            </a:r>
            <a:r>
              <a:rPr lang="en-US" sz="3600" dirty="0" err="1" smtClean="0"/>
              <a:t>adel</a:t>
            </a:r>
            <a:endParaRPr lang="ar-SA" sz="3600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C:\Users\user1\AppData\Local\Temp\SNAGHTML5d58c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399247" y="3786190"/>
            <a:ext cx="117288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/>
              <a:t>u</a:t>
            </a:r>
            <a:r>
              <a:rPr lang="en-US" sz="2400" b="1" dirty="0" smtClean="0"/>
              <a:t>ser-</a:t>
            </a:r>
            <a:r>
              <a:rPr lang="en-US" sz="2400" b="1" dirty="0" err="1" smtClean="0"/>
              <a:t>tcr</a:t>
            </a:r>
            <a:endParaRPr lang="ar-SA" sz="2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429124" y="1285860"/>
            <a:ext cx="29530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FF00"/>
                </a:solidFill>
              </a:rPr>
              <a:t>نقر مضاعف لفتح محتويات الكمبيوتر</a:t>
            </a:r>
            <a:endParaRPr lang="ar-SA" b="1" dirty="0">
              <a:solidFill>
                <a:srgbClr val="FFFF00"/>
              </a:solidFill>
            </a:endParaRPr>
          </a:p>
        </p:txBody>
      </p:sp>
      <p:cxnSp>
        <p:nvCxnSpPr>
          <p:cNvPr id="5" name="رابط كسهم مستقيم 4"/>
          <p:cNvCxnSpPr>
            <a:stCxn id="4" idx="3"/>
          </p:cNvCxnSpPr>
          <p:nvPr/>
        </p:nvCxnSpPr>
        <p:spPr>
          <a:xfrm flipV="1">
            <a:off x="7382177" y="357166"/>
            <a:ext cx="1118913" cy="111336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0fee2c9d77daa5bc5b4ba0d6e5e37182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68CA9FE-90F6-4D31-A6D0-93E02E43D091}"/>
</file>

<file path=customXml/itemProps2.xml><?xml version="1.0" encoding="utf-8"?>
<ds:datastoreItem xmlns:ds="http://schemas.openxmlformats.org/officeDocument/2006/customXml" ds:itemID="{4D687367-2FDC-4AA8-AC08-11A2DD74F8CE}"/>
</file>

<file path=customXml/itemProps3.xml><?xml version="1.0" encoding="utf-8"?>
<ds:datastoreItem xmlns:ds="http://schemas.openxmlformats.org/officeDocument/2006/customXml" ds:itemID="{424AE258-8923-4763-8373-39A16519D14F}"/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360</Words>
  <Application>Microsoft Office PowerPoint</Application>
  <PresentationFormat>عرض على الشاشة (3:4)‏</PresentationFormat>
  <Paragraphs>102</Paragraphs>
  <Slides>109</Slides>
  <Notes>16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109</vt:i4>
      </vt:variant>
    </vt:vector>
  </HeadingPairs>
  <TitlesOfParts>
    <vt:vector size="1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dr.hisham</cp:lastModifiedBy>
  <cp:revision>52</cp:revision>
  <dcterms:created xsi:type="dcterms:W3CDTF">2011-04-14T12:29:02Z</dcterms:created>
  <dcterms:modified xsi:type="dcterms:W3CDTF">2011-04-16T06:21:37Z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