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21602700" cy="28803600"/>
  <p:notesSz cx="6858000" cy="9144000"/>
  <p:defaultTextStyle>
    <a:defPPr>
      <a:defRPr lang="en-US"/>
    </a:defPPr>
    <a:lvl1pPr algn="l" defTabSz="1438275" rtl="0" eaLnBrk="0" fontAlgn="base" hangingPunct="0">
      <a:spcBef>
        <a:spcPct val="0"/>
      </a:spcBef>
      <a:spcAft>
        <a:spcPct val="0"/>
      </a:spcAft>
      <a:defRPr sz="5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1438275" indent="-1138238" algn="l" defTabSz="1438275" rtl="0" eaLnBrk="0" fontAlgn="base" hangingPunct="0">
      <a:spcBef>
        <a:spcPct val="0"/>
      </a:spcBef>
      <a:spcAft>
        <a:spcPct val="0"/>
      </a:spcAft>
      <a:defRPr sz="5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2876550" indent="-2278063" algn="l" defTabSz="1438275" rtl="0" eaLnBrk="0" fontAlgn="base" hangingPunct="0">
      <a:spcBef>
        <a:spcPct val="0"/>
      </a:spcBef>
      <a:spcAft>
        <a:spcPct val="0"/>
      </a:spcAft>
      <a:defRPr sz="5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4318000" indent="-3417888" algn="l" defTabSz="1438275" rtl="0" eaLnBrk="0" fontAlgn="base" hangingPunct="0">
      <a:spcBef>
        <a:spcPct val="0"/>
      </a:spcBef>
      <a:spcAft>
        <a:spcPct val="0"/>
      </a:spcAft>
      <a:defRPr sz="5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5756275" indent="-4556125" algn="l" defTabSz="1438275" rtl="0" eaLnBrk="0" fontAlgn="base" hangingPunct="0">
      <a:spcBef>
        <a:spcPct val="0"/>
      </a:spcBef>
      <a:spcAft>
        <a:spcPct val="0"/>
      </a:spcAft>
      <a:defRPr sz="5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5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5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5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5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072">
          <p15:clr>
            <a:srgbClr val="A4A3A4"/>
          </p15:clr>
        </p15:guide>
        <p15:guide id="2" pos="68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285484"/>
    <a:srgbClr val="CC0000"/>
    <a:srgbClr val="FF0000"/>
    <a:srgbClr val="12642D"/>
    <a:srgbClr val="487006"/>
    <a:srgbClr val="FF3300"/>
    <a:srgbClr val="5771A1"/>
    <a:srgbClr val="9933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85" autoAdjust="0"/>
    <p:restoredTop sz="92989" autoAdjust="0"/>
  </p:normalViewPr>
  <p:slideViewPr>
    <p:cSldViewPr snapToObjects="1">
      <p:cViewPr>
        <p:scale>
          <a:sx n="40" d="100"/>
          <a:sy n="40" d="100"/>
        </p:scale>
        <p:origin x="-930" y="750"/>
      </p:cViewPr>
      <p:guideLst>
        <p:guide orient="horz" pos="9072"/>
        <p:guide pos="68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4F5287E2-F448-461E-8312-449BFD9302E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1438995" eaLnBrk="0" hangingPunct="0">
              <a:defRPr sz="12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xmlns="" id="{618A276D-6B18-4E67-9B51-A82B42AD5AA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1438995" eaLnBrk="0" hangingPunct="0">
              <a:defRPr sz="12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E663DA6-CAEB-4710-8363-23B3685B6211}" type="datetime1">
              <a:rPr lang="en-US" altLang="ar-SA"/>
              <a:pPr>
                <a:defRPr/>
              </a:pPr>
              <a:t>3/11/2019</a:t>
            </a:fld>
            <a:endParaRPr lang="en-US" altLang="ar-SA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xmlns="" id="{3FA944C3-7686-4204-9E7E-2C98706BCDC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1438995" eaLnBrk="0" hangingPunct="0">
              <a:defRPr sz="12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xmlns="" id="{2AC8E6D7-C714-4793-A350-BF1D2494D55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9A0F1DC-28DF-49E0-80F5-C974EB0C28E4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999338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2C1327F-130C-4531-B60C-AC717B131A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1438995" eaLnBrk="1" hangingPunct="1">
              <a:defRPr sz="12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ar-SA" alt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90B3B25-756C-44CA-883A-84AF065A948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1438995" eaLnBrk="1" hangingPunct="1">
              <a:defRPr sz="12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2AF3E35B-771B-47DE-ABF3-7D2DFA4AD9B7}" type="datetime1">
              <a:rPr lang="en-US" altLang="ar-SA"/>
              <a:pPr>
                <a:defRPr/>
              </a:pPr>
              <a:t>3/11/2019</a:t>
            </a:fld>
            <a:endParaRPr lang="en-US" altLang="ar-SA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54A94663-10AD-4959-A86E-0775443C0B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ar-SA" altLang="ar-SA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25A1E0D2-DBA7-47C6-B99F-F9273C345D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ar-SA" noProof="0"/>
              <a:t>Click to edit Master text styles</a:t>
            </a:r>
          </a:p>
          <a:p>
            <a:pPr lvl="1"/>
            <a:r>
              <a:rPr lang="en-US" altLang="ar-SA" noProof="0"/>
              <a:t>Second level</a:t>
            </a:r>
          </a:p>
          <a:p>
            <a:pPr lvl="2"/>
            <a:r>
              <a:rPr lang="en-US" altLang="ar-SA" noProof="0"/>
              <a:t>Third level</a:t>
            </a:r>
          </a:p>
          <a:p>
            <a:pPr lvl="3"/>
            <a:r>
              <a:rPr lang="en-US" altLang="ar-SA" noProof="0"/>
              <a:t>Fourth level</a:t>
            </a:r>
          </a:p>
          <a:p>
            <a:pPr lvl="4"/>
            <a:r>
              <a:rPr lang="en-US" altLang="ar-SA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426C19B-DEC8-4153-852D-DDA0CD629E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1438995" eaLnBrk="1" hangingPunct="1">
              <a:defRPr sz="12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ar-SA" alt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FFEF58-52B6-45BF-B4EE-F3D7AA875A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E34821C4-5D18-4414-9DD8-A5CE2D5F6E61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831166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298450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ＭＳ Ｐゴシック" pitchFamily="34" charset="-128"/>
        <a:cs typeface="ＭＳ Ｐゴシック" pitchFamily="-108" charset="-128"/>
      </a:defRPr>
    </a:lvl1pPr>
    <a:lvl2pPr marL="298450" algn="l" defTabSz="298450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598488" algn="l" defTabSz="298450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898525" algn="l" defTabSz="298450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198563" algn="l" defTabSz="298450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1499387" algn="l" defTabSz="29987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799265" algn="l" defTabSz="29987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099142" algn="l" defTabSz="29987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399020" algn="l" defTabSz="29987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xmlns="" id="{5DD39E43-503A-4218-A592-23A3F83490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xmlns="" id="{3B5A48BE-1A13-452E-88D9-DD84391959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xmlns="" id="{C1273446-48DE-403D-A678-13845AC475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AD84A4F-CC97-491B-9D4D-A8E8DC985759}" type="slidenum">
              <a:rPr lang="en-US" altLang="ar-SA" sz="1200">
                <a:latin typeface="Calibri" panose="020F0502020204030204" pitchFamily="34" charset="0"/>
              </a:rPr>
              <a:pPr/>
              <a:t>1</a:t>
            </a:fld>
            <a:endParaRPr lang="en-US" altLang="ar-SA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620203" y="8947792"/>
            <a:ext cx="18362295" cy="617410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240405" y="16322040"/>
            <a:ext cx="15121891" cy="7360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39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7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18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58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197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37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076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16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24065507-1493-4830-8D7B-973FA2074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F6033-013A-4658-A21D-7FF866CBBA80}" type="datetime1">
              <a:rPr lang="en-US" altLang="ar-SA"/>
              <a:pPr>
                <a:defRPr/>
              </a:pPr>
              <a:t>3/11/2019</a:t>
            </a:fld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E7167420-ABA0-4B61-AF75-6C581D535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altLang="ar-SA"/>
              <a:t>نموذج عرض ملصق-بحوث التخرج 499فيز</a:t>
            </a:r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A8A1AA49-86E5-4156-9CAE-0F72A2ABD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202F2-A6BC-4EE6-B277-113139798C24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602688030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0A11290A-62E7-443D-87C0-12C34D06C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E66E7-95DB-4BBB-883B-5A9388120AD4}" type="datetime1">
              <a:rPr lang="en-US" altLang="ar-SA"/>
              <a:pPr>
                <a:defRPr/>
              </a:pPr>
              <a:t>3/11/2019</a:t>
            </a:fld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CCD96145-3E49-483E-A505-5D59CD3B8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altLang="ar-SA"/>
              <a:t>نموذج عرض ملصق-بحوث التخرج 499فيز</a:t>
            </a:r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88DD9049-C7A0-40E9-90A0-8214A7633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64C03-A62C-43F3-8495-986E84F5B609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79508010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6964624" y="4847282"/>
            <a:ext cx="11468933" cy="10321956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50319" y="4847282"/>
            <a:ext cx="34054256" cy="10321956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49811219-974B-44A3-AC6F-B4A8C0C0A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E73A2-B851-45A9-9F01-459731DCC098}" type="datetime1">
              <a:rPr lang="en-US" altLang="ar-SA"/>
              <a:pPr>
                <a:defRPr/>
              </a:pPr>
              <a:t>3/11/2019</a:t>
            </a:fld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69F3AA3C-9DA2-48E5-B73F-A38930AD9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altLang="ar-SA"/>
              <a:t>نموذج عرض ملصق-بحوث التخرج 499فيز</a:t>
            </a:r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17216AF1-E0EB-4C34-B167-B580E9B7F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AC86F-CF6C-464C-957E-672EA75BF6D9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410299433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AA7C1EFB-44F7-4062-B54B-716AFD9D9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585B6-D02F-460E-944A-D2187EA384B4}" type="datetime1">
              <a:rPr lang="en-US" altLang="ar-SA"/>
              <a:pPr>
                <a:defRPr/>
              </a:pPr>
              <a:t>3/11/2019</a:t>
            </a:fld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C4C62515-CD5E-4E11-AA5B-07FF406DF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altLang="ar-SA"/>
              <a:t>نموذج عرض ملصق-بحوث التخرج 499فيز</a:t>
            </a:r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62DDDB04-A2A6-4A9E-B63C-844868B4E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4680E-EAA0-46AF-B01B-18D087A0F165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67154326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06465" y="18508987"/>
            <a:ext cx="18362295" cy="5720715"/>
          </a:xfrm>
        </p:spPr>
        <p:txBody>
          <a:bodyPr anchor="t"/>
          <a:lstStyle>
            <a:lvl1pPr algn="r">
              <a:defRPr sz="126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706465" y="12208202"/>
            <a:ext cx="18362295" cy="6300785"/>
          </a:xfrm>
        </p:spPr>
        <p:txBody>
          <a:bodyPr anchor="b"/>
          <a:lstStyle>
            <a:lvl1pPr marL="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1pPr>
            <a:lvl2pPr marL="1439534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2pPr>
            <a:lvl3pPr marL="2879067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3pPr>
            <a:lvl4pPr marL="4318601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4pPr>
            <a:lvl5pPr marL="5758134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5pPr>
            <a:lvl6pPr marL="7197668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6pPr>
            <a:lvl7pPr marL="8637199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7pPr>
            <a:lvl8pPr marL="10076732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8pPr>
            <a:lvl9pPr marL="11516266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79746545-5335-4D35-A9D7-3DC40716A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23C91-D69F-421B-ADA1-BEBA56B059E3}" type="datetime1">
              <a:rPr lang="en-US" altLang="ar-SA"/>
              <a:pPr>
                <a:defRPr/>
              </a:pPr>
              <a:t>3/11/2019</a:t>
            </a:fld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E1DDEF31-6D30-4D19-8791-883320CDD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altLang="ar-SA"/>
              <a:t>نموذج عرض ملصق-بحوث التخرج 499فيز</a:t>
            </a:r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5EB40666-CC1D-46DF-98BC-34CDE2CCB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540BC-E830-44B1-8FB4-B7F9B9BB4A3B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110039040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50319" y="28230202"/>
            <a:ext cx="22761596" cy="79836645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5671964" y="28230202"/>
            <a:ext cx="22761593" cy="79836645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xmlns="" id="{4BC5C4D9-A1FE-431A-8D81-4C3DA56E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57A3F-EB83-4A31-9F87-64E1BF18941C}" type="datetime1">
              <a:rPr lang="en-US" altLang="ar-SA"/>
              <a:pPr>
                <a:defRPr/>
              </a:pPr>
              <a:t>3/11/2019</a:t>
            </a:fld>
            <a:endParaRPr lang="en-US" alt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xmlns="" id="{F39AAB5F-C7D1-4C57-9840-6A9BE7B17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altLang="ar-SA"/>
              <a:t>نموذج عرض ملصق-بحوث التخرج 499فيز</a:t>
            </a:r>
            <a:endParaRPr lang="en-US" alt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xmlns="" id="{5A2A327D-A49C-4E98-9922-AD250B5AC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896F3-6597-40B5-B752-4FCAA63ED4C9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72891721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80135" y="1153480"/>
            <a:ext cx="19442431" cy="48006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080135" y="6447475"/>
            <a:ext cx="9544944" cy="2687000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39534" indent="0">
              <a:buNone/>
              <a:defRPr sz="6300" b="1"/>
            </a:lvl2pPr>
            <a:lvl3pPr marL="2879067" indent="0">
              <a:buNone/>
              <a:defRPr sz="5700" b="1"/>
            </a:lvl3pPr>
            <a:lvl4pPr marL="4318601" indent="0">
              <a:buNone/>
              <a:defRPr sz="5000" b="1"/>
            </a:lvl4pPr>
            <a:lvl5pPr marL="5758134" indent="0">
              <a:buNone/>
              <a:defRPr sz="5000" b="1"/>
            </a:lvl5pPr>
            <a:lvl6pPr marL="7197668" indent="0">
              <a:buNone/>
              <a:defRPr sz="5000" b="1"/>
            </a:lvl6pPr>
            <a:lvl7pPr marL="8637199" indent="0">
              <a:buNone/>
              <a:defRPr sz="5000" b="1"/>
            </a:lvl7pPr>
            <a:lvl8pPr marL="10076732" indent="0">
              <a:buNone/>
              <a:defRPr sz="5000" b="1"/>
            </a:lvl8pPr>
            <a:lvl9pPr marL="11516266" indent="0">
              <a:buNone/>
              <a:defRPr sz="50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080135" y="9134475"/>
            <a:ext cx="9544944" cy="16595410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10973875" y="6447475"/>
            <a:ext cx="9548694" cy="2687000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39534" indent="0">
              <a:buNone/>
              <a:defRPr sz="6300" b="1"/>
            </a:lvl2pPr>
            <a:lvl3pPr marL="2879067" indent="0">
              <a:buNone/>
              <a:defRPr sz="5700" b="1"/>
            </a:lvl3pPr>
            <a:lvl4pPr marL="4318601" indent="0">
              <a:buNone/>
              <a:defRPr sz="5000" b="1"/>
            </a:lvl4pPr>
            <a:lvl5pPr marL="5758134" indent="0">
              <a:buNone/>
              <a:defRPr sz="5000" b="1"/>
            </a:lvl5pPr>
            <a:lvl6pPr marL="7197668" indent="0">
              <a:buNone/>
              <a:defRPr sz="5000" b="1"/>
            </a:lvl6pPr>
            <a:lvl7pPr marL="8637199" indent="0">
              <a:buNone/>
              <a:defRPr sz="5000" b="1"/>
            </a:lvl7pPr>
            <a:lvl8pPr marL="10076732" indent="0">
              <a:buNone/>
              <a:defRPr sz="5000" b="1"/>
            </a:lvl8pPr>
            <a:lvl9pPr marL="11516266" indent="0">
              <a:buNone/>
              <a:defRPr sz="50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10973875" y="9134475"/>
            <a:ext cx="9548694" cy="16595410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xmlns="" id="{C033E5FA-C111-4D00-A702-C3DD14754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ADE0A-996F-496D-8BAE-3A8F9B3207C1}" type="datetime1">
              <a:rPr lang="en-US" altLang="ar-SA"/>
              <a:pPr>
                <a:defRPr/>
              </a:pPr>
              <a:t>3/11/2019</a:t>
            </a:fld>
            <a:endParaRPr lang="en-US" alt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xmlns="" id="{299832EE-5705-4DE9-AD44-043E85D3A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altLang="ar-SA"/>
              <a:t>نموذج عرض ملصق-بحوث التخرج 499فيز</a:t>
            </a:r>
            <a:endParaRPr lang="en-US" alt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xmlns="" id="{4802D515-A640-4C82-A83C-DA1D9FFF1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F7EC4-A3E8-4DBA-9983-6B27EB7A3B02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207336898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xmlns="" id="{31C98DAD-1EBB-419E-A544-EF764BD96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A1C54-31E6-4E98-BEEC-60907563897C}" type="datetime1">
              <a:rPr lang="en-US" altLang="ar-SA"/>
              <a:pPr>
                <a:defRPr/>
              </a:pPr>
              <a:t>3/11/2019</a:t>
            </a:fld>
            <a:endParaRPr lang="en-US" alt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xmlns="" id="{17BB9B4F-17A9-43CD-9232-3E6D87661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altLang="ar-SA"/>
              <a:t>نموذج عرض ملصق-بحوث التخرج 499فيز</a:t>
            </a:r>
            <a:endParaRPr lang="en-US" alt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xmlns="" id="{C704FAE0-B63B-437C-987A-45415E350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9AE68-04D4-42AD-A4A2-DEFCABBBF00F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292322115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xmlns="" id="{8AE5F7A9-A38E-4077-957D-20D9197F7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B5513-59DE-4AC6-B404-481E8671BC87}" type="datetime1">
              <a:rPr lang="en-US" altLang="ar-SA"/>
              <a:pPr>
                <a:defRPr/>
              </a:pPr>
              <a:t>3/11/2019</a:t>
            </a:fld>
            <a:endParaRPr lang="en-US" alt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xmlns="" id="{77C0C747-7019-4B53-BF5C-2E1A5E7FB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altLang="ar-SA"/>
              <a:t>نموذج عرض ملصق-بحوث التخرج 499فيز</a:t>
            </a:r>
            <a:endParaRPr lang="en-US" alt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xmlns="" id="{EA22E755-B0C1-4E93-892A-70485BCBB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06EDF-8112-4FB4-BD45-25AC68A61177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518866009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80138" y="1146810"/>
            <a:ext cx="7107140" cy="4880610"/>
          </a:xfrm>
        </p:spPr>
        <p:txBody>
          <a:bodyPr anchor="b"/>
          <a:lstStyle>
            <a:lvl1pPr algn="r">
              <a:defRPr sz="63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446056" y="1146817"/>
            <a:ext cx="12076509" cy="24583075"/>
          </a:xfrm>
        </p:spPr>
        <p:txBody>
          <a:bodyPr/>
          <a:lstStyle>
            <a:lvl1pPr>
              <a:defRPr sz="10100"/>
            </a:lvl1pPr>
            <a:lvl2pPr>
              <a:defRPr sz="8800"/>
            </a:lvl2pPr>
            <a:lvl3pPr>
              <a:defRPr sz="76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080138" y="6027427"/>
            <a:ext cx="7107140" cy="19702465"/>
          </a:xfrm>
        </p:spPr>
        <p:txBody>
          <a:bodyPr/>
          <a:lstStyle>
            <a:lvl1pPr marL="0" indent="0">
              <a:buNone/>
              <a:defRPr sz="4400"/>
            </a:lvl1pPr>
            <a:lvl2pPr marL="1439534" indent="0">
              <a:buNone/>
              <a:defRPr sz="3800"/>
            </a:lvl2pPr>
            <a:lvl3pPr marL="2879067" indent="0">
              <a:buNone/>
              <a:defRPr sz="3100"/>
            </a:lvl3pPr>
            <a:lvl4pPr marL="4318601" indent="0">
              <a:buNone/>
              <a:defRPr sz="2800"/>
            </a:lvl4pPr>
            <a:lvl5pPr marL="5758134" indent="0">
              <a:buNone/>
              <a:defRPr sz="2800"/>
            </a:lvl5pPr>
            <a:lvl6pPr marL="7197668" indent="0">
              <a:buNone/>
              <a:defRPr sz="2800"/>
            </a:lvl6pPr>
            <a:lvl7pPr marL="8637199" indent="0">
              <a:buNone/>
              <a:defRPr sz="2800"/>
            </a:lvl7pPr>
            <a:lvl8pPr marL="10076732" indent="0">
              <a:buNone/>
              <a:defRPr sz="2800"/>
            </a:lvl8pPr>
            <a:lvl9pPr marL="11516266" indent="0">
              <a:buNone/>
              <a:defRPr sz="2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xmlns="" id="{8DAECCFE-603A-4382-A35F-8A444C0EA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90475-3A2F-46D7-AFE5-E4AA1A16CD8F}" type="datetime1">
              <a:rPr lang="en-US" altLang="ar-SA"/>
              <a:pPr>
                <a:defRPr/>
              </a:pPr>
              <a:t>3/11/2019</a:t>
            </a:fld>
            <a:endParaRPr lang="en-US" alt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xmlns="" id="{2050D67C-CBEC-4119-B77C-0CF5CC757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altLang="ar-SA"/>
              <a:t>نموذج عرض ملصق-بحوث التخرج 499فيز</a:t>
            </a:r>
            <a:endParaRPr lang="en-US" alt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xmlns="" id="{F69D332C-9F8E-4D0A-B65F-74BEF1BC1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42F7D-3FB4-4A06-900B-9312651DAAE9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032275069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34281" y="20162520"/>
            <a:ext cx="12961620" cy="2380300"/>
          </a:xfrm>
        </p:spPr>
        <p:txBody>
          <a:bodyPr anchor="b"/>
          <a:lstStyle>
            <a:lvl1pPr algn="r">
              <a:defRPr sz="63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234281" y="2573655"/>
            <a:ext cx="12961620" cy="17282160"/>
          </a:xfrm>
        </p:spPr>
        <p:txBody>
          <a:bodyPr rtlCol="1">
            <a:normAutofit/>
          </a:bodyPr>
          <a:lstStyle>
            <a:lvl1pPr marL="0" indent="0">
              <a:buNone/>
              <a:defRPr sz="10100"/>
            </a:lvl1pPr>
            <a:lvl2pPr marL="1439534" indent="0">
              <a:buNone/>
              <a:defRPr sz="8800"/>
            </a:lvl2pPr>
            <a:lvl3pPr marL="2879067" indent="0">
              <a:buNone/>
              <a:defRPr sz="7600"/>
            </a:lvl3pPr>
            <a:lvl4pPr marL="4318601" indent="0">
              <a:buNone/>
              <a:defRPr sz="6300"/>
            </a:lvl4pPr>
            <a:lvl5pPr marL="5758134" indent="0">
              <a:buNone/>
              <a:defRPr sz="6300"/>
            </a:lvl5pPr>
            <a:lvl6pPr marL="7197668" indent="0">
              <a:buNone/>
              <a:defRPr sz="6300"/>
            </a:lvl6pPr>
            <a:lvl7pPr marL="8637199" indent="0">
              <a:buNone/>
              <a:defRPr sz="6300"/>
            </a:lvl7pPr>
            <a:lvl8pPr marL="10076732" indent="0">
              <a:buNone/>
              <a:defRPr sz="6300"/>
            </a:lvl8pPr>
            <a:lvl9pPr marL="11516266" indent="0">
              <a:buNone/>
              <a:defRPr sz="63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234281" y="22542820"/>
            <a:ext cx="12961620" cy="3380420"/>
          </a:xfrm>
        </p:spPr>
        <p:txBody>
          <a:bodyPr/>
          <a:lstStyle>
            <a:lvl1pPr marL="0" indent="0">
              <a:buNone/>
              <a:defRPr sz="4400"/>
            </a:lvl1pPr>
            <a:lvl2pPr marL="1439534" indent="0">
              <a:buNone/>
              <a:defRPr sz="3800"/>
            </a:lvl2pPr>
            <a:lvl3pPr marL="2879067" indent="0">
              <a:buNone/>
              <a:defRPr sz="3100"/>
            </a:lvl3pPr>
            <a:lvl4pPr marL="4318601" indent="0">
              <a:buNone/>
              <a:defRPr sz="2800"/>
            </a:lvl4pPr>
            <a:lvl5pPr marL="5758134" indent="0">
              <a:buNone/>
              <a:defRPr sz="2800"/>
            </a:lvl5pPr>
            <a:lvl6pPr marL="7197668" indent="0">
              <a:buNone/>
              <a:defRPr sz="2800"/>
            </a:lvl6pPr>
            <a:lvl7pPr marL="8637199" indent="0">
              <a:buNone/>
              <a:defRPr sz="2800"/>
            </a:lvl7pPr>
            <a:lvl8pPr marL="10076732" indent="0">
              <a:buNone/>
              <a:defRPr sz="2800"/>
            </a:lvl8pPr>
            <a:lvl9pPr marL="11516266" indent="0">
              <a:buNone/>
              <a:defRPr sz="2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xmlns="" id="{DA17DC63-003A-4D1E-8D2C-2B3A7D1A0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60470-08C6-48CC-991D-9C7EB008BC6A}" type="datetime1">
              <a:rPr lang="en-US" altLang="ar-SA"/>
              <a:pPr>
                <a:defRPr/>
              </a:pPr>
              <a:t>3/11/2019</a:t>
            </a:fld>
            <a:endParaRPr lang="en-US" alt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xmlns="" id="{4120A35C-3C28-4C5F-8645-931D5142A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altLang="ar-SA"/>
              <a:t>نموذج عرض ملصق-بحوث التخرج 499فيز</a:t>
            </a:r>
            <a:endParaRPr lang="en-US" alt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xmlns="" id="{7456C2A4-0248-4C51-A276-B67C8800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0DFE5-3482-4FAF-8E49-865DFA5E661C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741486907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>
            <a:extLst>
              <a:ext uri="{FF2B5EF4-FFF2-40B4-BE49-F238E27FC236}">
                <a16:creationId xmlns:a16="http://schemas.microsoft.com/office/drawing/2014/main" xmlns="" id="{C1D21CA7-BBE9-46C3-ADFA-CFAE5B8137B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81088" y="1154113"/>
            <a:ext cx="194405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7908" tIns="143954" rIns="287908" bIns="1439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</a:p>
        </p:txBody>
      </p:sp>
      <p:sp>
        <p:nvSpPr>
          <p:cNvPr id="1027" name="عنصر نائب للنص 2">
            <a:extLst>
              <a:ext uri="{FF2B5EF4-FFF2-40B4-BE49-F238E27FC236}">
                <a16:creationId xmlns:a16="http://schemas.microsoft.com/office/drawing/2014/main" xmlns="" id="{97E1BDE7-C89B-4691-9047-149F892554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81088" y="6721475"/>
            <a:ext cx="19440525" cy="190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7908" tIns="143954" rIns="287908" bIns="1439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70307CA8-F003-4599-840D-5E3F61DEA9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481300" y="26696988"/>
            <a:ext cx="5040313" cy="1533525"/>
          </a:xfrm>
          <a:prstGeom prst="rect">
            <a:avLst/>
          </a:prstGeom>
        </p:spPr>
        <p:txBody>
          <a:bodyPr vert="horz" lIns="287908" tIns="143954" rIns="287908" bIns="143954" rtlCol="1" anchor="ctr"/>
          <a:lstStyle>
            <a:lvl1pPr algn="r">
              <a:defRPr sz="38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BC03271F-039C-464E-A455-AB7EF62F8744}" type="datetime1">
              <a:rPr lang="en-US" altLang="ar-SA"/>
              <a:pPr>
                <a:defRPr/>
              </a:pPr>
              <a:t>3/11/2019</a:t>
            </a:fld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5F5B0997-FCC7-46CF-A793-49DDBC27B7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81875" y="26696988"/>
            <a:ext cx="6838950" cy="1533525"/>
          </a:xfrm>
          <a:prstGeom prst="rect">
            <a:avLst/>
          </a:prstGeom>
        </p:spPr>
        <p:txBody>
          <a:bodyPr vert="horz" lIns="287908" tIns="143954" rIns="287908" bIns="143954" rtlCol="1" anchor="ctr"/>
          <a:lstStyle>
            <a:lvl1pPr algn="ctr">
              <a:defRPr sz="38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ar-SA" altLang="ar-SA"/>
              <a:t>نموذج عرض ملصق-بحوث التخرج 499فيز</a:t>
            </a:r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0FE791DF-6921-4844-81F4-24A5BB599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088" y="26696988"/>
            <a:ext cx="5040312" cy="1533525"/>
          </a:xfrm>
          <a:prstGeom prst="rect">
            <a:avLst/>
          </a:prstGeom>
        </p:spPr>
        <p:txBody>
          <a:bodyPr vert="horz" wrap="square" lIns="287908" tIns="143954" rIns="287908" bIns="143954" numCol="1" anchor="ctr" anchorCtr="0" compatLnSpc="1">
            <a:prstTxWarp prst="textNoShape">
              <a:avLst/>
            </a:prstTxWarp>
          </a:bodyPr>
          <a:lstStyle>
            <a:lvl1pPr>
              <a:defRPr sz="3800">
                <a:solidFill>
                  <a:srgbClr val="898989"/>
                </a:solidFill>
              </a:defRPr>
            </a:lvl1pPr>
          </a:lstStyle>
          <a:p>
            <a:fld id="{C18A8DC1-236A-4809-B28C-1ADB04C25E5F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2878138" rtl="1" eaLnBrk="0" fontAlgn="base" hangingPunct="0">
        <a:spcBef>
          <a:spcPct val="0"/>
        </a:spcBef>
        <a:spcAft>
          <a:spcPct val="0"/>
        </a:spcAft>
        <a:defRPr sz="139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ctr" defTabSz="2878138" rtl="1" eaLnBrk="0" fontAlgn="base" hangingPunct="0">
        <a:spcBef>
          <a:spcPct val="0"/>
        </a:spcBef>
        <a:spcAft>
          <a:spcPct val="0"/>
        </a:spcAft>
        <a:defRPr sz="139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ctr" defTabSz="2878138" rtl="1" eaLnBrk="0" fontAlgn="base" hangingPunct="0">
        <a:spcBef>
          <a:spcPct val="0"/>
        </a:spcBef>
        <a:spcAft>
          <a:spcPct val="0"/>
        </a:spcAft>
        <a:defRPr sz="139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ctr" defTabSz="2878138" rtl="1" eaLnBrk="0" fontAlgn="base" hangingPunct="0">
        <a:spcBef>
          <a:spcPct val="0"/>
        </a:spcBef>
        <a:spcAft>
          <a:spcPct val="0"/>
        </a:spcAft>
        <a:defRPr sz="139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ctr" defTabSz="2878138" rtl="1" eaLnBrk="0" fontAlgn="base" hangingPunct="0">
        <a:spcBef>
          <a:spcPct val="0"/>
        </a:spcBef>
        <a:spcAft>
          <a:spcPct val="0"/>
        </a:spcAft>
        <a:defRPr sz="139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ctr" defTabSz="2878138" rtl="1" fontAlgn="base">
        <a:spcBef>
          <a:spcPct val="0"/>
        </a:spcBef>
        <a:spcAft>
          <a:spcPct val="0"/>
        </a:spcAft>
        <a:defRPr sz="139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ctr" defTabSz="2878138" rtl="1" fontAlgn="base">
        <a:spcBef>
          <a:spcPct val="0"/>
        </a:spcBef>
        <a:spcAft>
          <a:spcPct val="0"/>
        </a:spcAft>
        <a:defRPr sz="139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ctr" defTabSz="2878138" rtl="1" fontAlgn="base">
        <a:spcBef>
          <a:spcPct val="0"/>
        </a:spcBef>
        <a:spcAft>
          <a:spcPct val="0"/>
        </a:spcAft>
        <a:defRPr sz="139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ctr" defTabSz="2878138" rtl="1" fontAlgn="base">
        <a:spcBef>
          <a:spcPct val="0"/>
        </a:spcBef>
        <a:spcAft>
          <a:spcPct val="0"/>
        </a:spcAft>
        <a:defRPr sz="139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1079500" indent="-1079500" algn="r" defTabSz="2878138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1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338388" indent="-898525" algn="r" defTabSz="2878138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8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3597275" indent="-719138" algn="r" defTabSz="2878138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5037138" indent="-719138" algn="r" defTabSz="2878138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6477000" indent="-719138" algn="r" defTabSz="2878138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3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7917432" indent="-719767" algn="r" defTabSz="2879067" rtl="1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6pPr>
      <a:lvl7pPr marL="9356965" indent="-719767" algn="r" defTabSz="2879067" rtl="1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7pPr>
      <a:lvl8pPr marL="10796499" indent="-719767" algn="r" defTabSz="2879067" rtl="1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12236033" indent="-719767" algn="r" defTabSz="2879067" rtl="1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2879067" rtl="1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439534" algn="r" defTabSz="2879067" rtl="1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879067" algn="r" defTabSz="2879067" rtl="1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4318601" algn="r" defTabSz="2879067" rtl="1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758134" algn="r" defTabSz="2879067" rtl="1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197668" algn="r" defTabSz="2879067" rtl="1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637199" algn="r" defTabSz="2879067" rtl="1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076732" algn="r" defTabSz="2879067" rtl="1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516266" algn="r" defTabSz="2879067" rtl="1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6C8D05DB-E556-4EB9-A39B-8780FB6CF77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3581400"/>
            <a:ext cx="21602700" cy="158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</p:cxnSp>
      <p:sp>
        <p:nvSpPr>
          <p:cNvPr id="2051" name="Rectangle 35">
            <a:extLst>
              <a:ext uri="{FF2B5EF4-FFF2-40B4-BE49-F238E27FC236}">
                <a16:creationId xmlns:a16="http://schemas.microsoft.com/office/drawing/2014/main" xmlns="" id="{BC0831E3-A3E0-43A0-B41C-79BD84AEF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14525" y="17821275"/>
            <a:ext cx="6596063" cy="7019925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 lIns="236124" tIns="236124" rIns="236124" bIns="236124"/>
          <a:lstStyle>
            <a:lvl1pPr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ar-SA" sz="2600" b="1" dirty="0">
                <a:solidFill>
                  <a:srgbClr val="CC3300"/>
                </a:solidFill>
                <a:cs typeface="+mj-cs"/>
              </a:rPr>
              <a:t>References</a:t>
            </a:r>
            <a:r>
              <a:rPr lang="ar-SA" altLang="ar-SA" sz="2600" b="1" dirty="0">
                <a:solidFill>
                  <a:srgbClr val="CC3300"/>
                </a:solidFill>
              </a:rPr>
              <a:t>    </a:t>
            </a:r>
            <a:r>
              <a:rPr lang="ar-SA" altLang="ar-SA" sz="3200" b="1" dirty="0">
                <a:solidFill>
                  <a:srgbClr val="CC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المراجع                             </a:t>
            </a:r>
            <a:endParaRPr lang="en-GB" altLang="ar-SA" sz="3200" b="1" dirty="0">
              <a:solidFill>
                <a:srgbClr val="CC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eaLnBrk="1" hangingPunct="1"/>
            <a:endParaRPr lang="en-US" altLang="ar-SA" sz="1800" dirty="0"/>
          </a:p>
          <a:p>
            <a:pPr eaLnBrk="1" hangingPunct="1"/>
            <a:endParaRPr lang="en-US" altLang="ar-SA" sz="1800" dirty="0"/>
          </a:p>
          <a:p>
            <a:pPr eaLnBrk="1" hangingPunct="1"/>
            <a:r>
              <a:rPr lang="en-US" altLang="ar-SA" sz="3200" b="1" dirty="0"/>
              <a:t>The used bibliography (Books; Papers; Web links….</a:t>
            </a:r>
            <a:r>
              <a:rPr lang="en-US" altLang="ar-SA" sz="3200" b="1" dirty="0" err="1"/>
              <a:t>ect</a:t>
            </a:r>
            <a:r>
              <a:rPr lang="en-US" altLang="ar-SA" sz="3200" b="1" dirty="0"/>
              <a:t>)</a:t>
            </a:r>
            <a:endParaRPr lang="ar-SA" altLang="ar-SA" sz="3200" b="1" dirty="0"/>
          </a:p>
          <a:p>
            <a:pPr algn="r" eaLnBrk="1" hangingPunct="1"/>
            <a:r>
              <a:rPr lang="ar-SA" alt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المراجع المستعملة في البحث: كتب؛ أوراق بحثية؛ مجلات علمية؛ مواقع علمية على الشبكة العنكبوتية</a:t>
            </a:r>
            <a:r>
              <a:rPr lang="ar-SA" altLang="ar-SA" sz="3200" b="1" dirty="0"/>
              <a:t> </a:t>
            </a:r>
            <a:endParaRPr lang="en-US" altLang="ar-SA" sz="3200" b="1" dirty="0"/>
          </a:p>
        </p:txBody>
      </p:sp>
      <p:sp>
        <p:nvSpPr>
          <p:cNvPr id="2052" name="Rectangle 33">
            <a:extLst>
              <a:ext uri="{FF2B5EF4-FFF2-40B4-BE49-F238E27FC236}">
                <a16:creationId xmlns:a16="http://schemas.microsoft.com/office/drawing/2014/main" xmlns="" id="{04813875-E50A-4EA5-B806-2A3650C2A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5" y="17468850"/>
            <a:ext cx="6596063" cy="10334625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 lIns="236124" tIns="236124" rIns="236124" bIns="236124"/>
          <a:lstStyle>
            <a:lvl1pPr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ar-SA" sz="3200" b="1" dirty="0">
                <a:solidFill>
                  <a:srgbClr val="CC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Objectives</a:t>
            </a:r>
            <a:r>
              <a:rPr lang="en-US" altLang="ar-SA" sz="3200" b="1" dirty="0">
                <a:solidFill>
                  <a:srgbClr val="CC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</a:t>
            </a:r>
            <a:r>
              <a:rPr lang="ar-SA" altLang="ar-SA" sz="3200" b="1" dirty="0">
                <a:solidFill>
                  <a:srgbClr val="CC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الأهداف                        </a:t>
            </a:r>
            <a:endParaRPr lang="en-GB" altLang="ar-SA" sz="3200" b="1" dirty="0">
              <a:solidFill>
                <a:srgbClr val="CC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eaLnBrk="1" hangingPunct="1"/>
            <a:r>
              <a:rPr lang="en-US" altLang="ar-SA" sz="1800" dirty="0"/>
              <a:t> </a:t>
            </a:r>
          </a:p>
          <a:p>
            <a:pPr eaLnBrk="1" hangingPunct="1"/>
            <a:endParaRPr lang="en-US" altLang="ar-SA" sz="1800" dirty="0"/>
          </a:p>
          <a:p>
            <a:pPr eaLnBrk="1" hangingPunct="1"/>
            <a:r>
              <a:rPr lang="en-US" altLang="ar-SA" sz="3200" dirty="0"/>
              <a:t>Replace this text with new text from a Microsoft Word </a:t>
            </a:r>
          </a:p>
          <a:p>
            <a:pPr eaLnBrk="1" hangingPunct="1"/>
            <a:r>
              <a:rPr lang="en-US" altLang="ar-SA" sz="3200" dirty="0"/>
              <a:t>document and keep the text size for body copy and headings or use common ones such as between 26 and 32 points.</a:t>
            </a:r>
          </a:p>
          <a:p>
            <a:pPr algn="r" eaLnBrk="1" hangingPunct="1"/>
            <a:r>
              <a:rPr lang="ar-SA" altLang="ar-SA" sz="3200" dirty="0"/>
              <a:t>- عوض النص بنص اخر كما تراه مناسبا في عملك و بحثك. اجعل حجم الكتابة بين 26 الى 32</a:t>
            </a:r>
            <a:endParaRPr lang="en-US" altLang="ar-SA" sz="3200" dirty="0"/>
          </a:p>
        </p:txBody>
      </p:sp>
      <p:sp>
        <p:nvSpPr>
          <p:cNvPr id="2053" name="Rectangle 29">
            <a:extLst>
              <a:ext uri="{FF2B5EF4-FFF2-40B4-BE49-F238E27FC236}">
                <a16:creationId xmlns:a16="http://schemas.microsoft.com/office/drawing/2014/main" xmlns="" id="{8652E7BB-C450-4AFB-955D-F20E890C7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5" y="4133850"/>
            <a:ext cx="6596063" cy="12668250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 lIns="236124" tIns="236124" rIns="236124" bIns="236124"/>
          <a:lstStyle>
            <a:lvl1pPr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ar-SA" sz="3200" b="1" dirty="0">
                <a:solidFill>
                  <a:srgbClr val="CC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Introduction</a:t>
            </a:r>
            <a:r>
              <a:rPr lang="ar-SA" altLang="ar-SA" sz="3200" b="1" dirty="0">
                <a:solidFill>
                  <a:srgbClr val="CC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المقدمة                             </a:t>
            </a:r>
            <a:endParaRPr lang="en-GB" altLang="ar-SA" sz="3200" b="1" dirty="0">
              <a:solidFill>
                <a:srgbClr val="CC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eaLnBrk="1" hangingPunct="1"/>
            <a:r>
              <a:rPr lang="en-US" altLang="ar-SA" sz="1800" b="1" dirty="0"/>
              <a:t> </a:t>
            </a:r>
            <a:endParaRPr lang="en-US" altLang="ar-SA" sz="1800" dirty="0"/>
          </a:p>
          <a:p>
            <a:pPr eaLnBrk="1" hangingPunct="1"/>
            <a:endParaRPr lang="en-US" altLang="ar-SA" sz="3200" dirty="0"/>
          </a:p>
          <a:p>
            <a:r>
              <a:rPr lang="en-US" altLang="ar-SA" sz="3200" dirty="0"/>
              <a:t>This template is of size (60 cm </a:t>
            </a:r>
            <a:r>
              <a:rPr lang="en-US" altLang="ar-SA" sz="3200"/>
              <a:t>x </a:t>
            </a:r>
            <a:r>
              <a:rPr lang="en-US" altLang="ar-SA" sz="3200" smtClean="0"/>
              <a:t>84cm</a:t>
            </a:r>
            <a:r>
              <a:rPr lang="en-US" altLang="ar-SA" sz="3200" dirty="0"/>
              <a:t>) and with a vertical orientation, commonly used for students ‘s scientific posters.</a:t>
            </a:r>
          </a:p>
          <a:p>
            <a:pPr algn="r" rtl="1"/>
            <a:r>
              <a:rPr lang="ar-SA" altLang="ar-SA" sz="3200" dirty="0"/>
              <a:t>النموذج</a:t>
            </a:r>
            <a:r>
              <a:rPr lang="en-US" altLang="ar-SA" sz="3200" dirty="0"/>
              <a:t>  </a:t>
            </a:r>
            <a:r>
              <a:rPr lang="ar-SA" altLang="ar-SA" sz="3200" dirty="0"/>
              <a:t>الحالي له حجم (</a:t>
            </a:r>
            <a:r>
              <a:rPr lang="en-US" altLang="ar-SA" sz="3200" dirty="0"/>
              <a:t>60</a:t>
            </a:r>
            <a:r>
              <a:rPr lang="ar-SA" altLang="ar-SA" sz="3200" dirty="0"/>
              <a:t>سم </a:t>
            </a:r>
            <a:r>
              <a:rPr lang="en-US" altLang="ar-SA" sz="3200" b="1" dirty="0"/>
              <a:t>x</a:t>
            </a:r>
            <a:r>
              <a:rPr lang="ar-SA" altLang="ar-SA" sz="3200" dirty="0"/>
              <a:t> </a:t>
            </a:r>
            <a:r>
              <a:rPr lang="en-US" altLang="ar-SA" sz="3200" dirty="0" smtClean="0"/>
              <a:t>84</a:t>
            </a:r>
            <a:r>
              <a:rPr lang="ar-SA" altLang="ar-SA" sz="3200" dirty="0" smtClean="0"/>
              <a:t>سم)و </a:t>
            </a:r>
            <a:r>
              <a:rPr lang="ar-SA" altLang="ar-SA" sz="3200" dirty="0"/>
              <a:t>باتجاه عمودي؛ الأكثر استعمالا في عرض ملصقات الطلاب الجامعيين البحثية</a:t>
            </a:r>
            <a:endParaRPr lang="en-US" altLang="ar-SA" sz="3200" dirty="0"/>
          </a:p>
          <a:p>
            <a:pPr eaLnBrk="1" hangingPunct="1"/>
            <a:endParaRPr lang="en-US" altLang="ar-SA" sz="2000" dirty="0"/>
          </a:p>
        </p:txBody>
      </p:sp>
      <p:sp>
        <p:nvSpPr>
          <p:cNvPr id="2054" name="Rectangle 30">
            <a:extLst>
              <a:ext uri="{FF2B5EF4-FFF2-40B4-BE49-F238E27FC236}">
                <a16:creationId xmlns:a16="http://schemas.microsoft.com/office/drawing/2014/main" xmlns="" id="{82C9AA4C-98C7-4E3C-A7FF-F28A2DA29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7775" y="4133850"/>
            <a:ext cx="6594475" cy="12033250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 lIns="236124" tIns="236124" rIns="236124" bIns="236124"/>
          <a:lstStyle>
            <a:lvl1pPr marL="381000" indent="-3810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ar-SA" altLang="ar-SA" sz="3200" b="1" dirty="0">
                <a:solidFill>
                  <a:srgbClr val="CC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الطرق المتبعة</a:t>
            </a:r>
            <a:r>
              <a:rPr lang="en-GB" altLang="ar-SA" sz="3200" b="1" dirty="0">
                <a:solidFill>
                  <a:srgbClr val="CC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Method                              </a:t>
            </a:r>
          </a:p>
          <a:p>
            <a:pPr eaLnBrk="1" hangingPunct="1"/>
            <a:endParaRPr lang="en-US" altLang="ar-SA" sz="3200" dirty="0"/>
          </a:p>
          <a:p>
            <a:pPr eaLnBrk="1" hangingPunct="1"/>
            <a:endParaRPr lang="en-US" altLang="ar-SA" sz="3200" dirty="0"/>
          </a:p>
          <a:p>
            <a:pPr eaLnBrk="1" hangingPunct="1"/>
            <a:r>
              <a:rPr lang="en-US" altLang="ar-SA" sz="3200" dirty="0"/>
              <a:t>Replace this text with new text from a Microsoft Word </a:t>
            </a:r>
          </a:p>
          <a:p>
            <a:pPr eaLnBrk="1" hangingPunct="1"/>
            <a:r>
              <a:rPr lang="en-US" altLang="ar-SA" sz="3200" dirty="0"/>
              <a:t>document and keep the text size for body copy and headings or use common ones such as between 26 and 32 points.</a:t>
            </a:r>
          </a:p>
          <a:p>
            <a:pPr algn="r" rtl="1" eaLnBrk="1" hangingPunct="1"/>
            <a:r>
              <a:rPr lang="ar-SA" altLang="ar-SA" sz="3200" dirty="0"/>
              <a:t>- عوض النص بنص اخر كما تراه مناسبا في عملك و بحثك. اجعل حجم الكتابة بين 26 الى 32</a:t>
            </a:r>
            <a:endParaRPr lang="en-US" altLang="ar-SA" sz="3200" dirty="0"/>
          </a:p>
          <a:p>
            <a:pPr eaLnBrk="1" hangingPunct="1"/>
            <a:endParaRPr lang="en-US" altLang="ar-SA" sz="3200" dirty="0"/>
          </a:p>
          <a:p>
            <a:pPr eaLnBrk="1" hangingPunct="1"/>
            <a:r>
              <a:rPr lang="en-US" altLang="ar-SA" sz="3200" dirty="0"/>
              <a:t>You can add boxes, images, tables, figures as you like.</a:t>
            </a:r>
          </a:p>
          <a:p>
            <a:pPr algn="r" rtl="1" eaLnBrk="1" hangingPunct="1"/>
            <a:r>
              <a:rPr lang="en-US" altLang="ar-SA" sz="3200" dirty="0"/>
              <a:t>  </a:t>
            </a:r>
            <a:r>
              <a:rPr lang="ar-SA" altLang="ar-SA" sz="3200" dirty="0"/>
              <a:t>- يمكن اضافة صور؛ جداول و رسوم بيانية لعملك</a:t>
            </a:r>
            <a:endParaRPr lang="en-US" altLang="ar-SA" sz="3200" dirty="0"/>
          </a:p>
          <a:p>
            <a:pPr eaLnBrk="1" hangingPunct="1"/>
            <a:endParaRPr lang="en-US" altLang="ar-SA" sz="2000" b="1" dirty="0"/>
          </a:p>
        </p:txBody>
      </p:sp>
      <p:sp>
        <p:nvSpPr>
          <p:cNvPr id="2055" name="Rectangle 32">
            <a:extLst>
              <a:ext uri="{FF2B5EF4-FFF2-40B4-BE49-F238E27FC236}">
                <a16:creationId xmlns:a16="http://schemas.microsoft.com/office/drawing/2014/main" xmlns="" id="{F7DDE2C2-F79C-45AD-9133-FF4AF8179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14525" y="4114800"/>
            <a:ext cx="6596063" cy="13354050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 lIns="236124" tIns="236124" rIns="236124" bIns="236124"/>
          <a:lstStyle>
            <a:lvl1pPr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n-GB" altLang="ar-SA" sz="3200" b="1" dirty="0">
                <a:solidFill>
                  <a:srgbClr val="CC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Conclusions</a:t>
            </a:r>
            <a:r>
              <a:rPr lang="ar-SA" altLang="ar-SA" sz="3200" b="1" dirty="0">
                <a:solidFill>
                  <a:srgbClr val="CC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altLang="ar-SA" sz="3200" b="1" dirty="0">
                <a:solidFill>
                  <a:srgbClr val="CC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        </a:t>
            </a:r>
            <a:r>
              <a:rPr lang="ar-SA" altLang="ar-SA" sz="3200" b="1" dirty="0">
                <a:solidFill>
                  <a:srgbClr val="CC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الإستنتاجات     </a:t>
            </a:r>
            <a:endParaRPr lang="en-US" altLang="ar-SA" sz="1800" b="1" dirty="0"/>
          </a:p>
          <a:p>
            <a:pPr eaLnBrk="1" hangingPunct="1">
              <a:spcBef>
                <a:spcPct val="50000"/>
              </a:spcBef>
            </a:pPr>
            <a:endParaRPr lang="en-US" altLang="ar-SA" sz="3200" b="1" dirty="0">
              <a:solidFill>
                <a:srgbClr val="CC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ar-SA" sz="3200" dirty="0"/>
              <a:t>Add your main work conclusions here</a:t>
            </a:r>
          </a:p>
          <a:p>
            <a:pPr eaLnBrk="1" hangingPunct="1">
              <a:spcBef>
                <a:spcPct val="50000"/>
              </a:spcBef>
            </a:pPr>
            <a:endParaRPr lang="ar-SA" altLang="ar-SA" sz="3200" b="1" dirty="0">
              <a:solidFill>
                <a:srgbClr val="CC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056" name="Text Box 22">
            <a:extLst>
              <a:ext uri="{FF2B5EF4-FFF2-40B4-BE49-F238E27FC236}">
                <a16:creationId xmlns:a16="http://schemas.microsoft.com/office/drawing/2014/main" xmlns="" id="{6FC7106A-B861-4BDE-8AC1-B422BCCF9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4575" y="15328900"/>
            <a:ext cx="17240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062" tIns="118062" rIns="118062" bIns="118062">
            <a:spAutoFit/>
          </a:bodyPr>
          <a:lstStyle>
            <a:lvl1pPr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AU" altLang="ar-SA" sz="1300" i="1"/>
          </a:p>
          <a:p>
            <a:pPr eaLnBrk="1" hangingPunct="1"/>
            <a:endParaRPr lang="en-AU" altLang="ar-SA" sz="1300" i="1"/>
          </a:p>
          <a:p>
            <a:pPr eaLnBrk="1" hangingPunct="1"/>
            <a:endParaRPr lang="en-AU" altLang="ar-SA" sz="1300" i="1"/>
          </a:p>
        </p:txBody>
      </p:sp>
      <p:sp>
        <p:nvSpPr>
          <p:cNvPr id="2058" name="AutoShape 13">
            <a:extLst>
              <a:ext uri="{FF2B5EF4-FFF2-40B4-BE49-F238E27FC236}">
                <a16:creationId xmlns:a16="http://schemas.microsoft.com/office/drawing/2014/main" xmlns="" id="{06F008F1-D6C3-4F2B-BBD0-408B43666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133350"/>
            <a:ext cx="21107400" cy="3333750"/>
          </a:xfrm>
          <a:prstGeom prst="roundRect">
            <a:avLst>
              <a:gd name="adj" fmla="val 1087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59975" tIns="29988" rIns="59975" bIns="29988" anchor="ctr"/>
          <a:lstStyle>
            <a:lvl1pPr algn="r" defTabSz="4389438" rtl="1">
              <a:spcBef>
                <a:spcPct val="20000"/>
              </a:spcBef>
              <a:buFont typeface="Arial" panose="020B0604020202020204" pitchFamily="34" charset="0"/>
              <a:buChar char="•"/>
              <a:defRPr sz="10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4389438" rtl="1">
              <a:spcBef>
                <a:spcPct val="20000"/>
              </a:spcBef>
              <a:buFont typeface="Arial" panose="020B0604020202020204" pitchFamily="34" charset="0"/>
              <a:buChar char="–"/>
              <a:defRPr sz="8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defTabSz="4389438" rtl="1">
              <a:spcBef>
                <a:spcPct val="20000"/>
              </a:spcBef>
              <a:buFont typeface="Arial" panose="020B0604020202020204" pitchFamily="34" charset="0"/>
              <a:buChar char="•"/>
              <a:defRPr sz="7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defTabSz="4389438" rtl="1">
              <a:spcBef>
                <a:spcPct val="20000"/>
              </a:spcBef>
              <a:buFont typeface="Arial" panose="020B0604020202020204" pitchFamily="34" charset="0"/>
              <a:buChar char="–"/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defTabSz="4389438" rtl="1">
              <a:spcBef>
                <a:spcPct val="20000"/>
              </a:spcBef>
              <a:buFont typeface="Arial" panose="020B0604020202020204" pitchFamily="34" charset="0"/>
              <a:buChar char="»"/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defTabSz="4389438" rtl="1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defTabSz="4389438" rtl="1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defTabSz="4389438" rtl="1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defTabSz="4389438" rtl="1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  <a:defRPr/>
            </a:pPr>
            <a:endParaRPr lang="ar-SA" altLang="ar-SA" sz="86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" name="TextBox 93">
            <a:extLst>
              <a:ext uri="{FF2B5EF4-FFF2-40B4-BE49-F238E27FC236}">
                <a16:creationId xmlns:a16="http://schemas.microsoft.com/office/drawing/2014/main" xmlns="" id="{2CF1FD2D-9A3F-442C-A16E-AD18DB4CE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9400" y="556242"/>
            <a:ext cx="13646150" cy="89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9975" tIns="29988" rIns="59975" bIns="29988">
            <a:spAutoFit/>
          </a:bodyPr>
          <a:lstStyle>
            <a:lvl1pPr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ar-SA" sz="5400" dirty="0">
                <a:solidFill>
                  <a:srgbClr val="0070C0"/>
                </a:solidFill>
                <a:latin typeface="Arial Black" panose="020B0A04020102020204" pitchFamily="34" charset="0"/>
              </a:rPr>
              <a:t>Title here </a:t>
            </a:r>
            <a:r>
              <a:rPr lang="ar-SA" altLang="ar-SA" sz="5400" b="1" dirty="0">
                <a:solidFill>
                  <a:srgbClr val="0070C0"/>
                </a:solidFill>
                <a:latin typeface="Arial Black" panose="020B0A04020102020204" pitchFamily="34" charset="0"/>
                <a:cs typeface="Traditional Arabic" panose="02020603050405020304" pitchFamily="18" charset="-78"/>
              </a:rPr>
              <a:t>هنا عنوان البحث </a:t>
            </a:r>
            <a:endParaRPr lang="en-US" altLang="ar-SA" sz="5400" b="1" dirty="0">
              <a:solidFill>
                <a:srgbClr val="0070C0"/>
              </a:solidFill>
              <a:latin typeface="Arial Black" panose="020B0A0402010202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2059" name="Rectangle 5">
            <a:extLst>
              <a:ext uri="{FF2B5EF4-FFF2-40B4-BE49-F238E27FC236}">
                <a16:creationId xmlns:a16="http://schemas.microsoft.com/office/drawing/2014/main" xmlns="" id="{E9A4EA5E-B789-48D5-84E6-DB0F20357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775" y="1698625"/>
            <a:ext cx="159035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9846" tIns="29918" rIns="59846" bIns="29918">
            <a:spAutoFit/>
          </a:bodyPr>
          <a:lstStyle>
            <a:lvl1pPr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ar-SA" sz="2800" b="1" dirty="0">
                <a:solidFill>
                  <a:srgbClr val="FF0000"/>
                </a:solidFill>
              </a:rPr>
              <a:t>Student name, Student No. </a:t>
            </a:r>
            <a:r>
              <a:rPr lang="ar-SA" alt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اسم الطالب(ة) و رقمه الجامعي</a:t>
            </a:r>
            <a:r>
              <a:rPr lang="ar-SA" altLang="ar-SA" sz="3300" b="1" dirty="0">
                <a:solidFill>
                  <a:srgbClr val="FF0000"/>
                </a:solidFill>
              </a:rPr>
              <a:t> </a:t>
            </a:r>
            <a:endParaRPr lang="en-US" altLang="ar-SA" sz="33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ar-SA" sz="2800" b="1" dirty="0">
                <a:solidFill>
                  <a:srgbClr val="0070C0"/>
                </a:solidFill>
              </a:rPr>
              <a:t>Supervisor: </a:t>
            </a:r>
            <a:r>
              <a:rPr lang="ar-SA" alt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المشرف</a:t>
            </a:r>
            <a:r>
              <a:rPr lang="ar-SA" altLang="ar-SA" sz="2800" b="1" dirty="0">
                <a:solidFill>
                  <a:srgbClr val="0070C0"/>
                </a:solidFill>
              </a:rPr>
              <a:t> </a:t>
            </a:r>
            <a:r>
              <a:rPr lang="en-US" altLang="ar-SA" sz="3100" b="1" dirty="0"/>
              <a:t/>
            </a:r>
            <a:br>
              <a:rPr lang="en-US" altLang="ar-SA" sz="3100" b="1" dirty="0"/>
            </a:br>
            <a:r>
              <a:rPr lang="en-US" altLang="ar-SA" sz="2000" b="1" i="1" dirty="0">
                <a:solidFill>
                  <a:srgbClr val="1264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……………, College of Sciences, King Saud University</a:t>
            </a:r>
          </a:p>
        </p:txBody>
      </p:sp>
      <p:sp>
        <p:nvSpPr>
          <p:cNvPr id="14366" name="Rectangle 35">
            <a:extLst>
              <a:ext uri="{FF2B5EF4-FFF2-40B4-BE49-F238E27FC236}">
                <a16:creationId xmlns:a16="http://schemas.microsoft.com/office/drawing/2014/main" xmlns="" id="{7473EBD9-8695-4A80-BA42-8D66E9AC3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14525" y="25222200"/>
            <a:ext cx="6596063" cy="2514600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 lIns="236124" tIns="236124" rIns="236124" bIns="236124"/>
          <a:lstStyle>
            <a:lvl1pPr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ar-SA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Contact Information   </a:t>
            </a:r>
            <a:r>
              <a:rPr lang="ar-SA" altLang="ar-SA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</a:t>
            </a:r>
            <a:r>
              <a:rPr lang="en-GB" altLang="ar-SA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SA" altLang="ar-SA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للتواصل </a:t>
            </a:r>
          </a:p>
          <a:p>
            <a:pPr eaLnBrk="1" hangingPunct="1">
              <a:spcBef>
                <a:spcPct val="50000"/>
              </a:spcBef>
            </a:pPr>
            <a:endParaRPr lang="ar-SA" altLang="ar-SA" sz="1600" i="1"/>
          </a:p>
          <a:p>
            <a:pPr eaLnBrk="1" hangingPunct="1">
              <a:spcBef>
                <a:spcPct val="50000"/>
              </a:spcBef>
            </a:pPr>
            <a:r>
              <a:rPr lang="en-US" altLang="ar-SA" sz="2000" b="1" i="1"/>
              <a:t>Student email contact:</a:t>
            </a:r>
            <a:endParaRPr lang="ar-SA" altLang="ar-SA" sz="2000" b="1" i="1"/>
          </a:p>
          <a:p>
            <a:pPr eaLnBrk="1" hangingPunct="1">
              <a:spcBef>
                <a:spcPct val="50000"/>
              </a:spcBef>
            </a:pPr>
            <a:endParaRPr lang="en-US" altLang="ar-SA" sz="2000" b="1"/>
          </a:p>
          <a:p>
            <a:pPr eaLnBrk="1" hangingPunct="1"/>
            <a:r>
              <a:rPr lang="en-US" altLang="ar-SA" sz="2000" b="1" i="1"/>
              <a:t>Supervisor email contact</a:t>
            </a:r>
            <a:r>
              <a:rPr lang="en-US" altLang="ar-SA" sz="1600" i="1"/>
              <a:t>:</a:t>
            </a:r>
            <a:r>
              <a:rPr lang="en-US" altLang="ar-SA" sz="1800"/>
              <a:t>  </a:t>
            </a:r>
          </a:p>
        </p:txBody>
      </p:sp>
      <p:sp>
        <p:nvSpPr>
          <p:cNvPr id="2063" name="Rectangle 35">
            <a:extLst>
              <a:ext uri="{FF2B5EF4-FFF2-40B4-BE49-F238E27FC236}">
                <a16:creationId xmlns:a16="http://schemas.microsoft.com/office/drawing/2014/main" xmlns="" id="{C24A8AB1-AB02-4AF1-96D8-2D0840F66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8" y="4114800"/>
            <a:ext cx="6578600" cy="933450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59975" tIns="29988" rIns="59975" bIns="29988" anchor="ctr"/>
          <a:lstStyle/>
          <a:p>
            <a:pPr eaLnBrk="1" hangingPunct="1">
              <a:defRPr/>
            </a:pPr>
            <a:endParaRPr lang="ar-SA" altLang="ar-SA">
              <a:ea typeface="MS PGothic" pitchFamily="34" charset="-128"/>
            </a:endParaRPr>
          </a:p>
        </p:txBody>
      </p:sp>
      <p:sp>
        <p:nvSpPr>
          <p:cNvPr id="2064" name="Rectangle 36">
            <a:extLst>
              <a:ext uri="{FF2B5EF4-FFF2-40B4-BE49-F238E27FC236}">
                <a16:creationId xmlns:a16="http://schemas.microsoft.com/office/drawing/2014/main" xmlns="" id="{2D9A22AB-8EC5-41BA-9D5F-EFE3B5A59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5" y="17449800"/>
            <a:ext cx="6596063" cy="933450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59975" tIns="29988" rIns="59975" bIns="29988" anchor="ctr"/>
          <a:lstStyle/>
          <a:p>
            <a:pPr eaLnBrk="1" hangingPunct="1">
              <a:defRPr/>
            </a:pPr>
            <a:endParaRPr lang="ar-SA" altLang="ar-SA">
              <a:ea typeface="MS PGothic" pitchFamily="34" charset="-128"/>
            </a:endParaRPr>
          </a:p>
        </p:txBody>
      </p:sp>
      <p:sp>
        <p:nvSpPr>
          <p:cNvPr id="2065" name="Rectangle 37">
            <a:extLst>
              <a:ext uri="{FF2B5EF4-FFF2-40B4-BE49-F238E27FC236}">
                <a16:creationId xmlns:a16="http://schemas.microsoft.com/office/drawing/2014/main" xmlns="" id="{84D78C7C-61BB-46B0-8BC2-F9C0198A1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5237" y="4141573"/>
            <a:ext cx="6594475" cy="933450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59975" tIns="29988" rIns="59975" bIns="29988" anchor="ctr"/>
          <a:lstStyle/>
          <a:p>
            <a:pPr eaLnBrk="1" hangingPunct="1">
              <a:defRPr/>
            </a:pPr>
            <a:endParaRPr lang="ar-SA" altLang="ar-SA" dirty="0">
              <a:ea typeface="MS PGothic" pitchFamily="34" charset="-128"/>
            </a:endParaRPr>
          </a:p>
        </p:txBody>
      </p:sp>
      <p:sp>
        <p:nvSpPr>
          <p:cNvPr id="2067" name="Rectangle 39">
            <a:extLst>
              <a:ext uri="{FF2B5EF4-FFF2-40B4-BE49-F238E27FC236}">
                <a16:creationId xmlns:a16="http://schemas.microsoft.com/office/drawing/2014/main" xmlns="" id="{FEF431C8-00AE-4239-A6E5-E5382BE05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14525" y="4114800"/>
            <a:ext cx="6561138" cy="933450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59975" tIns="29988" rIns="59975" bIns="29988" anchor="ctr"/>
          <a:lstStyle/>
          <a:p>
            <a:pPr eaLnBrk="1" hangingPunct="1">
              <a:defRPr/>
            </a:pPr>
            <a:endParaRPr lang="ar-SA" altLang="ar-SA">
              <a:ea typeface="MS PGothic" pitchFamily="34" charset="-128"/>
            </a:endParaRPr>
          </a:p>
        </p:txBody>
      </p:sp>
      <p:sp>
        <p:nvSpPr>
          <p:cNvPr id="2068" name="Rectangle 40">
            <a:extLst>
              <a:ext uri="{FF2B5EF4-FFF2-40B4-BE49-F238E27FC236}">
                <a16:creationId xmlns:a16="http://schemas.microsoft.com/office/drawing/2014/main" xmlns="" id="{0D81C82C-97A0-466B-BBD5-57E148B09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11350" y="17830800"/>
            <a:ext cx="6596063" cy="933450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59975" tIns="29988" rIns="59975" bIns="29988" anchor="ctr"/>
          <a:lstStyle/>
          <a:p>
            <a:pPr eaLnBrk="1" hangingPunct="1">
              <a:defRPr/>
            </a:pPr>
            <a:endParaRPr lang="ar-SA" altLang="ar-SA" dirty="0">
              <a:ea typeface="MS PGothic" pitchFamily="34" charset="-128"/>
            </a:endParaRPr>
          </a:p>
        </p:txBody>
      </p:sp>
      <p:sp>
        <p:nvSpPr>
          <p:cNvPr id="2069" name="Line 49">
            <a:extLst>
              <a:ext uri="{FF2B5EF4-FFF2-40B4-BE49-F238E27FC236}">
                <a16:creationId xmlns:a16="http://schemas.microsoft.com/office/drawing/2014/main" xmlns="" id="{70B4EDFF-224B-4BD4-8236-AA04549731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89650" y="27813000"/>
            <a:ext cx="28130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9975" tIns="29988" rIns="59975" bIns="29988"/>
          <a:lstStyle/>
          <a:p>
            <a:endParaRPr lang="en-US"/>
          </a:p>
        </p:txBody>
      </p:sp>
      <p:sp>
        <p:nvSpPr>
          <p:cNvPr id="28" name="Rectangle 39">
            <a:extLst>
              <a:ext uri="{FF2B5EF4-FFF2-40B4-BE49-F238E27FC236}">
                <a16:creationId xmlns:a16="http://schemas.microsoft.com/office/drawing/2014/main" xmlns="" id="{CFF5B41B-E9CB-4340-8C4B-3A4925BEF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14525" y="25222200"/>
            <a:ext cx="6596063" cy="933450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59975" tIns="29988" rIns="59975" bIns="29988" anchor="ctr"/>
          <a:lstStyle/>
          <a:p>
            <a:pPr eaLnBrk="1" hangingPunct="1">
              <a:defRPr/>
            </a:pPr>
            <a:endParaRPr lang="ar-SA" altLang="ar-SA">
              <a:ea typeface="MS PGothic" pitchFamily="34" charset="-128"/>
            </a:endParaRPr>
          </a:p>
        </p:txBody>
      </p:sp>
      <p:sp>
        <p:nvSpPr>
          <p:cNvPr id="2071" name="Rectangle 33">
            <a:extLst>
              <a:ext uri="{FF2B5EF4-FFF2-40B4-BE49-F238E27FC236}">
                <a16:creationId xmlns:a16="http://schemas.microsoft.com/office/drawing/2014/main" xmlns="" id="{28B0E0FA-9D16-4F61-8830-185676345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0950" y="16802100"/>
            <a:ext cx="6594475" cy="11001375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 lIns="236124" tIns="236124" rIns="236124" bIns="236124"/>
          <a:lstStyle>
            <a:lvl1pPr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438275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ar-SA" sz="3200" b="1" dirty="0">
                <a:solidFill>
                  <a:srgbClr val="CC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Results             </a:t>
            </a:r>
            <a:r>
              <a:rPr lang="en-US" altLang="ar-SA" sz="3200" b="1" dirty="0">
                <a:solidFill>
                  <a:srgbClr val="CC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    </a:t>
            </a:r>
            <a:r>
              <a:rPr lang="ar-SA" altLang="ar-SA" sz="3200" b="1" dirty="0">
                <a:solidFill>
                  <a:srgbClr val="CC33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النتائج        </a:t>
            </a:r>
            <a:endParaRPr lang="en-GB" altLang="ar-SA" sz="3200" b="1" dirty="0">
              <a:solidFill>
                <a:srgbClr val="CC33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eaLnBrk="1" hangingPunct="1"/>
            <a:r>
              <a:rPr lang="en-US" altLang="ar-SA" sz="1800" dirty="0"/>
              <a:t> </a:t>
            </a:r>
          </a:p>
          <a:p>
            <a:pPr eaLnBrk="1" hangingPunct="1"/>
            <a:endParaRPr lang="en-US" altLang="ar-SA" sz="1800" dirty="0"/>
          </a:p>
          <a:p>
            <a:pPr eaLnBrk="1" hangingPunct="1"/>
            <a:r>
              <a:rPr lang="en-US" altLang="ar-SA" sz="3200" dirty="0"/>
              <a:t>Add your results here</a:t>
            </a:r>
          </a:p>
        </p:txBody>
      </p:sp>
      <p:sp>
        <p:nvSpPr>
          <p:cNvPr id="30" name="Rectangle 36">
            <a:extLst>
              <a:ext uri="{FF2B5EF4-FFF2-40B4-BE49-F238E27FC236}">
                <a16:creationId xmlns:a16="http://schemas.microsoft.com/office/drawing/2014/main" xmlns="" id="{707387F0-95CC-4AFD-8C97-CEBAA8666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0950" y="16840200"/>
            <a:ext cx="6594475" cy="933450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59975" tIns="29988" rIns="59975" bIns="29988" anchor="ctr"/>
          <a:lstStyle/>
          <a:p>
            <a:pPr eaLnBrk="1" hangingPunct="1">
              <a:defRPr/>
            </a:pPr>
            <a:endParaRPr lang="ar-SA" altLang="ar-SA" dirty="0">
              <a:ea typeface="MS PGothic" pitchFamily="34" charset="-128"/>
            </a:endParaRPr>
          </a:p>
        </p:txBody>
      </p:sp>
      <p:sp>
        <p:nvSpPr>
          <p:cNvPr id="2077" name="Rectangle 48">
            <a:extLst>
              <a:ext uri="{FF2B5EF4-FFF2-40B4-BE49-F238E27FC236}">
                <a16:creationId xmlns:a16="http://schemas.microsoft.com/office/drawing/2014/main" xmlns="" id="{73C41AA9-E207-4C20-AD62-F7E8ABB45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08712" y="27803475"/>
            <a:ext cx="2574925" cy="95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9975" tIns="29988" rIns="59975" bIns="29988">
            <a:spAutoFit/>
          </a:bodyPr>
          <a:lstStyle>
            <a:lvl1pPr defTabSz="598488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598488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598488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598488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598488"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98488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98488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98488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98488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ar-SA" altLang="ar-SA" sz="2000" b="1" dirty="0">
                <a:latin typeface="Comic Sans MS" panose="030F0702030302020204" pitchFamily="66" charset="0"/>
                <a:cs typeface="Arabic Typesetting" panose="03020402040406030203" pitchFamily="66" charset="-78"/>
              </a:rPr>
              <a:t>لجنة التنسيق: نموذج عرض ملصق</a:t>
            </a:r>
            <a:endParaRPr lang="en-US" altLang="ar-SA" sz="2000" b="1" dirty="0">
              <a:latin typeface="Comic Sans MS" panose="030F0702030302020204" pitchFamily="66" charset="0"/>
              <a:cs typeface="Arabic Typesetting" panose="03020402040406030203" pitchFamily="66" charset="-78"/>
            </a:endParaRPr>
          </a:p>
          <a:p>
            <a:pPr algn="ctr" eaLnBrk="1" hangingPunct="1"/>
            <a:r>
              <a:rPr lang="en-US" altLang="ar-SA" sz="2000" b="1" dirty="0">
                <a:latin typeface="Comic Sans MS" panose="030F0702030302020204" pitchFamily="66" charset="0"/>
                <a:cs typeface="Arabic Typesetting" panose="03020402040406030203" pitchFamily="66" charset="-78"/>
              </a:rPr>
              <a:t> </a:t>
            </a:r>
            <a:r>
              <a:rPr lang="ar-SA" altLang="ar-SA" sz="2000" b="1" dirty="0">
                <a:latin typeface="Comic Sans MS" panose="030F0702030302020204" pitchFamily="66" charset="0"/>
                <a:cs typeface="Arabic Typesetting" panose="03020402040406030203" pitchFamily="66" charset="-78"/>
              </a:rPr>
              <a:t>بحوث التخرج </a:t>
            </a:r>
            <a:endParaRPr lang="en-US" altLang="ar-SA" sz="2000" b="1" dirty="0">
              <a:latin typeface="Comic Sans MS" panose="030F0702030302020204" pitchFamily="66" charset="0"/>
              <a:cs typeface="Arabic Typesetting" panose="03020402040406030203" pitchFamily="66" charset="-78"/>
            </a:endParaRPr>
          </a:p>
          <a:p>
            <a:pPr algn="ctr" eaLnBrk="1" hangingPunct="1"/>
            <a:r>
              <a:rPr lang="en-US" altLang="ar-SA" sz="1800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Copyrights-20182019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9A7FDB4-8460-4F9D-9069-0A01E11D7BB2}"/>
              </a:ext>
            </a:extLst>
          </p:cNvPr>
          <p:cNvSpPr/>
          <p:nvPr/>
        </p:nvSpPr>
        <p:spPr>
          <a:xfrm>
            <a:off x="1362884" y="1114961"/>
            <a:ext cx="34948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1FA30D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مشاريع التخرج </a:t>
            </a:r>
            <a:r>
              <a:rPr lang="ar-SA" sz="4000" b="1" dirty="0">
                <a:solidFill>
                  <a:srgbClr val="1FA30D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--- بكالوريوس</a:t>
            </a:r>
          </a:p>
          <a:p>
            <a:pPr algn="ctr"/>
            <a:r>
              <a:rPr lang="ar-SA" sz="40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مقرر ..............</a:t>
            </a:r>
            <a:endParaRPr lang="en-US" sz="4000" b="1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07B623ED-1126-4FF2-9CF7-8DF43CCBC7DD}"/>
              </a:ext>
            </a:extLst>
          </p:cNvPr>
          <p:cNvSpPr/>
          <p:nvPr/>
        </p:nvSpPr>
        <p:spPr>
          <a:xfrm>
            <a:off x="514350" y="644295"/>
            <a:ext cx="5308846" cy="2175029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2600" y="307042"/>
            <a:ext cx="4095750" cy="257353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738537D-49F7-4400-9522-014C4B982E6F}"/>
              </a:ext>
            </a:extLst>
          </p:cNvPr>
          <p:cNvSpPr/>
          <p:nvPr/>
        </p:nvSpPr>
        <p:spPr>
          <a:xfrm>
            <a:off x="15220950" y="2362200"/>
            <a:ext cx="5495925" cy="8382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500" dirty="0" smtClean="0">
                <a:solidFill>
                  <a:srgbClr val="333333"/>
                </a:solidFill>
                <a:cs typeface="Al-Aramco Bold" pitchFamily="2" charset="-78"/>
              </a:rPr>
              <a:t>اسم القسم</a:t>
            </a:r>
            <a:endParaRPr lang="en-US" sz="2500" dirty="0">
              <a:solidFill>
                <a:srgbClr val="333333"/>
              </a:solidFill>
              <a:cs typeface="Al-Aramco Bold" pitchFamily="2" charset="-7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2480</TotalTime>
  <Words>178</Words>
  <Application>Microsoft Office PowerPoint</Application>
  <PresentationFormat>مخصص</PresentationFormat>
  <Paragraphs>48</Paragraphs>
  <Slides>1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2" baseType="lpstr">
      <vt:lpstr>نسق Office</vt:lpstr>
      <vt:lpstr>عرض تقديمي في PowerPoint</vt:lpstr>
    </vt:vector>
  </TitlesOfParts>
  <Company>University of Illinois at Urbana-Champaign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template v1</dc:title>
  <dc:creator>Creative Services at Public Affairs</dc:creator>
  <cp:lastModifiedBy>المستخدم</cp:lastModifiedBy>
  <cp:revision>167</cp:revision>
  <cp:lastPrinted>2009-06-18T18:06:01Z</cp:lastPrinted>
  <dcterms:created xsi:type="dcterms:W3CDTF">2009-06-18T18:05:32Z</dcterms:created>
  <dcterms:modified xsi:type="dcterms:W3CDTF">2019-03-11T06:00:40Z</dcterms:modified>
</cp:coreProperties>
</file>