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3" r:id="rId5"/>
    <p:sldId id="264" r:id="rId6"/>
    <p:sldId id="265" r:id="rId7"/>
    <p:sldId id="274" r:id="rId8"/>
    <p:sldId id="275" r:id="rId9"/>
    <p:sldId id="267" r:id="rId10"/>
    <p:sldId id="266" r:id="rId11"/>
    <p:sldId id="258" r:id="rId12"/>
    <p:sldId id="261" r:id="rId13"/>
    <p:sldId id="272" r:id="rId14"/>
    <p:sldId id="262" r:id="rId15"/>
    <p:sldId id="270" r:id="rId16"/>
    <p:sldId id="268" r:id="rId17"/>
    <p:sldId id="259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swers.com/topic/biure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Quantitative Determination of Protein by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&amp;Lowery Reactions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304800"/>
            <a:ext cx="2133600" cy="1752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CLS 331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Exp.no.5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29651023"/>
              </p:ext>
            </p:extLst>
          </p:nvPr>
        </p:nvGraphicFramePr>
        <p:xfrm>
          <a:off x="1" y="620688"/>
          <a:ext cx="9143999" cy="362712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611172"/>
                <a:gridCol w="892696"/>
                <a:gridCol w="991430"/>
                <a:gridCol w="798591"/>
                <a:gridCol w="1128055"/>
                <a:gridCol w="1008601"/>
                <a:gridCol w="1035745"/>
                <a:gridCol w="167770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unknown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std5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std4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std3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std2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std1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Blank</a:t>
                      </a:r>
                      <a:endParaRPr lang="en-GB" sz="2600" b="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600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2ml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1.5ml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1ml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0.75ml</a:t>
                      </a:r>
                    </a:p>
                    <a:p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0.5ml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Stock </a:t>
                      </a:r>
                      <a:r>
                        <a:rPr lang="en-GB" sz="2600" b="1" dirty="0" err="1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sol.</a:t>
                      </a:r>
                    </a:p>
                    <a:p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(protein)</a:t>
                      </a:r>
                      <a:endParaRPr lang="en-GB" sz="2600" b="1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3ml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b="1" dirty="0" err="1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Biuret</a:t>
                      </a:r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reagent</a:t>
                      </a:r>
                      <a:endParaRPr lang="en-GB" sz="2600" b="1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0.5ml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1ml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1.25ml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1.5ml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2ml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water</a:t>
                      </a:r>
                      <a:endParaRPr lang="en-GB" sz="2600" b="1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2ml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-----</a:t>
                      </a:r>
                      <a:endParaRPr lang="en-GB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600" b="1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unknown</a:t>
                      </a:r>
                      <a:endParaRPr lang="en-GB" sz="2600" b="1" dirty="0">
                        <a:solidFill>
                          <a:srgbClr val="FF7C8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107504" y="4725144"/>
            <a:ext cx="8781571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Mix the tubes and incubate them at 37C for 10 min. </a:t>
            </a:r>
          </a:p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Cool and then read at 540nm 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7" y="304800"/>
            <a:ext cx="8915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Folin</a:t>
            </a:r>
            <a:r>
              <a:rPr lang="en-US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–Lowry method of protein assay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Lowry protein assay is a biochemical assay for determining the total level of protein in a solution. The total protein concentration is exhibited by a color change of the sample solution in proportion to protein concentration, 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method is about 10 times more sensitive than the Biuret method.</a:t>
            </a:r>
          </a:p>
          <a:p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85800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reagent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called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Folin-Ciocalteu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reagent, is quite complex and contains </a:t>
            </a:r>
            <a:r>
              <a:rPr lang="en-US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phosphomolybdic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acid &amp; tungstate.</a:t>
            </a:r>
          </a:p>
          <a:p>
            <a:pPr lvl="0"/>
            <a:endParaRPr lang="en-US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amino acids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tyrosine, tryptophan present in proteins react with these and produce </a:t>
            </a:r>
            <a:r>
              <a:rPr lang="en-US" sz="36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 dark blue colour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5562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62000"/>
            <a:ext cx="861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colour formed is due to the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alkaline copper 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protein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 in the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test and the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3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phosphomolybdate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tyrosine and tryptophan 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present in the protein.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612845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Mechanism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2880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First, the proteins are pre- treated  with copper ion in alkali solution, and then the aromatic amino acids in the treated sample reduce the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Folin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reagent.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end product of this reaction has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blue </a:t>
            </a:r>
            <a:r>
              <a:rPr lang="en-US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1096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20688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reaction mechanism involves reduction of the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Folin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reagent and oxidation of aromatic residues (mainly tryptophan, also tyrosine). The concentration of the reduced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Folin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reagent is measured by absorbance at 750 nm. As a result, the total concentration of protein in the sample can be deduced from the concentration of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Trp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and Tyr residues that reduce the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Folin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reagent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reactions result in a strong 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blue color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which depends partly on the tyrosine and tryptophan content.</a:t>
            </a:r>
          </a:p>
        </p:txBody>
      </p:sp>
    </p:spTree>
    <p:extLst>
      <p:ext uri="{BB962C8B-B14F-4D97-AF65-F5344CB8AC3E}">
        <p14:creationId xmlns="" xmlns:p14="http://schemas.microsoft.com/office/powerpoint/2010/main" val="649598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/>
          <p:nvPr/>
        </p:nvSpPr>
        <p:spPr>
          <a:xfrm>
            <a:off x="3714744" y="2428868"/>
            <a:ext cx="20627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388620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Mix , allow to stand at room temp. for 10 min or longer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Then,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add 0.5ml of diluted </a:t>
            </a:r>
            <a:r>
              <a:rPr lang="en-US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Folin-Ciocalteau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reagent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rapidly with immediate mixing.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Stand at room temp. for 30 min</a:t>
            </a: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Read at 750nm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جدول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8265819"/>
              </p:ext>
            </p:extLst>
          </p:nvPr>
        </p:nvGraphicFramePr>
        <p:xfrm>
          <a:off x="304800" y="152400"/>
          <a:ext cx="7358115" cy="3444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17103"/>
                <a:gridCol w="1452709"/>
                <a:gridCol w="1452709"/>
                <a:gridCol w="283559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Tube2 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Tube 1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Blank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 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 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alkaline solution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1ml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 protein </a:t>
                      </a:r>
                      <a:r>
                        <a:rPr lang="en-US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std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(5mg/ml)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1ml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smtClean="0">
                          <a:latin typeface="Times New Roman" pitchFamily="18" charset="0"/>
                          <a:cs typeface="Times New Roman" pitchFamily="18" charset="0"/>
                        </a:rPr>
                        <a:t>-------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(Unknown)</a:t>
                      </a: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--------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1ml</a:t>
                      </a:r>
                      <a:endParaRPr lang="en-GB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water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5684" y="857232"/>
            <a:ext cx="9068316" cy="255454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Calculation:</a:t>
            </a:r>
          </a:p>
          <a:p>
            <a:endParaRPr lang="en-GB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Conc. of Unknown = 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of Unknown  X Conc. of Std</a:t>
            </a:r>
          </a:p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en-GB" sz="3200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of Std  </a:t>
            </a:r>
            <a:endParaRPr lang="en-GB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3571868" y="2643182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473" y="471055"/>
            <a:ext cx="8991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en-US" sz="2400" dirty="0" smtClean="0"/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are many methods for the determination of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amount of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protein in a natural product.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particular method is chosen in accordance with materials to be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and the type of information needed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Some common methods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buFontTx/>
              <a:buAutoNum type="arabicPeriod"/>
            </a:pP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Kjeldahl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analysis</a:t>
            </a:r>
          </a:p>
          <a:p>
            <a:pPr marL="342900" lvl="0" indent="-342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total nitrogen after appropriate extraction and precipitation.</a:t>
            </a:r>
          </a:p>
          <a:p>
            <a:pPr marL="342900" lvl="0" indent="-342900"/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assay</a:t>
            </a:r>
          </a:p>
          <a:p>
            <a:pPr marL="342900" lvl="0" indent="-342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Using a known protein to establish a standard curve.</a:t>
            </a:r>
          </a:p>
          <a:p>
            <a:pPr marL="342900" lvl="0" indent="-342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Lowry 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</a:p>
          <a:p>
            <a:pPr marL="342900" lvl="0" indent="-342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Based on the presence of tyrosine and tryptophan in proteins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956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assay (sensitivity 0.25 -200 mg)  and Lowry method (sensitivity 1 -200 </a:t>
            </a:r>
            <a:r>
              <a:rPr lang="en-US" sz="3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ug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342900" lvl="0" indent="-34290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the most widely used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33400"/>
            <a:ext cx="835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chemical basic for Biuret determination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43050"/>
            <a:ext cx="85797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biuret test is a chemical test used for detecting the presence of peptide bonds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With it,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violet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color complex is being formed between the Cu2+ of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reagent and the nitrogen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atoms involved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peptide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bond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alkaline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solution).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presence of peptides, a copper ion forms a violet-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coloured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complex.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777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027" y="714356"/>
            <a:ext cx="89297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Biuret reaction can be used to assay the concentration of proteins because peptide bonds occur with the same frequency per amino acid in the peptide. 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intensity of the color is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directly proportional to the protein concentration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according to the Beer-Lambert law.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38200"/>
            <a:ext cx="7620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reagent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does not in fact contain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biuret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3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CONHCONH</a:t>
            </a:r>
            <a:r>
              <a:rPr lang="en-US" sz="3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test is so named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because the substance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gives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positive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reaction under the same circumstances.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4"/>
          <p:cNvSpPr/>
          <p:nvPr/>
        </p:nvSpPr>
        <p:spPr>
          <a:xfrm>
            <a:off x="228600" y="2590800"/>
            <a:ext cx="8079691" cy="2554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reagent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is made of potassium hydroxide (KOH) and hydrated copper (II) sulfate, together with potassium sodium </a:t>
            </a:r>
            <a:r>
              <a:rPr lang="en-US" sz="32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tartrate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The reagent turns from blue to violet in the presence of proteins.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14612" y="2000240"/>
            <a:ext cx="2669770" cy="144655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Procedure</a:t>
            </a:r>
          </a:p>
          <a:p>
            <a:endParaRPr lang="en-GB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710</Words>
  <Application>Microsoft Office PowerPoint</Application>
  <PresentationFormat>On-screen Show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Quantitative Determination of Protein by the Biuret &amp;Lowery Reactions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Determination of Protein by the Biuret &amp;Lowery Reactions</dc:title>
  <dc:creator/>
  <cp:lastModifiedBy>ksu</cp:lastModifiedBy>
  <cp:revision>26</cp:revision>
  <dcterms:created xsi:type="dcterms:W3CDTF">2006-08-16T00:00:00Z</dcterms:created>
  <dcterms:modified xsi:type="dcterms:W3CDTF">2011-03-23T05:24:15Z</dcterms:modified>
</cp:coreProperties>
</file>