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notesMasterIdLst>
    <p:notesMasterId r:id="rId230"/>
  </p:notesMasterIdLst>
  <p:sldIdLst>
    <p:sldId id="482" r:id="rId5"/>
    <p:sldId id="483" r:id="rId6"/>
    <p:sldId id="484" r:id="rId7"/>
    <p:sldId id="489" r:id="rId8"/>
    <p:sldId id="491" r:id="rId9"/>
    <p:sldId id="358" r:id="rId10"/>
    <p:sldId id="360" r:id="rId11"/>
    <p:sldId id="361" r:id="rId12"/>
    <p:sldId id="362" r:id="rId13"/>
    <p:sldId id="363" r:id="rId14"/>
    <p:sldId id="364" r:id="rId15"/>
    <p:sldId id="365" r:id="rId16"/>
    <p:sldId id="479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485" r:id="rId41"/>
    <p:sldId id="389" r:id="rId42"/>
    <p:sldId id="390" r:id="rId43"/>
    <p:sldId id="391" r:id="rId44"/>
    <p:sldId id="392" r:id="rId45"/>
    <p:sldId id="393" r:id="rId46"/>
    <p:sldId id="394" r:id="rId47"/>
    <p:sldId id="395" r:id="rId48"/>
    <p:sldId id="396" r:id="rId49"/>
    <p:sldId id="397" r:id="rId50"/>
    <p:sldId id="398" r:id="rId51"/>
    <p:sldId id="399" r:id="rId52"/>
    <p:sldId id="400" r:id="rId53"/>
    <p:sldId id="401" r:id="rId54"/>
    <p:sldId id="402" r:id="rId55"/>
    <p:sldId id="403" r:id="rId56"/>
    <p:sldId id="404" r:id="rId57"/>
    <p:sldId id="405" r:id="rId58"/>
    <p:sldId id="406" r:id="rId59"/>
    <p:sldId id="407" r:id="rId60"/>
    <p:sldId id="408" r:id="rId61"/>
    <p:sldId id="409" r:id="rId62"/>
    <p:sldId id="410" r:id="rId63"/>
    <p:sldId id="411" r:id="rId64"/>
    <p:sldId id="412" r:id="rId65"/>
    <p:sldId id="413" r:id="rId66"/>
    <p:sldId id="486" r:id="rId67"/>
    <p:sldId id="414" r:id="rId68"/>
    <p:sldId id="415" r:id="rId69"/>
    <p:sldId id="416" r:id="rId70"/>
    <p:sldId id="417" r:id="rId71"/>
    <p:sldId id="418" r:id="rId72"/>
    <p:sldId id="419" r:id="rId73"/>
    <p:sldId id="420" r:id="rId74"/>
    <p:sldId id="421" r:id="rId75"/>
    <p:sldId id="422" r:id="rId76"/>
    <p:sldId id="423" r:id="rId77"/>
    <p:sldId id="424" r:id="rId78"/>
    <p:sldId id="425" r:id="rId79"/>
    <p:sldId id="426" r:id="rId80"/>
    <p:sldId id="427" r:id="rId81"/>
    <p:sldId id="428" r:id="rId82"/>
    <p:sldId id="429" r:id="rId83"/>
    <p:sldId id="430" r:id="rId84"/>
    <p:sldId id="431" r:id="rId85"/>
    <p:sldId id="432" r:id="rId86"/>
    <p:sldId id="433" r:id="rId87"/>
    <p:sldId id="434" r:id="rId88"/>
    <p:sldId id="435" r:id="rId89"/>
    <p:sldId id="436" r:id="rId90"/>
    <p:sldId id="480" r:id="rId91"/>
    <p:sldId id="437" r:id="rId92"/>
    <p:sldId id="438" r:id="rId93"/>
    <p:sldId id="439" r:id="rId94"/>
    <p:sldId id="440" r:id="rId95"/>
    <p:sldId id="441" r:id="rId96"/>
    <p:sldId id="442" r:id="rId97"/>
    <p:sldId id="443" r:id="rId98"/>
    <p:sldId id="444" r:id="rId99"/>
    <p:sldId id="445" r:id="rId100"/>
    <p:sldId id="446" r:id="rId101"/>
    <p:sldId id="447" r:id="rId102"/>
    <p:sldId id="448" r:id="rId103"/>
    <p:sldId id="449" r:id="rId104"/>
    <p:sldId id="450" r:id="rId105"/>
    <p:sldId id="451" r:id="rId106"/>
    <p:sldId id="452" r:id="rId107"/>
    <p:sldId id="453" r:id="rId108"/>
    <p:sldId id="454" r:id="rId109"/>
    <p:sldId id="455" r:id="rId110"/>
    <p:sldId id="456" r:id="rId111"/>
    <p:sldId id="457" r:id="rId112"/>
    <p:sldId id="458" r:id="rId113"/>
    <p:sldId id="459" r:id="rId114"/>
    <p:sldId id="460" r:id="rId115"/>
    <p:sldId id="461" r:id="rId116"/>
    <p:sldId id="462" r:id="rId117"/>
    <p:sldId id="463" r:id="rId118"/>
    <p:sldId id="464" r:id="rId119"/>
    <p:sldId id="465" r:id="rId120"/>
    <p:sldId id="466" r:id="rId121"/>
    <p:sldId id="467" r:id="rId122"/>
    <p:sldId id="468" r:id="rId123"/>
    <p:sldId id="469" r:id="rId124"/>
    <p:sldId id="470" r:id="rId125"/>
    <p:sldId id="471" r:id="rId126"/>
    <p:sldId id="472" r:id="rId127"/>
    <p:sldId id="473" r:id="rId128"/>
    <p:sldId id="474" r:id="rId129"/>
    <p:sldId id="475" r:id="rId130"/>
    <p:sldId id="476" r:id="rId131"/>
    <p:sldId id="477" r:id="rId132"/>
    <p:sldId id="478" r:id="rId133"/>
    <p:sldId id="481" r:id="rId134"/>
    <p:sldId id="257" r:id="rId135"/>
    <p:sldId id="308" r:id="rId136"/>
    <p:sldId id="258" r:id="rId137"/>
    <p:sldId id="259" r:id="rId138"/>
    <p:sldId id="260" r:id="rId139"/>
    <p:sldId id="300" r:id="rId140"/>
    <p:sldId id="301" r:id="rId141"/>
    <p:sldId id="302" r:id="rId142"/>
    <p:sldId id="303" r:id="rId143"/>
    <p:sldId id="304" r:id="rId144"/>
    <p:sldId id="305" r:id="rId145"/>
    <p:sldId id="261" r:id="rId146"/>
    <p:sldId id="262" r:id="rId147"/>
    <p:sldId id="263" r:id="rId148"/>
    <p:sldId id="309" r:id="rId149"/>
    <p:sldId id="310" r:id="rId150"/>
    <p:sldId id="311" r:id="rId151"/>
    <p:sldId id="312" r:id="rId152"/>
    <p:sldId id="313" r:id="rId153"/>
    <p:sldId id="314" r:id="rId154"/>
    <p:sldId id="315" r:id="rId155"/>
    <p:sldId id="316" r:id="rId156"/>
    <p:sldId id="264" r:id="rId157"/>
    <p:sldId id="306" r:id="rId158"/>
    <p:sldId id="269" r:id="rId159"/>
    <p:sldId id="270" r:id="rId160"/>
    <p:sldId id="271" r:id="rId161"/>
    <p:sldId id="307" r:id="rId162"/>
    <p:sldId id="272" r:id="rId163"/>
    <p:sldId id="273" r:id="rId164"/>
    <p:sldId id="274" r:id="rId165"/>
    <p:sldId id="275" r:id="rId166"/>
    <p:sldId id="256" r:id="rId167"/>
    <p:sldId id="276" r:id="rId168"/>
    <p:sldId id="277" r:id="rId169"/>
    <p:sldId id="278" r:id="rId170"/>
    <p:sldId id="279" r:id="rId171"/>
    <p:sldId id="280" r:id="rId172"/>
    <p:sldId id="281" r:id="rId173"/>
    <p:sldId id="282" r:id="rId174"/>
    <p:sldId id="283" r:id="rId175"/>
    <p:sldId id="284" r:id="rId176"/>
    <p:sldId id="285" r:id="rId177"/>
    <p:sldId id="286" r:id="rId178"/>
    <p:sldId id="287" r:id="rId179"/>
    <p:sldId id="288" r:id="rId180"/>
    <p:sldId id="289" r:id="rId181"/>
    <p:sldId id="290" r:id="rId182"/>
    <p:sldId id="291" r:id="rId183"/>
    <p:sldId id="292" r:id="rId184"/>
    <p:sldId id="293" r:id="rId185"/>
    <p:sldId id="294" r:id="rId186"/>
    <p:sldId id="296" r:id="rId187"/>
    <p:sldId id="295" r:id="rId188"/>
    <p:sldId id="297" r:id="rId189"/>
    <p:sldId id="299" r:id="rId190"/>
    <p:sldId id="318" r:id="rId191"/>
    <p:sldId id="319" r:id="rId192"/>
    <p:sldId id="320" r:id="rId193"/>
    <p:sldId id="321" r:id="rId194"/>
    <p:sldId id="322" r:id="rId195"/>
    <p:sldId id="323" r:id="rId196"/>
    <p:sldId id="324" r:id="rId197"/>
    <p:sldId id="325" r:id="rId198"/>
    <p:sldId id="326" r:id="rId199"/>
    <p:sldId id="327" r:id="rId200"/>
    <p:sldId id="328" r:id="rId201"/>
    <p:sldId id="329" r:id="rId202"/>
    <p:sldId id="330" r:id="rId203"/>
    <p:sldId id="331" r:id="rId204"/>
    <p:sldId id="332" r:id="rId205"/>
    <p:sldId id="333" r:id="rId206"/>
    <p:sldId id="337" r:id="rId207"/>
    <p:sldId id="334" r:id="rId208"/>
    <p:sldId id="335" r:id="rId209"/>
    <p:sldId id="336" r:id="rId210"/>
    <p:sldId id="338" r:id="rId211"/>
    <p:sldId id="339" r:id="rId212"/>
    <p:sldId id="340" r:id="rId213"/>
    <p:sldId id="341" r:id="rId214"/>
    <p:sldId id="342" r:id="rId215"/>
    <p:sldId id="343" r:id="rId216"/>
    <p:sldId id="344" r:id="rId217"/>
    <p:sldId id="345" r:id="rId218"/>
    <p:sldId id="346" r:id="rId219"/>
    <p:sldId id="347" r:id="rId220"/>
    <p:sldId id="348" r:id="rId221"/>
    <p:sldId id="349" r:id="rId222"/>
    <p:sldId id="350" r:id="rId223"/>
    <p:sldId id="351" r:id="rId224"/>
    <p:sldId id="352" r:id="rId225"/>
    <p:sldId id="353" r:id="rId226"/>
    <p:sldId id="354" r:id="rId227"/>
    <p:sldId id="355" r:id="rId228"/>
    <p:sldId id="356" r:id="rId2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3"/>
    <a:srgbClr val="FFFF99"/>
    <a:srgbClr val="E5FDD7"/>
    <a:srgbClr val="FEF8D6"/>
    <a:srgbClr val="FEF3B4"/>
    <a:srgbClr val="FEE5B4"/>
    <a:srgbClr val="FFDDF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slide" Target="slides/slide151.xml"/><Relationship Id="rId171" Type="http://schemas.openxmlformats.org/officeDocument/2006/relationships/slide" Target="slides/slide167.xml"/><Relationship Id="rId176" Type="http://schemas.openxmlformats.org/officeDocument/2006/relationships/slide" Target="slides/slide172.xml"/><Relationship Id="rId192" Type="http://schemas.openxmlformats.org/officeDocument/2006/relationships/slide" Target="slides/slide188.xml"/><Relationship Id="rId197" Type="http://schemas.openxmlformats.org/officeDocument/2006/relationships/slide" Target="slides/slide193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slide" Target="slides/slide162.xml"/><Relationship Id="rId182" Type="http://schemas.openxmlformats.org/officeDocument/2006/relationships/slide" Target="slides/slide178.xml"/><Relationship Id="rId187" Type="http://schemas.openxmlformats.org/officeDocument/2006/relationships/slide" Target="slides/slide183.xml"/><Relationship Id="rId217" Type="http://schemas.openxmlformats.org/officeDocument/2006/relationships/slide" Target="slides/slide213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12" Type="http://schemas.openxmlformats.org/officeDocument/2006/relationships/slide" Target="slides/slide208.xml"/><Relationship Id="rId233" Type="http://schemas.openxmlformats.org/officeDocument/2006/relationships/theme" Target="theme/theme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2" Type="http://schemas.openxmlformats.org/officeDocument/2006/relationships/slide" Target="slides/slide198.xml"/><Relationship Id="rId207" Type="http://schemas.openxmlformats.org/officeDocument/2006/relationships/slide" Target="slides/slide203.xml"/><Relationship Id="rId223" Type="http://schemas.openxmlformats.org/officeDocument/2006/relationships/slide" Target="slides/slide219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3" Type="http://schemas.openxmlformats.org/officeDocument/2006/relationships/slide" Target="slides/slide209.xml"/><Relationship Id="rId218" Type="http://schemas.openxmlformats.org/officeDocument/2006/relationships/slide" Target="slides/slide214.xml"/><Relationship Id="rId234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189" Type="http://schemas.openxmlformats.org/officeDocument/2006/relationships/slide" Target="slides/slide185.xml"/><Relationship Id="rId219" Type="http://schemas.openxmlformats.org/officeDocument/2006/relationships/slide" Target="slides/slide21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0" Type="http://schemas.openxmlformats.org/officeDocument/2006/relationships/notesMaster" Target="notesMasters/notesMaster1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6" Type="http://schemas.openxmlformats.org/officeDocument/2006/relationships/slide" Target="slides/slide22.xml"/><Relationship Id="rId231" Type="http://schemas.openxmlformats.org/officeDocument/2006/relationships/presProps" Target="presProps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D5846C-F857-4D9C-B4B8-6E16CD144ABB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B996050-D0D6-4C34-830F-DB1868ABE8B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96050-D0D6-4C34-830F-DB1868ABE8B4}" type="slidenum">
              <a:rPr lang="ar-SA" smtClean="0"/>
              <a:pPr/>
              <a:t>214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211AB-E798-49BE-BD0C-9D89F2837C18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.sa/url?sa=i&amp;rct=j&amp;q=&amp;esrc=s&amp;source=images&amp;cd=&amp;cad=rja&amp;docid=T7wQ_NzH3vZccM&amp;tbnid=OSj6znK5W7jr5M:&amp;ved=0CAUQjRw&amp;url=http://ksu.edu.sa/sites/KSUArabic/KSUPD/Pages/download.aspx&amp;ei=gyvgUv72IaGn0QWC4IHoCw&amp;psig=AFQjCNFz-HuToChX0wPriWs6S-iXYqjSWQ&amp;ust=139050910356515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1.gif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.sa/url?sa=i&amp;rct=j&amp;q=&amp;esrc=s&amp;source=images&amp;cd=&amp;cad=rja&amp;docid=T7wQ_NzH3vZccM&amp;tbnid=OSj6znK5W7jr5M:&amp;ved=0CAUQjRw&amp;url=http://ksu.edu.sa/sites/KSUArabic/KSUPD/Pages/download.aspx&amp;ei=gyvgUv72IaGn0QWC4IHoCw&amp;psig=AFQjCNFz-HuToChX0wPriWs6S-iXYqjSWQ&amp;ust=139050910356515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838200" y="1905000"/>
            <a:ext cx="7067962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8000" dirty="0" smtClean="0">
                <a:solidFill>
                  <a:srgbClr val="C00000"/>
                </a:solidFill>
                <a:cs typeface="DecoType Naskh Variants" pitchFamily="2" charset="-78"/>
              </a:rPr>
              <a:t>بسم الله الرحمن الرحيم</a:t>
            </a:r>
          </a:p>
        </p:txBody>
      </p:sp>
      <p:sp>
        <p:nvSpPr>
          <p:cNvPr id="1030" name="AutoShape 6" descr="data:image/jpeg;base64,/9j/4AAQSkZJRgABAQAAAQABAAD/2wCEAAkGBxQHERUUExQUFhUXFBobFhgYGRwbIBshHRoYGSEgGx4aHiggGyAlHRsZIjEjJykrLi4uGR8zODMsNygtLisBCgoKDg0OGxAQGzcmICQ0LDQsNzgsLDAsLywsLDQsLDQ0NDg0MDQsLzQsLCwsLDQsLzQsLCwsLDQsMiw0LCwsLP/AABEIAOEA4QMBEQACEQEDEQH/xAAbAAEAAwADAQAAAAAAAAAAAAAABAUGAgMHAf/EAEsQAAIBAwIDBQQECQkGBwEAAAECAwAEEQUhBhIxEyJBUWEUMnGBB5GhsRUjNEJScnN1sxYzRFNidIKS0YOissHS8CRDVWOTwvE1/8QAGQEBAQEBAQEAAAAAAAAAAAAAAAQDAgEF/8QAOhEAAgECBAIHCAEEAQQDAAAAAAECAxEEEiExQbETIlFhcYGRMjNCocHR4fByBRQj8VJDU2KiJDSC/9oADAMBAAIRAxEAPwD3GgFAKAUAoBQCgFAKAUAoBQCgFAKAUAoBQCgFAKAUAoBQCgFAKAUAoBQCgFAKAUAoBQCgFAKAUAoBQHTd3SWaF5HVEHVmIAHzNexi5OyR42krsrdE4ntddJEEyuwJyu6nbxAYAkeorWrh6lPWSM4VoT9llxWJqKAUAoBQCgFAKAUAoBQCgFAKAUAoBQCgFAKAUAoBQCgFAdV1cpZoXkdUUdWYgAfEmvYxcnZI8bSV2ZWTi2TVyU02Azb4M8mUhX5nvPjyH21WsNGGtZ27uP4J3Xc9Kav38DsteDRduJb+VrqQbhDtEn6sY2Plk9fKvJYrKstJZV8/U9VC7vUd38ix1vhe21oDnj5XUDkkj7jpjpysPLwByPSs6WIqU9np2cDupRhPcqOfUeG+o9vtx4juzqPh0k+8+lbWoVv/ABfy/BlerT/8l8/yXOh8TW2uZEUnfHvRt3XXHXKnfbzGRWFXD1KftLTt4GtOtCezLisTUUAoBQCgFAKAUAoBQCgFAKAUAoBQCgFAcUcSDIII8xvRqwOVAKAgatrMGjLzTypGPDmO5+AG7fIVpTpTqO0Vc4nUjBXkzP8A8pLrXNrC2Kof6Rc5RPiiDvP6H6xVHQU6fvZa9i3MelnP3a82dtrwWtw4lvpXu5BuA+0a/qxjb6858q8limllpLKvn6nqw6bvN3fy9DURoIwAAAAMADYD4VI3coOVAKAUBT65wxba5vLH3x7sqd11x0ww328jkVtSxFSn7L07OBlUownuin9n1Lh/+bZb6EfmyEJMB6P7r/E7mts1Crv1X8vwZ2q09usvmTtL4ztr5+zctbzeMU47NvlnY/I5rieFqRWZartWp1DEQk7PR95oqmNxQCgFAKAUAoBQCgFAKAUAoBQGe48uPZbMupIcSxdng4PN2qDAPqMjodidjVGFWapZ7a39DDEO0LrfTmZ+a61GKRsmB+WVHOe1Q4xyKpUIwXmIOSCQxyAcVQo0GuO3czK9VPh8y/4RLyG6kkTsy9wGCcwYL+KiU4K7HLBvI+YBNYYjKsqTvZfVm1Ft3bVtfodF1xjzSSRW1rcXEkbsjFVCRhlOCDI2w+qvY4XRSnJJP19Dl19WoxbfyOr2PVNY/nZorOM/mwjtJMeRdu6D6rXWbD0/ZWZ9+iPMtae7su7cnaTwba6a3achll8ZZj2jk+eTsD8AKzqYqpNWvZdi0R3ChCLvu+80FTmwoDqurlLNS8jqijqzEKB8Sdq9jFydkjxySV2QIOI7S4YKt1bsx6ASJk/DfetHQqpXcX6HCrU3opL1I2ncVQXEbvJJHEFmdO+wXIByrDmIyGQq3+Kup4eaaSV9P35nMa0Wm27E6x1q31BuWKeGRsZ5VdSfqBzXEqU4K8oteR3GpCXsu5PrM7FAQtU0mHVl5J4kkXw5hnHwPUH1FdwqTg7xdjmcIzVpIz38kptK3sLuSNR0hm/Gx/AZ7yD4ZNU/3MZ+9jfvWjMOglH3cvJ6o+jiC+0za6sWkA/8y1bnB/2bYYfXToaM/Ynbx0+Y6WpH2o+hfaJq0etwrNFzchJHeGDkEggj4ip6lOVOWWRtCamropOKdcuYLiK1tIo5JJI2djISAFB5fAjx9fKt6FKm4OpUdkuwyrVJqShBakX6LLi4uLV+2wVEjCNizMx7zcwJYk4BwB6V1jowU1lOcI5uHWNpURUKAUAoBQCgFAKAUBV8SRSzW7iFY2kyuO0zgYYHmHLvzL7wxjcCtaLiprNsZ1U3HQqo+E3hilIuWN1MMSXDqDkYwVCdAoGcDwPjjatXiU5Lq9VbL8mfQtReur4mjtIPZ0VSzOVUAu2OZsDGWwBkmppO7ubpWVjNcBe9qH7yn+5KqxW1P+KMMP8AF4s1dSFAoBQCgKHXdajhJhxE7bc/asqRJncdozZyT1CAE9CcA5relSb63Ld+BjUqJdX/AEV+jaMtweeK5t2jzyyQwRgwN4kFDIwVsHqMHcZyNq1q1WtJRd+Db15I4pwT1Ulbu2LXUdAWZQsDLbHAVniRQ5VRhVDbFVA223x0IrGFZp3lr47Gkqae2hS6ffQ6Ox5DZzjPeaDlEw8yyl2ab1Ibm22U1vOEprW68dvpbl3mUZxi9LPw3/Jr7edbpFdGDKwBVgcgg+IqNpp2ZSmmro7K8PRQCgFAZX6M/wAgX9tN/Feq8b73yXIww3sevM43X/8Ach/uL/xBSP8A9Z/yXI8fv14Ef6PrQXVkmWdeS7lfuMV5sO4w2PeXfcegrrFyy1H3pcjyhG8PNm0qIpFAKAUAoBQCgFAKAruIIBcQFTO1uCy5kVgpHeGwY9M9PmPhWlJ2lfLfuOKivHexn7fRYreWJvwnduRKvKj3CMHO/dICjOen2VQ6snFro16GKpxTXXfqayBGjBDNzbnBwBt4A42OPPapG1wKEZngL3tQ/eU/3JVWK2p/xRhh/i8WaupCgUAoBQGQ1SytrOV1VViGO1upgCZD2jELGjbvzSMGHd3AXCgFgRZCdSUU3rwS4abvy/3sTTjBNrbi3x1+5ZcLXPbiRUtxbwxvyKu3MxwCSQuwxkDqTnOcEVlXjazcrtndJ3ukrJF1Lzcp5cc2Ns9M+GceFYq19TZ9xhluYrtTL7MI5cM01swV0nVCVk5NuVpEIO+A2QAwwQauyyi8ua64Pir7eT9OwjzRavbXiu3t8/1mv0mxisIgsChYySygEkd7fu5OwOc4G29R1JylK8tyqEYxVo7E2uDoUAoBQGV+jP8AIF/bTfxXqvG+98lyMMN7HrzJr6THb3bX0k7ZWIpysVCIuxONs9RnJPj8MZqpJ0+iS4+Z1kSn0jZXfRc4lsAw6GaUj5uTWuOVqtu5cjjCu9O/ia6oygUAoBQCgFAKAUAoCo4qg9ptmX2Zbk8yYiZuUHvDcnwx1PpmtqDtO+bL3mdVXjtcy1lokkc8LDSrSELKC0gkD4G+4UKDnOMHwOPDJFUq0XFrpG9OwnVN5l1Ej0CvnlhlOAve1D95T/clV4ran/FE+H+LxZq6kKBQCgFAUFvo7yX0s0uDGChgXb3uzClj6r3gvlzufEVQ6qVJRjvx9f2/kYqDdRye3AoTPLLb3iRu8S25u3lddmaQyTSIobqAFKuSNzzoAfeFUWipwbV75beFkn9vUxvLJJLS2bmy2vu3e5YwyNzR2sTrGT3JCXm5lYHoWAADDcEDqMg4xyZOst29eK2NHmz6PgvqcNKtl120d4yV5riWW3cjBRudt8dcFucMPEMw8a9nJ06iUuxJiCVSF49rsXHDdu9naW8cgw6QorDOcFVAxkdelY1pKVSTWzbNKSagk+wsqyNBQCgFAYrgjTk1XS+yl5ijTTcwVmXP419iVIOPTxq3EzcK+aO9lyJaMFKlZ9/Mp+KeHNM4cMXNZSOJWKhhMygEYwGZ5ABnJxk+BrehXxFW9p7d34MqtGjTteO/ea3ga4gubNDbxGKIM6hCcnIY5JOTnJzvmo8VGaqPO7spoOLh1VZGgqc2FAKAUAoBQCgFAKAxfFuuS6fLOgnSGMW8J5nXJVnklVuz/ScopIXcZXw3q3D0YzjF5bu75LfuuS1qji3rbRfvoVOmcQq1xAsGoT3btKFMLRcgKkHmYkxj3Vy2x6gVtOg8jcoKKtvf8mcKyckoyv5HpVfMLjKcBe9qH7yn+5KrxW1P+KJ8P8XizV1IUCgFAKAUBTcUQrBY3hUAFoJWbHieyK5PrgAfKt6Dbqwv2rmY1klTlbsfI5QjlvW/uqfZJJ/rXL935vkdL2/Is4IVt15VAA32Hqcn7Sazbb1Z2lbY7K8PRQCgFAKAyv0Z/kC/tpv4r1Xjfe+S5GGG9j15mlubdLpSkiq6nqrAEH4g7GpVJxd0bNJqzMv9GChbHA2Anmx/nNVY33vkuRhhlaHmzW1IUCgFAKAUAoBQCgFARbjTYrqRJHjRpI88jEAlc+XlXanJJxT0Zy4pu7RzubRLooXGTG/MhyRg4K529GI+ZrxSaulxPWk9zvrk9MpwF72ofvKf7kqvFbU/4onw/wAXizV1IUCgFAKAUBUcYfkF1/d5f+Bq2w/vY+KMq/u5eDOY/Lj/AHYfZIf9a8/6fn9Dr4/ItKyOxQCgFAKAUBlfoz/IF/bTfxXqvG+98lyMMN7HrzNJLdpC6IzqHfPIpO7YGTgeOBvUyi2m0tjZySdmZn6MvyH/AG838RqpxvvfJcjDDex5vmaypCgUAoBQCgFAKAUAoDPceXHsllI5LqFVt1YqQSjhN1Of5wp88VRhY5qiX73/ACMcRLLBv97vmZf8LXJvOXtSs3bwQhJCSiKbcyOxjRgHLPnfPkARVfR0+jvbSzffvZamGeWffXRfK5utK1Eah2g/OilMb46cwAO3phh8DkeFQVIONu/UqhLNfuKPgL3tQ/eU/wByVvitqf8AFGWH+LxZq6kKBQCgFAKAqOLhmxuR5wOPrUitsP72PijKv7uXgzk21+PW2b7JF/1rz/pef0Pfj8i1rI0FAKAUAoBQGV+jP8gX9tN/Feq8b73yXIww3sevMpeI+Drm7uWZCkvbMvLPISHtQpLdwKQCPLlAOevia3o4qnGCT0tw4S8TGrh5uTa1vx4otvotXksACckTSgnz753rHHO9XyXI0wqtTt4muqMpFAKAUAoBQCgFAKAquJdK/DEBjy2zo+FIHNyMG5cnbfGN+hwfCtaNTo5X/dTOrDPGxhoIJdTvQGy0jXUUspWKWIRpDE6ZYuBh3LAYUsNtietXuUYUtNrNLVO7bv6LvJFGUp69qezWysegaRpi6ShRCSDI75Y5OXYscnx3J38sfGvnVKjm7v8AbFkIKKsii4C97UP3lP8AclUYran/ABRlh/i8WaupCgUAoBQCgKjilg1nOMj3MH0zjr9dbUPeRM6vsM+y7X8fray/ZJD/AK14vdPxXJh+8Xg/oWqsHAIIIO4I8ayND7QCgFAKAUBlfoz/ACBf2038V6rxvvfJcjDDex68zVVIbmT+jL8h/wBvN/ENV433vkuRPhvY83zNZUhQKAUAoBQCgFAKAUBScY3jWFo7rOsBBX8Yy82ASM8q+LEZx6+XUb4eKlUSauZVpOMG07Ge03jSNnihjufanaVEGYijkE95icKmFHpk4PxNE8JKzlKOXTt07jCGJi2op38jeVAWGU4C97UP3lP9yVXitqf8UT4f4vFkzVpNRMhFuloI89XZy5HwChVPzNcU1Qt127+VjqfS36trENrm/i99ZPisUUi/UJg5+qustF7c2vpY8vUX+l9z5FxDLGcNLasxOAkqTWbH4drz8x+AxXroReqT8rS5WOelkuK87x+5aDXDB/PQTRj9IL2qH1zFzED1ZVrLor+y0/k/n9DXpLbr6lhZX0d+vNFIki+aMGH2VnKEou0lY6jKMleLuZrifSR2/bEyqkkaxyNGC3LyMWXnQA8yMGKk4yuFIwCTVNGp1Mul1qr/AH7eZjUh1sx1cRKnEDKIHmLmN4sKrouHKEtI5Awq8ueUEcxAXcEiuqLdJdZK2/p2fuhzVSqey9f397zXW8K2yKi7KqhQPIAYH2VG227spSsrFdLxBAGKoxmcHBWFTJg+TFe6n+IitFRna708dDjpY7LUhXuvy2+OZILcHp7RMvOfhHHzBvgHrSNGL2bfgtPV/Y4lVa3svF/vMiLql1P7heT9nZtGPk1zMob4jaunTprfT/8AV+SPFOb25W5s58+qbFFt8eIn2Py7FmGfrry2H438vyG63C3n+DR2LSPGplVFk/OCMWXr4EqCdvSp5Zb9XY3je2pjuD7Zr3SHjQAszzgBmZBkyP1ZO8PlVmIko4hN93ImopulZd/M7eKOLp+HJo4vZVdHChJGl5VLdCpLKQMeZPTfzryhhoVYuWbVcLCrXlTkll37yu+jO7uyip7Oot+1mLy86k5yx5Quc+/gZ3/51pjY073za2WljjCyqNWy6a8T0SvnFooBQCgFAKAUAoBQFdxBd+xQM/YtPgriNcbksME82wAODnwxnwrSlHNK17HFSVo3tcp4tYvJ5I1fTWRDIodjLG3KN+8API4Py8yK3dKkk2qnyZlnqNrqfNGpqQoMpwF72ofvKf7kqvFbU/4onw/xeLNXUhQKA4yRiUEMAQeoIyD9dep22FrlUeHYY94ee3P/ALLcg/8Aj3jPzU1r08n7Wvj99/mZ9FFezp4ftjM3MjS3zwG39odIwTcRf+HkXYHkLqwVmwVOOZB3unnUklSU81r8HqvG3+yd61HG1+9aMmfh5tPJVZjI4/o9zGyzH9RokPOOu4R8497rWfQqWrVl2p6fPb1Xgduq47Pye/75E641ubsu0ZI7NMbvdOpI+EaNg/N1PpXCpQzWTzPu+/4OnUla+3j+/UpdWuCYHm7C5vlAB/G/i4zkgd2BQC4Gc5ZDtk81b04rMo3UfDV+vDyfkZTby5rOXL0/HmXOj2J1aCKR5nEboCIoR2CrnfB5CZMjoRz467VhUmoSaS1XF6/j5GsIucU2/Jafn5lxY6XDp+eyiRCepCjJ/WbqT6k1jKpKXtM1jCMdkTK4OhQCgMr9Gf5Av7ab+K9V433vkuRhhvY9eZeazpUetQtDKuUYfMHwIPgRU9OpKnJSiaTgpxysquA9JfQ7XsJOqSyYP6QLZBHxBB9OlbYqqqlTOuKRnh6bpwys0dTG4oBQCgFAKAUAoBQFRxXFHLaSdtK8UQwXZCQeUEEjbcgjbHrW1ByVRZVdmdVJweZ2RjtOuNJeVGS9uC0Z7QB5JsHkBY55xjGAdup6eOKtnHEqLvBa6bLiSxnQctJPTxN7pV+uqQpKgYI4yvMMEjwOPI9R6V8+cHCTi+BZCSkroz/AXvah+8p/uSqMVtT/AIoxw/xeLNXUhQKA854+11I5poJ5LiJFtwYeyJXnkOSeYjqB3AAdvez4Y+lhKLcVOKTd9b8EQ4irFNxk2tNDr4W4pOg2aves5BYqowWbIVHAGendY5zge70OSfa+H6WpamjylWdOneoUEPFM99eXE9vFdG2kKmZI/eARAmedVPIcDOxBOMc3jVDw8I04xm1mW1/H5mCrzlUcop5Xub3h6I6nEJbbsraGQZ5lHaTP4Zd37qsCCDkSdOtfPrNQllnq15L99C6n1leOi9X++pKfhjsJDNFITKRg+0DtgR44Jw6Z8lYL/ZNc/wBxdZZLTu0/D89e866GzzJ69+pi9e1iWwMkNlbyxzR/z/s7GSFQR4JyYDHOchUII6nBq2lSjK0qsrp7X0f76klWpKN401qt7bEngfjiBLeGzw8cw5Y1YgMpZmxnI6bknBHpmucVg553U3W57h8VDKqezKOXWvZJbqSea6S4ABtQhblzvlWByG5W7rc23dbx2G6pZoxUUnHj+8jJ1crk5N34fvM9d0a7N/bwysvK0kSMy+RZQSPtr49SKjNxXBn04SzRT7SZXB0KAx3ANwbTTOcI8hEs2EQZZvxrbDJA+s1Zio5q1r20XImoO1O/jzJf8qJv/Trz6o/+uuf7eH/cXz+x10sv+LL3T7hrqMO8bRE/mOVJHx5SRv161POKi7J3NottXasSa5PRQCgFAKAUAoBQCgK3iHS/wxA0WQDlWUkZHMjBl5lz3lyBkeIrSjU6OWY4qQzxsUN5w1d6tyJdXMMkAkVpI0i5C4U5wWyds4OPHHh1qiNelC7hFp8NTGVKctJPTwNeo5RgdKjKTK8Be9qH7yn+5KrxW1P+KJ8P8XizV1IUCgK7U9Hj1EhmA5l6HAPn59Op3BB361pCrKGiOJU1LVle/B1vcurTDteQERo2BGgJyeVFABydyWyTWixU0rR0vv2vzM/7eDd5a8i8W3WJORAEGMDlAHL8B0FYXbd2bWsrIruGNF/AFuIe0aQ8zMXbqSxJPnWter0s81rHFKn0cct7ltWJoU2g6F+BpLlxK7ieYych6ISSTjzznr5KPKtqtbpFFW2VjKnSyOTvu7n3WOGLXWd5YV5/CRe648u8uDt60p4ipT9l6fITownujrHDMbkGRjIQQSxVAzYwAWKqMtgDvABthvXvTy4aDoVxLtVCAADAHQCsDU+0AoDF8C2nt2mcgkkjJmlw8Zww/Gt0yCPrFW4qWWte19FyJqEb07XtvzJTcKzKMnUrwAeqf9Ncf3Ef+2vmddC/+bOP0ZahJqdiHmdnftHHM25IB2r3GwjCraKsc4Scp005GsqQpFAKAUAoBQCgFAKA67idbVGd2CqoyzE4AA8Sa9SbdkeNpK7M/FxfDfrmFnA8JXgm7L5vgAD1JAqh4acfa9Lq5kq0ZLq8nYseHNTOsW6SsnIxLKy5yAyOyHB8RlTis61Po5uKf6zqnPPG5T8Be9qH7yn+5K2xW1P+KM8P8fizV1IUCgKmbiS2hnNuZR2oGSoDHA/tEDCnpsT4jzrVUKjhntoZurBSy31JZvTJtGjMfMgov+Yjcfqhq5y23Z1m7D57GZf5yRj6ITGB8OU831k/KmZLZfUZb7sexGP+bkdT/aJkB+POScfAima+6+gy9jOu37S8BLMEAZlwm5PKxUksw2Bx0AyP0q9eWOx4rs7fweo3DSg+faufsLEfZXmd/qR7lX6z5zSW3UdovmMBh8RsG+Ix6LTqvuGq7yPqHEFvpqGSVyijrlHyPDccufsrqFGc3aK5HMqsYq7LJGDgEHIIyCPGsjQ5UAoDK/Rn+QL+2m/ivVeN975LkYYb2PXmTeNbKTULORI2CnHMwJwHVd2QsN1DAYyPuJrPDTUaib/13nteLlBpFf8ARZFyabEcY52kbH+NgPsFa45/5n5cjjCL/EjW1GUigFAKAUAoBQCgFAZv6QLT2yzweYxrLE0wUZJjVwXwMHOB3sYPu1ThJZanfZ28baGGIjmh6X8CovtMuJsGS7mEGxQRlIFCgruxiJLAKS3VdlPSto1ILRRV/N6+f5M5Qk9XLT0LTg6e3iaa3t5DIIyHYhudAXzsrEk5JUkgk7k77mssQptKc1a/rod0XFXjF3OjSD+CtWuoTstzGs8flzDuOPiT3vlXVTr4eMv+Oj5o8h1a0o9uv3NdUZSKA8T4IY6VrjRkneSeMknc+8wJ88lV+uvuYrr4XN4M+Rh3kxLXie2V8M+uKAUBF033D+1k/iNXU9/Tkcx2JVcnQoDFfS7ddhpzL/WSov1HtP8A6Vd/T43rX7L/AGJMdK1J95J+i65kudNiMhzyllQ/2VJUZ+GCPgBXGOilWdjrBtukrmsqQpKjizVPwNZzTZwVQ8v6zd1f94itsPT6SoomdaeSDkZ2fTItI0y0hmuZLQqVJkRip5yGZl5h5kt18hVKqSnXlKMc324GDhGNKMW7FbcQrPE6xa6ChRgyymN8ggggnIYbeI3rSLaknKj6XRnJJxaVXkaP6M7k3WmQEry8oZRjxCsRn5+PrmpsbHLXkb4WV6SNRUpQKAUAoBQCgFAKAUAoDz6fh200pOfU7rtSGYrGXKxjckdnCm4OOoGR1r6Kr1Ju1CNufmyJ0oRV6sr8vQ0XCE0F5EXhthbqrsi9xULKMEMABkA7HB8fPrU2IU4ytKVzei4tXirELj+FrVYb2MZe0k5mA6mNu7IPqwfQZrvCNSbpPaXPgc4hWSqLhy4motp1ukV0IKsoZSPEEZB+qpWmnZm6aaujsrw9PFeLR+B9eWToDLDJ8jyhvuavuYf/ACYRx7mj5FfqYlPwPaq+GfXFAKAi6b7h/ayfxGrqe/pyOY7EquToUB5d9N91hbaLzLufkFUf8TV9X+mR1lLwPm/1GWkYm24JtPYtPtkxg9irEerDnP2sahxMs1WT7y2hHLTii7rA1MfxKfw5f21mN0jPtFx8F2RT8W6jyINWUf8AHSlU4vRfUmq9epGHZq/oXut31vZqntHKcsOQFebLZCjlztzd77/I1hThOV8prOUV7RleN9MgurmytkhiDyz88hCKD2cYJYE4zht/8tV4apOMJzbdku3iyevCLnGNtW/kjdRRiFQqgKoGAAMAAeAA6VA23qyxKxzrwCgFAKAUAoBQCgFAKAzPEelssyT21tDJcPhDNLkrEoyQ3KN8+GVHx2qqjUWVxnJqPYuJhUg75orXkRbbsuGZxJeXhluZ+WPHKAMcx5QkaAkDJIydt/CunmrRy04Witf1nKtTlecrtmo7t6roynl3RgwwGBG+M9QQcVLrFpoo0ehl+CpjpEsunSkkxd+3Y/nwsdviVOQfs6VViUqkVWjx38Seg8jdJ8NvA2FRlJ5D9NtnyTwS/pxMh/wNkf8AGa+z/TJdWUf390Plf1GPWjI9T0i69ut4pf6yJG/zKD/zr5NSOWbj2H04SzRTJTMEGScAeJrg6OqC6S49x1b9Vgfur1xa3R4mnsdNgwRGJIA7SXc/tGrqW/pyPI7HdBdJcZ5HVsdeVgfurlxa3R6mnsd1eHp4x9LDHUdTjhU9I40A/tOxP3MtfbwHUoOT7/kfJxvWrKKPZY0EQCjoAAPlXxW7n1iLrGpJpEEk0hwiLk+vgAPUnAHqa6p03Ukox4nM5qEXJlJwJpzxxvdTj8fdN2jj9FfzE+S/fjwrfFTTahHaOn3McPF2c5bs0F3ZpegCRQwV1dcjoykMCPIgip4ycdjdxT3MhwsDrGpXl24I7LFvCrAggDvEkHcZ2I/XNWV/8dGFNcdWS0uvVlN8NEbaoSsUAoBQCgFAKAUAoBQCgOq6iM6MoZkLKQGXGVyMZGdsjrXsXZ3PGrqxi09n4XfsYIJLu/ZQWYglmz+e8r5CKSPA9RV3XrLNKWWH7wJerSdoq8v3iW/B9w8iyJPMZLpGzOn5sZfLKq4GMcvkT453rHERSacVaPDvNKMm7qT14nHjPRnvVS4t9rq3PPF/aH5yHzDD/sZNMNVUW4T9mW/3Fem5JSjutix4c1tNfgWaPbOzqeqMOqn1H3YPjWdak6UsrO6dRVI3Rk/pmtO2so5B1jmGfgysPv5ar/psrVWu1EuPjenfsMZpn0lXOl28cEccP4teUMwYnA6bBgP/AMq6eApzm5NvUkhjpxiopbEgaZq3HI5pCVi6jtPxaHywoGW/WIPxrnpMNhtFv6s6yYivvoiNdfRrqFj3kVHI/qpMEfDm5fsrqOPoS0enijl4KtHVEeHhPU9bOHjmIBO87kAeZAc5O/iAa6eJw9PZryOVh8RU3+ZYJ9G2o6b+NiePtF3HZyMrfIlVH21m8fQn1ZLTwNFgq0NYs5R/SLqOjN2dwiMw6iWMq3+6VHzwaPA0KizQfox/eVqbtNEPh67bijWopXUAtIHIHQdmmR1/UH113WiqOGcV+3ZxSl02IUn+2Pda+AfaMRO38tbzkG9lavmQ+E0o6KPNV8fP5g1cv/j07/FLbuRI/wDNO3wrfvZt6hKyq0jX4tWeRF5lkjYho5ByPjbvcp35TnY4rWpRlBJvZ+hnCpGTaXAtMVkaH2gFAKAUAoBQCgFAKAUAoBQGe4g0H2pmmW5ktiYwszJjeNCzbE/zZBJ7w8M7VRSrZVlcb9nj9TGpTvqnbt8DM2XEkOho3sVuPZU70krsVediQg7IEFpDzEd47dRttVUqE6jXSS6z2XBePYYRqxguotO3t8D0ZTn0r5paY7XbGThudr61UvG/5XAv5w/rEH6Q8fPfzJq2lONWPRT3+F/QlnF05dJDzX1L9Gt+KLYHuzQSAHB9CDv4ggjp6VP16M+xo26lWPamfLHh210880VvCjDowQZ+vGaSr1JaSkxGlCOyLSsjQUAoBQEe8so75eWWNJF8nUMPqIrqM5Rd4ux5KKlo0QrDhu102TtIoI43wRlRjY9fSu516k1lk7o4jShF3SKPiHVZNcmNhZtg/wBKnHSFfFVPi53Hpv6laKNONOPS1PJdv4/fHGpUc5dHDzfZ+TS6TpsekQpDEvKiDA9fMnzJO5NS1KkqknKW5RCCgsqI3EmqfgmAuUlYZAJiXJQHYudjgKN+h6dK6o088rXXmc1J5Y3MhwVZNrN17Q8rTwWnNHayMuGkLe8zHq3KDy58djsQasxM1ThkSs5atdhNQi5zzN3S2PRK+cWigFAKAUAoBQCgFAKAUAoBQHF0EgIO4IwaAz2ozQcKWqRsrypzBIIuXtGZtyqA49Dgtvt4mqYKdeba0e7e3mYycaUbPXsOrQpb6CUNcplZyWKq45bUKuykndy5Izg4BG1e1VRcbQe3/t9rHMHUTvLj8jUVKUGO1DRZuHZWudPXmRjme0zgP5tF+i/p4+vSrYVYVY5Kvk/v3E0qcqbzU/NF7oGvw6+nNE242dG2dD5Mvh921T1aMqTtL8M1p1YzV0WlZGgoBQCgOMjiMEkgADJJ2AHrRK4Mbd61NxUxgsCUhBxNd4OB5rD+k39rw9NjVsaUaCzVd+C+5LKpKr1ae3F/Y0mh6NFoUIihXCjck7lj4sx8Sf8AvapqtWVSWaRvTpxpxtEz/F3EdxpNykUTWiK0DSZuOYZZWxyghwMkEYGPA71Rh6EJwcpJ78DCtVlCVk1txKufiiTimC3tbYgXFxHm4dM4gQHD+OxO4AznBHTINbLDxozlUntHbvfAzdd1YqEN3v3G60vT00qFIYhhEXAH/M+ZJySfM1BObnJyluyyEVFZUSq4OhQCgFAKAUAoBQCgFAKAUAoBQHRd2aXgAkRW5WDLkbqwzhlPVWGTuN966jJx2Z40nuYzju+F0RbzfiUQ9se0bCXKR5zGCmTnmKbHfpsatwsGuvHVvTvTfElxEr9V6cfE+6ReroFnHcyPJHDLJzpbBMspkBHZrndkDEuAADsPDY+VIurUcErtcfDj9D2ElTgpPZ8PHgbCKfkOJGjBZj2YB3Ixnx944BJwNvlmo2uzzKE+0p9d4Vj1J+2idre5HSaPYn0kHRx6HyxnG1bUsQ4LLJXj2fbsM6lFSeZaPtIC8S3Gg93UYTyD+lQAsh9XUd5P9egrToIVdaL17Hv+Tjppw94vNGl07UotUTnhkSRfNSDj4+R9DU06coO0lY3jOMleLJROK4OjNalxrBA/ZQBrqfwjhHNj9Zx3VHn1x5VVDCzazS6q7zCWIinaOr7iIvD1zxGQ2ouEizkWkR7vp2rjdz6DbbI8q76enS0orXtf07Djop1Nam3Z9zW28C2qhEVVVRhVUYAHoB0qNtt3ZSkkrI4vdIjhC6h2GVUsOYgeIHU0yu17aC6vYyPHuoRzlbSOCO5u5BhVZQwiB/PYn3fMdPP42YWEl/kbtFfPuJsRJPqJXk/kWfBfC0fC8PKMNK2DK/mfIeSjw+Z8azxOIdaV+HA7oUFSjZbmhqY3FAKAUAoBQCgFAKAUAoBQCgFAKAUB03Nql2OWREceTKGH1GvYycdUzxpPcz91YFbyS8u2XsLeP/w4GSF7uZHYY97wGPAedUxmujVOnu9/ojFx67nPZbfUq9BtvaGl1eYmIsrGNdgBCq7c/dJy2A2RvsMHBIrWrKyWHjr2+P7oZ01e9aWn2Lnh7icaoIUkRo5poTKEwSOXmwDzEDORg/OsK2HcLtO6Tt5mtOtmtfd6mgIzU5sZzUeCbW7btI1e3l/rLdjGfqHdP1ZqmGLqRVnqux6mEsPBu60fdoRv5EC8/K7u5uVHSMtyJjw5lT3j65rr+7y+7ilzOf7e/tybLuKO14diwOxt4/8ACg+ZOMmsG6lWXFs2ShTXYjr1biKHSoFuHLGFiuHQcwAYZBON8HbceY866p0JzlkW55OrGMcz2M5ecZXTRvcQ2WLaMcxed+zZx/YXw9Dvn47VTHC08yhKfWfZrYwliJ2cox0XaUXFOkXF4sl9EkTiXsJoJCzLNEMJyogxjJJ6Z3J88VvQqwi1Sk3pdNcGY1oSknUXGzXajecNcOR6CpIJeaTeaZ92c9Tv4DPQfed6grV5VX2JbIspUlTXfxZdVgaigFAKAUAoBQCgFAKAUAoBQCgFAKAUAoDjIglBUgEEYIPiD50TsDOa9owv41tFIggyndSMnnAOeXKkBF238fh400qrjLpHq/EwqU8yybIsbDREtZmnZi8rIEDHACIDnkjUDCrnfxPrWcqrcci0X1O400pZuJC49y1i6qSGd40QgkHmeREB2PhnOPSu8L71N8Lv0RzXvkaR84kmZ5YoCbhIpUcdrAG5hIChUFkBKjHMd9jjfYGvaKVnPS64PsPKrd1HWz7O0gWcc+t2cYkDvIjTLkStAHaOQxqXMRzggHYZGfrHcnCnUeXRO3C+6vxOY5pwV99e7Y6dQuojpzXTwhJYEMCh8SdiwfsSVZs572DzeIArqEZdNkTunr2XVrnMpLoszWq07bcDYyW4KcgC4AHKGGQMe7t6ED6qiT1uVW0sZKDg6XV2EmpzmYg5EEeViX5bFvjt65qx4qMFloq3fxJlQc3eq793A2IjAAGBgYwMbDHTHlio7lVjlXgFAKAUAoBQCgFAKAUAoBQCgFAKAUAoBQCgFAKAUBE1HTo9TVVlXmCurrglSGU5BBUggiu4TlB3icygpaM69T0pdRCZeVCjBlMcjIfgcHDAjbfwJ6V7Co4X037jyUFI4X+hxXqIh50EZzGY3ZCu2NipHhtv517CrKLb7d+IlTjJJdhIOnxGPsiismclWHMCebnyc9Tzd7J8d64zyvmvqe5Fa1iVXJ0KAUAoBQCgFAKAUAoBQCgFAKAUAoBQCgFAKAUAoBQCgFAKAUAoBQCgFAKAUAoBQCgFAKAUAoBQCgFAKAUAoBQCgFAKAUAoBQCgFAKAUAoBQCgFAKAUAoBQCgFAKAUAoBQH/9k=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2" name="Picture 8" descr="http://ksu.edu.sa/sites/KSUArabic/KSUPD/Pic/KSULogo/ksuBlue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5037" y="228600"/>
            <a:ext cx="1858963" cy="1858963"/>
          </a:xfrm>
          <a:prstGeom prst="rect">
            <a:avLst/>
          </a:prstGeom>
          <a:noFill/>
        </p:spPr>
      </p:pic>
      <p:sp>
        <p:nvSpPr>
          <p:cNvPr id="1034" name="AutoShape 10" descr="data:image/jpeg;base64,/9j/4AAQSkZJRgABAQAAAQABAAD/2wCEAAkGBxQQEBUUEhQWFBUXFxIWFhcYGRgXGBgcFBgXGBcYGBcZHCggGRslGxgdITEiJSkrLi4uHCUzODMsNygtLisBCgoKDg0OGxAQGywkICQsLzIsMDIsLDU0LCwsLC8sLywvNCwsLCwsLCwsLCwsLCwsLCwsLCw0LCwsLCwsLCwsLP/AABEIANwA5QMBEQACEQEDEQH/xAAbAAEAAgMBAQAAAAAAAAAAAAAABQYDBAcCAf/EAEUQAAIBAgMEBgcGAwYFBQAAAAECAAMRBBIhBQYxURMiQWFxgQcyQlKRobEUI2JyksGCorIVU2PR0vAzQ8Lh8RY0RHOD/8QAGgEBAAMBAQEAAAAAAAAAAAAAAAIDBAEFBv/EADYRAAICAQMCAwYFBAEFAQAAAAABAhEDBCExEkETUWEicYGRodEFFDJC8DOxweFSI0NiovEV/9oADAMBAAIRAxEAPwDuMAQBAEAQBAEAQBAEAQBAEAQBAEAQBAEAQBAEAQBAEAw1cWimzOoPYLi58BxM45JHG0jKpvOnT7AEAQBAEAQBAEAQBAEAQBAEAQBAEAQBAEAQBAEAQCP2ntmjhh97UCn3eLHwUayE8kYcshPJGPLK9/6trYlimCw5bm78B4gGw828pR48puoIo8eUnUESGH2HWqa4vEO3+HSPRp4ErZm+UmsUn+uXyJrHJ/rfyJnB4GnRFqaKg7bAC/ieJPjLYxUeEWqKjwbEkSEAQBAEA8VASNDY+F/lOA0MRicRT16Jay/4bZX/AEPof1SDcl2v+fzuQbku1mvh96MOzZHY0X7VqqaZHmdPnIrPBunt7yKzQbp7e8mFcEXBuOYlxaeoAgCAIAgCAIB8zQD7AEAQBAEAQDQ2ttelhVzVWAvwXizeC9vjwkJ5IwW5CeSMFuULbO+lasctG9JToLa1Dfv7PLXvmLJqZS2jsY56iUto7G5u/uU1Q9JirgHXJc5273biPDj4SWPTN7zJY9O3vMveGwyUlCU1CKOAAsJtUUlSNiSSpGWdOiAIAgCAIAgCAIBqbR2bSxC5aqBx2X4jwPEeUjKEZKmiMoKSplRxu7OIwhL4GqxXiad9fIHqv5i/jMssM4b42ZZYZw3xs87L38KnJiqdiNCyCxH5kP7HynIartNCGq7TRcsBj6ddc1Jw47uzuI4g+M1xmpK0aoyUlaNmSJCAIBp7W2lTwtFqtVsqKLnmewADtJOgE5KSirZbhwzzTUILdnGN49+cTi2IV2oUuxENmt+NxqT3Cw+sxTyykfV6X8Mw4FbXVLzf+F/GVg+tm9rn2/HjKj0e1dix7v76YrBsOua1Ptp1CSP4WNyp+I7pZDLKJg1P4dgzrjpfmvt3/m52fYW16eMoLWpHqtxB4qRxVh2ETbGSkrR8nqME8GR458r6+pISRSIAgFS3n3wWgTToWepwLcVT/U3dwHbymbLqFHaPJmy6hR2jyUBmq4mrrmq1HNuZPd3D5CYfak/NmL2pPzZ0fdfdVcKA9Sz1ufEJ3L3/AIvpN+HAobvk34cChu+SyzQXiAIAgCAIAgCAIAgCAIAgEJvDu1SxYuepUtpUHHwYe0PnylOXDGfvKsmGM/ec4xOHr4Cta5puODKdGHMdjDuPnMDU8cvIwNTxyLhu9vstSyYmyNwDjRD+b3T8vCasWpT2kasepT2kXEG81mo+wDlPph2mWrUsOD1VXpWHNmJVfgA36pk1Et0j6T8DwpQllfLdL4bv/BzuZz3RAEAvXoj2maeLehfqVULAfjp6gjxXNfwEv08qlR4341hUsKyd4v6P/Z2CbD5cQCib5b1m7UMO3dUqD5qp+p8hMWfP+2Jjz5/2xKPSpliFUEkkAAcSTwAmRK9kY0rOpbp7uLhEzPZqzDrHjlHur+57fhPRw4VBW+T0cOHoVvksMvLxAEAQBAEAQBAEAQBAEAQBAEA0dr7Lp4qmUqC47D2qeansMhOCmqZCcFNUzlO3NkPhKuR9QdUYcGHPuPMdnwM83JjcHTPNyY3B0yT3Y3qfCkJUu9HlxZO9eY/D8O+zFncNnwWYs7hs+DpmGxC1FDoQysLgjgZ6CaatHoJpq0cf9LeHK49WPB6KW/gZwfqPjMeoXtH1f4LJPTOPlJ/WilSk9cQBALX6L6BfadMj2EqufDKU+riW4VczzPxeSjpWn3aX1v8Awdvm4+RKjvzvD0K9DSNqjDrEewp5fiPyHlMuozdK6VyZtRl6V0rk5xMBgOhbh7AyKMRUHXYfdg+yp9rxI+XjN2mxUupm7T4qXUy5zWahAEAQBAEAQBAEAQBAEAQBAEAQBAI/beykxVI038VbtU9hH+9ZDJBTVMhOCmqZyPaOBfD1Wp1BZlPkR2Edxnlyi4umeZKLi6ZLbqbxNhHytc0WPWHun31/cdstw5nB0+CzDm6HT4LXv3u9/aOGVqVjVTr0jpZgwF0vyYWIPMDsvNmWHXHY+i/DdatPk3/S+f8AD/nY4lVplGKsCrKSGUixBHEEdhmI+wi1JJrhnmDp9UEkAAkkgADUknQAAcTBzjdnaPRxuucFRapVFq1W2Ye4o9VPHW58h2Tbhx9Kt8nyf4prVqJqMP0x+r8/sWTbO0Vw1B6reyNBzJ0UeZk5zUI2zyJzUI2zjmKxDVXZ3N2Ykse8/tPKbbds8ttt2yY3Q2L9qr9YfdpZn7/dXzI+AMtwY+uW/CLcOPrlvwdXAnpnpH2AIAgCAIAgCAIAgCAIAgCAIAgCAIAgFc302F9po50H3tMEr+IdqfuO/wAZRnxdatcooz4utWuUctnmnnF39H+3bH7NUOhuaRPYeJT9x5902abL+x/A16bL+x/Ase3d1cLjda1Pr8BUU5X04DMOI7jcTVLHGXJ7Gn12bT7Qlt5disn0U4e//Hr25fd/XJKvy8fM9D/93LX6I/X7lj2DuhhcEc1Knd/7xzmfyJ0XyAlkMUY8GDUa/PqFU3t5Lj/fxJ6WGM536Rtp56q0AdEGZvzMNB5L/VMOqnb6TDqp2+kp8yGU67utsn7LhlQjrnrP+Y9nkLDynqYcfRGj08UOiNEvLS0QBAEAQBAEAQBAEAQBAEAQBAEAQBAEAQDl+/Wx+gr9IotTq3Pg3tDz4jxPKedqMfTK1wzz9Rj6ZWuGVynUKkMpsQQQR2Eagyjgzp0di2BtIYrDpU7SLMOTDRh8dfAiepjn1xTPVxz64pkjLCYgHmo4UEnQAEnwGphg4pj8Ua1V6h4uzN8ToPIaTyJS6m2eTKXU2yZ3H2b0+LUkXWl1z4+wPjr/AAy3Tw6p+4t08OqfuOqT0j0RAEAQBAEAQBAEAQBAEAQBAEAQBAEAQBAEAi95NmfasM9P2rZk7mXh8eHgZXlh1xaK8sOuLRx8jynlHlly9G+0MtV6JOjjOv5l0PxX+ma9LKm4mrSy3cToU3G4QCG3wxPR4Kse0rkH/wChC/QynO6xsqzuoM5HPMPMOnej/AdHhc5HWqkt/CNF/c+c9HTRqF+Z6GmjUL8yzzQaBAEAQBAEAQBAEAQBAEAQBAEAQBAEAQBAEAQDlO++z+hxbEDq1PvB4n1h+rXznm6iHTP3nnaiHTP3kdsTF9DiaVTgFdb/AJTo38pMrxy6ZJleOXTJM7PPWPVEAqfpIq2wqD3qqjyCufqBM2qfsfEzap+wvec6w9E1HVF4syqPFiAPrMCVukYUrdHbMNRFNFReChVHgosJ66VKkeslSpGWdOiAIAgCAIAgCAIAgCAIAgCAIAgCAIAgCAIAgFT9IuBz4Zag402F/wAr9U/PKfKZtVG435GbUxuN+RzYieeYDtWya/SUKT+8iMfEqCZ68HcUz1oO4pm3JEil+k0/dUR+Nj8F/wC8yav9KMmq/Siu7j4XpManJAznyFh8yJRp43kRRp43NHVp6R6QgCAIAgCAIAgCAIAgCAIAgCAIAgCAIAgCAIAgGttPCitRqUz7asvxGnzkZx6otEZR6k0cUItoePbPIPJOubnvfA0Py2/SSP2nqYP6aPTw/wBNExLS0pnpNX7mif8AEI+Kn/KZNX+le8y6r9KNT0ZYfrVqnIIg8ySfoJHSLlkNIuWX6bTaIAgCAIAgCAIAgCAIAgCAIAgCAIAgCAIAgCAIAgHHd5sN0WMrL+MsPB7OP6p5WVVNo8vKqm0dG3J/9hR8H/rab8H9NG7B/TROS4uKr6R6V8Ip92qh+IZfqRM2qXsfEzapex8T56OKOXCM3vVWPkAq/UGNKvYv1GlXsfEtc0mkQBAEAQBAEAQBAEAQBAEAQBAEAQBAEAQBAEAQBAOZ+kWhlxYb36anzUsp+QE8/VKp36Hn6pVOy67oplwNAfgB/USf3mvD/TRrw/oRLy0tIXfGh0mBrDkof9BDfQSrOrxsqzq8bMe41PLgKXf0h+LtOadVjRzTqsaJ6XFwgCAIAgCAIAgCAIAgCAIAgCAIAgCAIAgCAIAgCAUL0n09aD91Vf6SP3mLVrhmPVrhlz2VR6OhST3aaL8FAmuCqKRqgqikbUkSMWJoh0ZTwZWU+YtONWqONWqI/dekUwdFTxC2PiCb/OQwqoJEMSqCRKywsEAQBAEAQBAEAQBAEAQBAEAQBAEAQBAEAQBAEAQCrb9YTpfsq+9XVD4MDf5CZtRHq6V6mfURvpXqWmaTQIAgHlEAFh3/ADN4B6gCAIAgEbidt0adZaLN1207lvwDHsvKJ6nHCag3uyxYpOPUiSl5WIAgCAIAgCAIAgCAIAgCAIAgCAIAgCAamMwvSPSY/wDLcv8AyOo/qkZRtr0IyjbXoecVtajSbK9VFbkSLjx5ecrnnxQdSkky1Y5NWkfdoY9aVBqvrALcWPG+gse8kTuXKoY3M5GDlLpKC+9OJL5ukt+EKuXw1F/nPEeuzt3ZvWnx1VF52BtL7TQFS1jqrDkRy7uB857OmzeLjUjFlh0SokZeViAeXcAEkgAcSdAJxugVDb+93FMP51Oz+Advj/5nl6n8Q/bi+f2NeLT95/IiNhbvVMUc73WmTcsfWfnlvx8frMun0ksz6pbLz8/55luXMobLk6LSTKABewAGpudOZPGe8lSo89uz3OgQBAEAQBAEAQBAEAQBAEAQBAEAQBAMONdlpuV1YKxXxANvnIzbUW15HYpNqzkTMSbk3J1JPEk9t58td7nrcFu3SoHEYSvRYnJcBTyJ1NvAgG3f3z1NFF5cM8b4/sZM76JqSIl918SHy9Hf8QZcvjcm/wApmehzqVdPx2LfHhV2XrYGzfs1AU73OrMey55d3AeU9nTYfBxqJiyz65WSMvKyF2tvLRw9xfO/urrb8x4D690yZtZjxbcvyRdDBKRTcftXEY58gBIPCmnDxPPxOnhPJyZ8uol0/RGyOOGNX9Sf2HugFs+Isx7EHqj8x9rw4eM3af8AD0vayb+nb/ZnyahvaJbFFuE9Myn2AIAgCAIAgCAIAgCAIAgGKo7D2cw7iAfgdPnIttdjqoxLj6d7FsrcmuhPgGtfykVljdWd6WbN5YRPsAQBAEAQCv43dGhUcsMyXNyFIt32BBt5TDk/D8UpdW69xfHUTSol8BgkoIEpjKo+ZPEk9pmrHjjjj0xWxVKTk7Z9xWOp0heo6p4kD4DtnZ5IQVydCMXLhEBj986S6Ulaoefqr89flMOT8Rxr9Cv6F8dLJ87FexG18VjTlTNb3KYIH8Tf5m0wy1GfUOo/JF6x48e7+pIbL3LY2Ndso9xbE+bcB5Xl+H8Nb3yOvREJ6pftLdgNn06C5aaBR28z4nifOepjxQxqoqjJKbk7ZtSwiIAgCAIAgCAIAgCAIAgCAIAgHipTDCzAEHiCLj4GcaTVM6nRotsen/yy9L/62Kj9Gq/KUvBH9tr3P/HH0J+I++5ibB4lfUxCt3VaY/qQj6SDx51+md+9fajvVB8x+TMTYjGpxo0an5HK/wBUi56qP7Yv3Nr+6O1ifdoxNtrFL62Cb+GoG+iyP5nOucX1/wBHfCx/8/oYX3lrD/4VX+b/AESL1uRf9p/X7EvAj/zX8+JifebEn1cG48c5/wCgSv8AO5u2J/X7HfAh/wAv58zA+2NoP6tDL/A1/wCY2+U49Rq5cQ+n3Z3w8K5ZhfBbSresxUfnVB/JrIPFrcnLr41/Yl1YI8HrD7kOTerVA55QWJ8zb6RH8Mk3c5HHql2RMYLdLD0+Kmoebm4/SLCa8egwx5V+/wDlFUtRN+hN0qSoLKAo5AWHwE2KKSpFLbfJ7nTggCAIAgCAIAgCAIAgCAIAgCAIAgCAIAgCAIAgCAIAgCAIAgCAIAgCAIAgCAIAgCAIAgHirVCi7EAcybD4mcbS3YSsjsXtV0ZglB6gCKysvB8xUZV042N/KZ555RbqDe3zLI401u6NyniQwtcB8oJW4zLcX1HHtlymmvUg1REbm416uHLVWLEOwueQVT+8yaDJKeK5u9y7URUZUj7vVjyuEL0XscyjMpB4nUTutyuOFygxggnOpIk/ti06SvUYKMq3LG2pH1mnxIxgpSdFXS3KkatHePDO2UVVv33UfEi0qjrMMnSkTeGa3olZpKhAK/vljKlGlTNNipNQA27RlY2+Uw6/JPHGLi63L9PFSbvyD4xxtMUsx6M075ey9jr8oeSX5vovauAorwb72T7MACToBqSZuuig806gYXUgjmDcfETiaatHWq5PlOsrEhWBtxsQbePKFJPgU0ErqxIDAkcQCCR4jshST2TFMi94dpPQNAJl+8qKjXF9CRw14zLqs0sfR093RZigpXfZEotdSxUMCRxFxceU09SuiumRe0cViENQolLIAnRl2tckrmDdYW7ZnyzzRvpSrtbLIRg6tslEYlQdL28uH0mlcFfciNn42u1RFc0D6/ShGuwtfLlF/C95kxZMrklLp73T+RbKMEm1foTNRwouSAOZ0E1tpclJg2hUIo1GU2IRyCO5SQZHI6g2vIlFe0jR3UxL1cKj1GLMS9ye5iB8pn0U5TwqUnb3/uTzxUZtIl5rKjzUqBRdiAOZNhONpchKz6rAi4NxzE6nYPsAQBANHbeC6fD1KY4sNPEG4+YlOoxeJjcSeOXTJMgdm7wNQpLSq4etmQBbqtwQug490xYtW8cFCcJWtuC+eFSk5Rktz5sSoa2Pq1hTdENO3WW2vUFuXsmc08nk1EsnS0q7r3DIlHEo33Mm54KYKpnBWzVD1hbTIuuvZJaBOOB3tz/Y5qN8ioisLhmfZLBVJPSXsBc2BW5A7plhBy0NRXf/ACXSkln38jcxm20q4fomw9YnJYEoCAwWwYa9hl+TUxnj6HCXHl38yuOJxl1KSIRmzpQRsO4FPN0jKpzOCQeQ18TMbfVGEXB7c7cl/DbUuSX2TvA9DDmm1KqzLm6NiulrdUN4Hl2TVh1csePpcZNrjb5WU5MKlK00atPa9WmtKt9oNRnch6OhsAfdHC/gOIlS1GSKjk67be6JvHFtx6arubO3tpHGrTp06NYEVAesthwI7L8+Ms1OZ6hRjGEue6IYoLHbbRJVaZ/tZWsbdFa9jbg3bwmhp/nE/wDx+5Wn/wBF+8l9tsBhq1/7qp81ImrUNLFK/J/2Ksf617ysbu7f6DDrTajVaxYhlW4ILE/vbynnaXV+HiUXFv3I05cPVK7Rk2FQqvTxjqrIapY079U3Oc6X/MBfnJaaM5RyySpy4+v3OZXFOCfbkhKNcUXw5WlUp1EJ6TQgvqOAPHS485jjJY5Qai01z6lzTkpW7T49CR3j2r9qFMLSrplbMSU1tb2bHjL9Vn8ZRSjJU/IrxY+i7aNLFdGoRsNQxFOqjA52BObnexPbyHOVT6Ek8UJKS7smup2ptUSe3tsnFUDSShWDErxTTQ37Ly/VanxsfQoSv3FeLH0S6m0WWtQf7IUXSp0WUfmyW4+PbPRnGXguMea+tGZNddviymYHBkth0p0KlOsj3quVIFs3Pw/y1vPJx423CMINST3deptlJe02012LLvBtSmL0alKrVDKM2QacbgXuNdAZ6GpzwX/TlFu/IzYscv1JpEZuwzmliaOV8uVuizix64YZeXLhzMz6NycJ46ddr9exZmq4y+Zh2Ptw4bC9EaNXOvSWOXq3JJF+2wvrK8GqeHD0dDvftsSyYlOd2qNeltirTFGt9oNVnYh6OhsAexRwPkOIkVqMkVGfXbb3R144u49NV3PW39pfanpHoa3RoSXQqRmvbgR22BjU5vGlH2ZUuVQxQ6E91ZY91qtM02SlTqUwrXtU49bW4N+HZ5Tfo5Q6HGEWq8zPmUruTT9xNTYUiAIAgCAfLQCJ23sY4oqOldE9pBwbl5+N5l1Gmeal1NLuvMtx5OjsSGDwi0aaogsqiw/3zl8IRhFRjwiuUnJ2zNaTOC0AWgGlR2RQR860kDcwOHhy8pTHT4oy6lFWTeSTVNm7aXEBaAQ22dhfaXGaq609L0xwJHaOXmDMmfS+NJXJ15F2PL0LZbm1itnXoilSdqIXLYrxAHZxls8NwUIPp9xCM/a6mrPWFwTIamaq75ySL+xe+i/H5TsMbi5XJu/p7hKSdbcGjszd4U6vTVKjVqmuUt2dnDXW2nLulGLSKM/Ek3J+pOea49KVIm5sKRaALQD7AEA+WgC0AWgGlQ2RQR86UkVuYHDw5eUpjp8UZdSirJvJJqmzdtLiB9gCAIAgGhtzGNQw9Sotsyi4vqOI4yjUZHjxSmuyJ449U0madLaFanVppX6MrVD5WQMuUouYhgxOlpUsuSE4xyVUu69FfqTcIyi3G9jYw226VQ6Zx1WdSUYZ1Xiyadb66yyGphLjyvjlehF4pI8jb1PK5IdcihyGQg5WNgwB4zn5qFNu1Svjsd8KW3qfRt6lZycy5FVjmUgkMbKVHaCdJ381j3u1Xp5nPClsYdobbK0GqIrKVekpFRGGjsASOeh7DIZdT043KK4a5XmyUMVypn3EbbGRyl0ZHpKwqI1x0jADq3B1HAzstSul1s01yvM4sTvcyVNvUlZlOfqvkZspyqTa124AG869VjTad7OnscWKTVm5j8clFQz31IVQASzE8AoHEy3JljjVyIxi5OkRO0t4LUgaIOc1FpkMjEoTa90uDe3AX1mXNq6hcObrdcfD+3mWww7+15WbO2NoPQoK4tclAzFWyoCOs5QG9hyv2yzPmljxqS9Lfl60RxwUpUaI23VFB3zUamV6Sq6XsQ7AHMma6kX5yn8zPw3K091uvV+V7E/Cj1Jbrk3a22AQhpnqmslLMVJDXvfIQe71uHjLpahNJxf7q459334ILG1d+RrYfbVRnQHLZq9ekdD6tMEg8eOmsrjqZtxTreUl8Ff2JPEkn7kyQwG10rEZA9iCVYoQrAG2jfsbS/Hnjk/TfyK5Y3Hk1sdjK5xQo0TTA6LpLurH2ytuqw7pVkyZXm8ODXF7r1rzROMY9HVK+T5hNug0/vFPS9I9IogLEtT9YqONra6xj1Vx9tb21S33XkJYt9uKs2qG2KTlQCesjOCRYWQ2cG/BgeIlsdRCTST5Tfy5+KIPHJGE7wUsqt1yGTpNEJKpe2dgOAkPzeOk9+L47ebJeDK6PrbYVXq5nXo0Sk4sDf7y9tfav2ACdeojGUreySfz+5zw20qW7B29SCOzZ1yZMyspDAOQFOU8Rcw9VjSbdqqvbzHhStLzB2/SCuWzrkyFgykNZzZWAPEXj81jSbd7V28x4UtvU8NvHSGa4qDKVD3RhlDWys3IG/jOPV41d3tzs9jvgyM9XbNNahQ5tGVGYKSis3BS3AHUfGTepgpdPrXpb7HFjk1ZjO3qWfL1/wDidEWynKHvYAt3mR/NY7rfmuO53wpVfpZ62RtQ12qgoVyOVFwdQOZPtXvp2aTuDP4jkq4ZyePprfkk5oKxAEA09sYLp6D0wcuYWvxtqOyVZ8fi43DzJ45dMlI0U2O7urV6iuEV1RUXIBnXKSSSbm0pWnnKSeSV1xSrnbzZPxElUUa+D3dZARnQEU2RHVLOC2mYtfjblaVw0koqrXFJpb+//wCEpZk+3c8Luy2WoC6A1KQpnKpGoYHMbsSxPbOfknUk2t1Wy+vI8dWtuGbuL2OXd2DKM1JKVioYdVi1yDoQeFpdPTuUpSvlJceRCOSkl62alLdthTdc6rmekwVQ2RejYE2DMTcypaNqLjfLWy4VO/PuTeZWnXmbGN2IajVmzgdK2GI04dCbnt1vJ5NK5Sk756f/AFIxy0kq4v6mkmyqtY4hC2Sk9e7AoczAZTdGvaxtbgeEq8Cc3ON0nLy544J+JGPS+9EztXZ5rBCrBHpuHQkXFwCLEXGhBmrNhc0mnTTtFMJ9N33NH+wmPWaoDUavSrOQtl+6tZVF9NBxlP5VtW3u5Jv4difirstqa+ZI7Twr1FHR1DTZWDA8QbeywuLqZozQlJey6a/m5CEkuVZEvu6zpVzumeqaROVSqAUzewF7knneZXo5SUupq5Vwtti1ZkmqXF/UzDYRAVFcCmldKyLY3UC5ZL34XOnKT/KtVFPZStenp9iPi963qj7R2GVZDnHVrVqvD+9BFvEX4xHTNNO+JN/O/uHltPbsl8jxsvYLUawqZkFgwIpqUz5uBdc2UW7gNZzDpXCfVa+Cq/f2OzyqUaNjG7NqnECtSqIh6PoyGUt7Ra+jDuk8mHI8viQaW1bq/wDKIxnHp6ZLualTdvqpZ1aor1HYut1c1fWuoItwFrHslb0eyp20291zfP8Aol42722+x7xO7ueglMOEZSxLKuUWqAioAo4XB+U7PSdWNRumu6XnyI5qk3/PQbR3fzvmplB92KdnTMAF9UrqNQDax0jLpOqXVGuK3V/IQzUqZ6r7v5uk6+UMlBVsvqmhqDbgR3TstJ1OW/KVenScWaq28/qae2NlVTRrVHPSVXFFAKakAKtRW0FySeJlWfTzcJSk7k6Wy7J/EnjyR6klstzZxOwqlXpDUqKXcU0BCkALTcPqMxuSZZPSzn1OUlbrt2Tvz7kY5VGqWxlx2xDU+02cDpuhtp6vR24663tJZNM5de/6q+hyOWunbizFU3evWZwUys4qHMmZgRa4U3tYkctJF6T23Lam743OrN7NGRthkoy5x1sT9o4dmYNl48dOM69M3Fq/3dX1ujni73Xajb2bgWovWJYFKjmoBYhgWtcE3sRoJbixShKTvZuyM5qSXoSEvKxAEAQBAEAQBAEAQBAEAQBAEAQBAEAQBAEAQBAEAQBAEAQBAEAQD//Z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8" name="Picture 14" descr="https://pbs.twimg.com/profile_images/1791845713/_____-_____-_________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28600"/>
            <a:ext cx="1670355" cy="1600200"/>
          </a:xfrm>
          <a:prstGeom prst="rect">
            <a:avLst/>
          </a:prstGeom>
          <a:noFill/>
        </p:spPr>
      </p:pic>
      <p:sp>
        <p:nvSpPr>
          <p:cNvPr id="10" name="مربع نص 9"/>
          <p:cNvSpPr txBox="1"/>
          <p:nvPr/>
        </p:nvSpPr>
        <p:spPr>
          <a:xfrm>
            <a:off x="5692414" y="6273225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659029" y="3429000"/>
            <a:ext cx="3323346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cs typeface="DecoType Naskh Variants" pitchFamily="2" charset="-78"/>
              </a:rPr>
              <a:t>الحمد لله رب العالمين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1905000" y="4191000"/>
            <a:ext cx="442140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cs typeface="DecoType Naskh Variants" pitchFamily="2" charset="-78"/>
              </a:rPr>
              <a:t>وأفضل الصلاة وأتم التسليم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1447800" y="5181600"/>
            <a:ext cx="6452408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cs typeface="DecoType Naskh Variants" pitchFamily="2" charset="-78"/>
              </a:rPr>
              <a:t>على سيدنا محمد وعلى آله وصحبه أجمعين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2530" name="Picture 2" descr="http://soft4xp.ru/uploads/posts/2010-04/1272307568_symantec-norton-partitionmagic-8.0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52400"/>
            <a:ext cx="4286250" cy="4286250"/>
          </a:xfrm>
          <a:prstGeom prst="rect">
            <a:avLst/>
          </a:prstGeom>
          <a:noFill/>
        </p:spPr>
      </p:pic>
      <p:pic>
        <p:nvPicPr>
          <p:cNvPr id="22532" name="Picture 4" descr="http://ecx.images-amazon.com/images/I/51TZA09Z51L._SL500_AA280_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52400"/>
            <a:ext cx="2667000" cy="2667000"/>
          </a:xfrm>
          <a:prstGeom prst="rect">
            <a:avLst/>
          </a:prstGeom>
          <a:noFill/>
        </p:spPr>
      </p:pic>
      <p:pic>
        <p:nvPicPr>
          <p:cNvPr id="22534" name="Picture 6" descr="http://cdn1.iofferphoto.com/img/item/281/933/52/eed0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429000"/>
            <a:ext cx="3124200" cy="312420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566738"/>
            <a:ext cx="7627937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4572000"/>
            <a:ext cx="2133600" cy="457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571500"/>
            <a:ext cx="762793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4876800"/>
            <a:ext cx="2667000" cy="457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295400" y="2209800"/>
            <a:ext cx="63739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نقوم بعملية تهيئة لهذا القرص الذي اخترناه باستخدام الأمر 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clean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1152525"/>
            <a:ext cx="760888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33400" y="3048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566738"/>
            <a:ext cx="7599363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5257800"/>
            <a:ext cx="3581400" cy="6096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371600" y="2286000"/>
            <a:ext cx="62024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نقسم هذا القرص إلى قسم واحد أساسي باستخدام الأمر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r" rtl="1"/>
            <a:endParaRPr lang="ar-SA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Create partition primary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576263"/>
            <a:ext cx="760888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600200" y="4800600"/>
            <a:ext cx="3048000" cy="3810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581025"/>
            <a:ext cx="7608887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5029200"/>
            <a:ext cx="44958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52400" y="2362200"/>
            <a:ext cx="86792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نقوم بعملية اختيار هذا القسم ليحمل </a:t>
            </a:r>
            <a:r>
              <a:rPr lang="ar-S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القطاع </a:t>
            </a:r>
            <a:r>
              <a:rPr lang="ar-S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الإقلاعي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 Sector</a:t>
            </a:r>
            <a:r>
              <a:rPr lang="ar-SA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)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 ذلك باستخدام الأمر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select partition 1</a:t>
            </a:r>
            <a:r>
              <a:rPr lang="ar-SA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endParaRPr lang="en-US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576263"/>
            <a:ext cx="758983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5257800"/>
            <a:ext cx="2590800" cy="3810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3554" name="Picture 2" descr="http://www.okosoft.com/picture/symantec-corporation_norton-password-manage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685800"/>
            <a:ext cx="5429250" cy="5124451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524000" y="5029200"/>
            <a:ext cx="3657600" cy="5334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2514600" y="3048000"/>
            <a:ext cx="39180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لتنشيط هذا القسم نستخدم الأمر </a:t>
            </a: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active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4800600"/>
            <a:ext cx="16764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029200"/>
            <a:ext cx="39624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609600" y="2514600"/>
            <a:ext cx="78043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نقوم الآن بعملية تهيئة القسم المنشط بنظام الملفات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NTFS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باستخدام الأمر التالي:</a:t>
            </a:r>
          </a:p>
          <a:p>
            <a:pPr algn="r" rtl="1"/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Format 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fs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=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ntfs</a:t>
            </a:r>
            <a:endParaRPr lang="en-US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334000"/>
            <a:ext cx="23622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4572000"/>
            <a:ext cx="2133600" cy="6096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4572000"/>
            <a:ext cx="2057400" cy="6096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4572000"/>
            <a:ext cx="3657600" cy="1066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2667000" y="2209800"/>
            <a:ext cx="3488520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لنعين حرفاً معيناً لهذا القسم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assign </a:t>
            </a:r>
          </a:p>
          <a:p>
            <a:pPr algn="r" rtl="1"/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http://static.blogcritics.org/10/01/04/122731/Norton-Ghost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057400"/>
            <a:ext cx="4048125" cy="2981325"/>
          </a:xfrm>
          <a:prstGeom prst="rect">
            <a:avLst/>
          </a:prstGeom>
          <a:noFill/>
        </p:spPr>
      </p:pic>
      <p:pic>
        <p:nvPicPr>
          <p:cNvPr id="3" name="Picture 6" descr="http://www.ghanou.com/uploads/Norton_Ghost_11_05_20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0"/>
            <a:ext cx="2438400" cy="2438400"/>
          </a:xfrm>
          <a:prstGeom prst="rect">
            <a:avLst/>
          </a:prstGeom>
          <a:noFill/>
        </p:spPr>
      </p:pic>
      <p:pic>
        <p:nvPicPr>
          <p:cNvPr id="4" name="Picture 8" descr="http://www.pic.damasgate.com/upload/Symante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4191000"/>
            <a:ext cx="2438400" cy="2438400"/>
          </a:xfrm>
          <a:prstGeom prst="rect">
            <a:avLst/>
          </a:prstGeom>
          <a:noFill/>
        </p:spPr>
      </p:pic>
      <p:pic>
        <p:nvPicPr>
          <p:cNvPr id="5122" name="Picture 2" descr="http://lh4.ggpht.com/_SLMraXaQ8jY/Sx_uCfzrRKI/AAAAAAAAB50/h8DV7eNH7YE/free%20norton%20ghost%2015%20download%20license%5B4%5D.png?imgmax=8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400" y="2590800"/>
            <a:ext cx="676275" cy="676275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C 0.03334 -0.08611 0.06667 -0.17199 0.09063 -0.19375 C 0.11459 -0.21551 0.1217 -0.12662 0.1441 -0.1301 C 0.1665 -0.13357 0.2099 -0.21297 0.225 -0.21436 C 0.24011 -0.21574 0.21198 -0.12732 0.23455 -0.1382 C 0.25712 -0.14908 0.32743 -0.27246 0.36025 -0.2794 C 0.3941 -0.28635 0.39914 -0.19398 0.43455 -0.1794 C 0.46945 -0.16482 0.53594 -0.16783 0.57032 -0.19213 C 0.60469 -0.21644 0.625 -0.29561 0.64063 -0.32547 C 0.65625 -0.35533 0.66025 -0.3625 0.66441 -0.37153 " pathEditMode="relative" rAng="0" ptsTypes="aaaaaaaaaA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5292436"/>
            <a:ext cx="1981200" cy="346364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600200" y="5029200"/>
            <a:ext cx="5257800" cy="5334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029200"/>
            <a:ext cx="5181600" cy="7620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2362136" y="1295400"/>
            <a:ext cx="3849195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وللخروج من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disk part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نعطي الأمر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r" rtl="1"/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exit</a:t>
            </a:r>
            <a:endParaRPr lang="en-US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5105400"/>
            <a:ext cx="1752600" cy="685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524000" y="457200"/>
            <a:ext cx="5351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اصبح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الآن القرص الصلب الخارجي جاهزا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لإستقبال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boot sector</a:t>
            </a:r>
          </a:p>
          <a:p>
            <a:pPr algn="ctr" rtl="1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990600" y="1905000"/>
            <a:ext cx="69661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لنضع في السواقة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الليزرية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قرص إقلاعي مثل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Win 7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ونستخدم الأمر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bootsect</a:t>
            </a:r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الموجود في المجلد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بالوسيط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nt60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 حيث القرص الصلب الخارجي له الحرف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g: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أي</a:t>
            </a:r>
          </a:p>
          <a:p>
            <a:pPr algn="ctr" rtl="1"/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Bootsect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/nt60 g: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 نعني بذلك نقل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bootsector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من السواقة حاملة إقلاع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Win 7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إلى القرص الصلب الخارجي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1371600" y="4495800"/>
            <a:ext cx="3200400" cy="35098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219200" y="4191000"/>
            <a:ext cx="2514600" cy="1219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143000" y="1295400"/>
            <a:ext cx="5257800" cy="1600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457200" y="1295400"/>
            <a:ext cx="824597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بهذا أصبح القرص الصلب الخارجي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إقلاعياً</a:t>
            </a:r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الآن يمكنناً باستخدام الأوامر نسخ لصق لنقل محتويات القرص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الذي نرغبه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في حلنا سوف ننقل محتويات  القرص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ctr" rtl="1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Symantec Ghost 15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على القرص الصلب الخارجي بهذا يمكننا الإقلاع من 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هذا القرص الصلب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كأننا نتعامل مع القرص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Symantec Norton Ghost 15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371600" y="2133600"/>
            <a:ext cx="6477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600" dirty="0" smtClean="0">
                <a:cs typeface="DecoType Naskh Swashes" pitchFamily="2" charset="-78"/>
              </a:rPr>
              <a:t>الجزء الأول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371600" y="2133600"/>
            <a:ext cx="6477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600" dirty="0" smtClean="0">
                <a:cs typeface="DecoType Naskh Swashes" pitchFamily="2" charset="-78"/>
              </a:rPr>
              <a:t>الجزء الثالث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762002" y="0"/>
            <a:ext cx="7718460" cy="683264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/>
              <a:t> </a:t>
            </a:r>
            <a:r>
              <a:rPr lang="ar-SA" dirty="0" smtClean="0"/>
              <a:t>سوف نعرض فيما يلي طريقة لـِ </a:t>
            </a:r>
          </a:p>
          <a:p>
            <a:endParaRPr lang="ar-SA" dirty="0" smtClean="0"/>
          </a:p>
          <a:p>
            <a:pPr algn="ctr"/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كيفية عمل نسخة احتياطية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Backup </a:t>
            </a:r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لنظام حاسب موجود فيزيائياً في الشبكة.</a:t>
            </a:r>
          </a:p>
          <a:p>
            <a:endParaRPr lang="ar-SA" dirty="0" smtClean="0"/>
          </a:p>
          <a:p>
            <a:r>
              <a:rPr lang="ar-SA" dirty="0" smtClean="0"/>
              <a:t>فإذا كان نظام تشغيل خادم الشبكة هو</a:t>
            </a:r>
          </a:p>
          <a:p>
            <a:r>
              <a:rPr lang="ar-SA" dirty="0" smtClean="0"/>
              <a:t> </a:t>
            </a:r>
          </a:p>
          <a:p>
            <a:pPr algn="ctr"/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MS – Windows 2008 Server</a:t>
            </a:r>
            <a:endParaRPr lang="ar-SA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ar-SA" dirty="0" smtClean="0"/>
          </a:p>
          <a:p>
            <a:r>
              <a:rPr lang="ar-SA" dirty="0" smtClean="0"/>
              <a:t>و أحد بطاقات الشبكة الموجودة لها </a:t>
            </a:r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العنوان الثابت (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Static IP</a:t>
            </a:r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endParaRPr lang="ar-SA" dirty="0" smtClean="0"/>
          </a:p>
          <a:p>
            <a:pPr algn="ctr"/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192.168.78.1</a:t>
            </a:r>
            <a:endParaRPr lang="ar-SA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ar-SA" dirty="0" smtClean="0"/>
          </a:p>
          <a:p>
            <a:r>
              <a:rPr lang="ar-SA" dirty="0" smtClean="0"/>
              <a:t>و خادم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DNS</a:t>
            </a:r>
            <a:r>
              <a:rPr lang="en-US" dirty="0" smtClean="0"/>
              <a:t> </a:t>
            </a:r>
            <a:r>
              <a:rPr lang="ar-SA" dirty="0" smtClean="0"/>
              <a:t> في الشبكة هو الخادم نفسه من خلال بطاقة الشبكة ذاتها بالعنوان الثابت </a:t>
            </a:r>
          </a:p>
          <a:p>
            <a:endParaRPr lang="ar-SA" dirty="0" smtClean="0"/>
          </a:p>
          <a:p>
            <a:pPr algn="ctr"/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192.168.78.1</a:t>
            </a:r>
            <a:r>
              <a:rPr lang="ar-SA" dirty="0" smtClean="0"/>
              <a:t> </a:t>
            </a:r>
          </a:p>
          <a:p>
            <a:pPr algn="ctr"/>
            <a:r>
              <a:rPr lang="ar-SA" sz="2400" dirty="0" smtClean="0">
                <a:solidFill>
                  <a:schemeClr val="accent6">
                    <a:lumMod val="75000"/>
                  </a:schemeClr>
                </a:solidFill>
              </a:rPr>
              <a:t>اسم الخادم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</a:t>
            </a:r>
            <a:endParaRPr lang="ar-SA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dirty="0" smtClean="0"/>
              <a:t>و اسم مجموعة العمل </a:t>
            </a:r>
            <a:r>
              <a:rPr lang="ar-SA" dirty="0" err="1" smtClean="0"/>
              <a:t>و</a:t>
            </a:r>
            <a:r>
              <a:rPr lang="ar-SA" dirty="0" smtClean="0"/>
              <a:t> بالتالي النطاق هو</a:t>
            </a:r>
          </a:p>
          <a:p>
            <a:endParaRPr lang="ar-SA" dirty="0" smtClean="0"/>
          </a:p>
          <a:p>
            <a:pPr algn="ctr"/>
            <a:r>
              <a:rPr lang="ar-SA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ksu</a:t>
            </a:r>
            <a:r>
              <a:rPr lang="ar-SA" sz="2400" b="1" dirty="0" smtClean="0">
                <a:solidFill>
                  <a:schemeClr val="accent4">
                    <a:lumMod val="75000"/>
                  </a:schemeClr>
                </a:solidFill>
              </a:rPr>
              <a:t>  ووسع هذا النطاق  </a:t>
            </a:r>
            <a:r>
              <a:rPr lang="ar-SA" sz="2400" b="1" dirty="0" err="1" smtClean="0">
                <a:solidFill>
                  <a:schemeClr val="accent4">
                    <a:lumMod val="75000"/>
                  </a:schemeClr>
                </a:solidFill>
              </a:rPr>
              <a:t>بـِ</a:t>
            </a:r>
            <a:r>
              <a:rPr lang="ar-SA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sa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ar-SA" dirty="0" smtClean="0"/>
              <a:t>ليصبح اسم الخادم في الشبكة </a:t>
            </a:r>
          </a:p>
          <a:p>
            <a:pPr algn="ctr"/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www.ksu.sa</a:t>
            </a:r>
            <a:endParaRPr lang="ar-SA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609600" y="2514600"/>
            <a:ext cx="7891904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</a:rPr>
              <a:t>ننشئ لغرض تخزين النسخة الاحتياطية لأحد المستخدمين </a:t>
            </a:r>
            <a:r>
              <a:rPr lang="en-US" sz="2400" dirty="0" smtClean="0">
                <a:solidFill>
                  <a:srgbClr val="C00000"/>
                </a:solidFill>
              </a:rPr>
              <a:t>[</a:t>
            </a:r>
            <a:r>
              <a:rPr lang="en-US" sz="2400" dirty="0" err="1" smtClean="0">
                <a:solidFill>
                  <a:srgbClr val="C00000"/>
                </a:solidFill>
              </a:rPr>
              <a:t>abhari</a:t>
            </a:r>
            <a:r>
              <a:rPr lang="en-US" sz="2400" dirty="0" smtClean="0">
                <a:solidFill>
                  <a:srgbClr val="C00000"/>
                </a:solidFill>
              </a:rPr>
              <a:t>]</a:t>
            </a:r>
            <a:r>
              <a:rPr lang="ar-SA" sz="2400" dirty="0" smtClean="0">
                <a:solidFill>
                  <a:srgbClr val="C00000"/>
                </a:solidFill>
              </a:rPr>
              <a:t>على الخادم,</a:t>
            </a:r>
          </a:p>
          <a:p>
            <a:r>
              <a:rPr lang="ar-SA" sz="2400" dirty="0" smtClean="0">
                <a:solidFill>
                  <a:srgbClr val="C00000"/>
                </a:solidFill>
              </a:rPr>
              <a:t> مجلداً باسم </a:t>
            </a:r>
            <a:r>
              <a:rPr lang="en-US" sz="2400" dirty="0" smtClean="0">
                <a:solidFill>
                  <a:srgbClr val="C00000"/>
                </a:solidFill>
              </a:rPr>
              <a:t>[</a:t>
            </a:r>
            <a:r>
              <a:rPr lang="en-US" sz="2400" dirty="0" err="1" smtClean="0">
                <a:solidFill>
                  <a:srgbClr val="C00000"/>
                </a:solidFill>
              </a:rPr>
              <a:t>abhari</a:t>
            </a:r>
            <a:r>
              <a:rPr lang="en-US" sz="2400" dirty="0" smtClean="0">
                <a:solidFill>
                  <a:srgbClr val="C00000"/>
                </a:solidFill>
              </a:rPr>
              <a:t>]</a:t>
            </a:r>
            <a:r>
              <a:rPr lang="ar-SA" sz="2400" dirty="0" smtClean="0">
                <a:solidFill>
                  <a:srgbClr val="C00000"/>
                </a:solidFill>
              </a:rPr>
              <a:t> ونجهزه على النحو الوارد في الشرائح التالية</a:t>
            </a:r>
            <a:endParaRPr lang="ar-SA" sz="2400" dirty="0">
              <a:solidFill>
                <a:srgbClr val="C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572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572000" y="3733800"/>
            <a:ext cx="35814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724400" y="2209800"/>
            <a:ext cx="14478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4724400" y="2514600"/>
            <a:ext cx="838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800600" y="4953000"/>
            <a:ext cx="28194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495800" y="2285999"/>
            <a:ext cx="2209800" cy="18382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6553200" y="1219200"/>
            <a:ext cx="1143000" cy="990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86200" y="1295400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4146364" y="685799"/>
            <a:ext cx="1263837" cy="6542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4038600"/>
            <a:ext cx="12192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066800" y="2895600"/>
            <a:ext cx="12192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066800" y="1981200"/>
            <a:ext cx="38862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143000" y="3124200"/>
            <a:ext cx="1524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486400" y="990600"/>
            <a:ext cx="120417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aaBB11&amp;&amp;</a:t>
            </a:r>
            <a:endParaRPr lang="ar-SA" dirty="0">
              <a:solidFill>
                <a:srgbClr val="C00000"/>
              </a:solidFill>
            </a:endParaRPr>
          </a:p>
        </p:txBody>
      </p:sp>
      <p:cxnSp>
        <p:nvCxnSpPr>
          <p:cNvPr id="13" name="رابط كسهم مستقيم 12"/>
          <p:cNvCxnSpPr>
            <a:stCxn id="7" idx="2"/>
            <a:endCxn id="3" idx="3"/>
          </p:cNvCxnSpPr>
          <p:nvPr/>
        </p:nvCxnSpPr>
        <p:spPr>
          <a:xfrm rot="5400000">
            <a:off x="5057710" y="1255222"/>
            <a:ext cx="926068" cy="11354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شكل بيضاوي 13"/>
          <p:cNvSpPr/>
          <p:nvPr/>
        </p:nvSpPr>
        <p:spPr>
          <a:xfrm>
            <a:off x="3429000" y="3886200"/>
            <a:ext cx="1066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990600" y="533400"/>
            <a:ext cx="6771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protect more people from online threats then anyone in the world</a:t>
            </a:r>
            <a:endParaRPr lang="en-US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066800" y="990600"/>
            <a:ext cx="5826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Protects your computer with advanced backup and recovery</a:t>
            </a:r>
            <a:endParaRPr lang="en-US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066800" y="1524000"/>
            <a:ext cx="3269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Creates full system or file backup</a:t>
            </a:r>
            <a:endParaRPr lang="en-US" dirty="0"/>
          </a:p>
        </p:txBody>
      </p:sp>
      <p:sp>
        <p:nvSpPr>
          <p:cNvPr id="8" name="مربع نص 7"/>
          <p:cNvSpPr txBox="1"/>
          <p:nvPr/>
        </p:nvSpPr>
        <p:spPr>
          <a:xfrm>
            <a:off x="914400" y="2057400"/>
            <a:ext cx="3360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Backs up on schedules and events</a:t>
            </a:r>
            <a:endParaRPr lang="en-US" dirty="0"/>
          </a:p>
        </p:txBody>
      </p:sp>
      <p:sp>
        <p:nvSpPr>
          <p:cNvPr id="9" name="مربع نص 8"/>
          <p:cNvSpPr txBox="1"/>
          <p:nvPr/>
        </p:nvSpPr>
        <p:spPr>
          <a:xfrm>
            <a:off x="838200" y="2971800"/>
            <a:ext cx="2934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Restores from system failures</a:t>
            </a:r>
            <a:endParaRPr lang="en-US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3962400"/>
            <a:ext cx="838200" cy="762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0"/>
          </p:cNvCxnSpPr>
          <p:nvPr/>
        </p:nvCxnSpPr>
        <p:spPr>
          <a:xfrm rot="5400000">
            <a:off x="3790950" y="3181350"/>
            <a:ext cx="914400" cy="6477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667000" y="1600200"/>
            <a:ext cx="1524000" cy="685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3352800" y="1219200"/>
            <a:ext cx="1371600" cy="609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105400" y="3886200"/>
            <a:ext cx="990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2743200" y="2743200"/>
            <a:ext cx="9144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124200" y="3054285"/>
            <a:ext cx="914400" cy="18853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4038600" y="3200400"/>
            <a:ext cx="2057400" cy="1143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7588" name="Picture 4" descr="C:\Users\DRBFAC~1.HIS\AppData\Local\Temp\SNAGHTML5ef2f1a.PNG"/>
          <p:cNvPicPr>
            <a:picLocks noChangeAspect="1" noChangeArrowheads="1"/>
          </p:cNvPicPr>
          <p:nvPr/>
        </p:nvPicPr>
        <p:blipFill>
          <a:blip r:embed="rId2"/>
          <a:srcRect l="18750" t="29268" r="18750" b="9756"/>
          <a:stretch>
            <a:fillRect/>
          </a:stretch>
        </p:blipFill>
        <p:spPr bwMode="auto">
          <a:xfrm>
            <a:off x="609600" y="4572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10668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810000" y="1371600"/>
            <a:ext cx="11430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35052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19400" y="2819400"/>
            <a:ext cx="1447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629400" y="2286000"/>
            <a:ext cx="1066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4" name="Picture 2" descr="http://t1.gstatic.com/images?q=tbn:ANd9GcRIUQExdFaWEbp7osILmubmTNh-_50MjABEOK8SqxratlXgDX0k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2150" y="-939800"/>
            <a:ext cx="1943100" cy="1943100"/>
          </a:xfrm>
          <a:prstGeom prst="rect">
            <a:avLst/>
          </a:prstGeom>
          <a:noFill/>
        </p:spPr>
      </p:pic>
      <p:pic>
        <p:nvPicPr>
          <p:cNvPr id="3076" name="Picture 4" descr="http://t1.gstatic.com/images?q=tbn:ANd9GcRIUQExdFaWEbp7osILmubmTNh-_50MjABEOK8SqxratlXgDX0k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2150" y="-939800"/>
            <a:ext cx="1943100" cy="1943100"/>
          </a:xfrm>
          <a:prstGeom prst="rect">
            <a:avLst/>
          </a:prstGeom>
          <a:noFill/>
        </p:spPr>
      </p:pic>
      <p:pic>
        <p:nvPicPr>
          <p:cNvPr id="3078" name="Picture 6" descr="http://www.ghanou.com/uploads/Norton_Ghost_11_05_20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57200"/>
            <a:ext cx="2438400" cy="2438400"/>
          </a:xfrm>
          <a:prstGeom prst="rect">
            <a:avLst/>
          </a:prstGeom>
          <a:noFill/>
        </p:spPr>
      </p:pic>
      <p:pic>
        <p:nvPicPr>
          <p:cNvPr id="2" name="Picture 2" descr="http://www.writingtraining.us/exercises/lev1/paragraph_starters/halloween/images/04%20sheet_ghost_moving_hg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1371600"/>
            <a:ext cx="2819400" cy="3333750"/>
          </a:xfrm>
          <a:prstGeom prst="rect">
            <a:avLst/>
          </a:prstGeom>
          <a:noFill/>
        </p:spPr>
      </p:pic>
      <p:pic>
        <p:nvPicPr>
          <p:cNvPr id="3080" name="Picture 8" descr="http://www.pic.damasgate.com/upload/Symante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4114800"/>
            <a:ext cx="2438400" cy="2438400"/>
          </a:xfrm>
          <a:prstGeom prst="rect">
            <a:avLst/>
          </a:prstGeom>
          <a:noFill/>
        </p:spPr>
      </p:pic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42 0.05116 C 0.13785 -0.11783 0.19028 -0.28681 0.16267 -0.33148 C 0.13507 -0.37616 -0.06042 -0.18172 -0.08021 -0.21713 C -0.1 -0.25255 -0.0191 -0.49954 0.04375 -0.54422 C 0.1066 -0.58889 0.24288 -0.51297 0.29722 -0.48542 C 0.35156 -0.45787 0.35538 -0.4 0.36979 -0.37894 C 0.3842 -0.35787 0.3842 -0.3581 0.3842 -0.35834 " pathEditMode="relative" rAng="0" ptsTypes="aaaaaaA">
                                      <p:cBhvr>
                                        <p:cTn id="6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0" y="35814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257800" y="29718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819400" y="2514600"/>
            <a:ext cx="9144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5486400"/>
            <a:ext cx="8382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638800" y="2438400"/>
            <a:ext cx="533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2"/>
          </p:cNvCxnSpPr>
          <p:nvPr/>
        </p:nvCxnSpPr>
        <p:spPr>
          <a:xfrm flipV="1">
            <a:off x="3505200" y="2781300"/>
            <a:ext cx="2133600" cy="11811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752600" y="2971800"/>
            <a:ext cx="685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1447800" y="3352800"/>
            <a:ext cx="7620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/>
          <p:nvPr/>
        </p:nvCxnSpPr>
        <p:spPr>
          <a:xfrm rot="10800000" flipV="1">
            <a:off x="2895600" y="3352800"/>
            <a:ext cx="1600200" cy="990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شكل بيضاوي 5"/>
          <p:cNvSpPr/>
          <p:nvPr/>
        </p:nvSpPr>
        <p:spPr>
          <a:xfrm>
            <a:off x="4800600" y="35814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2819400"/>
            <a:ext cx="16002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962400" y="3276600"/>
            <a:ext cx="1295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791200" y="3124200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6"/>
          </p:cNvCxnSpPr>
          <p:nvPr/>
        </p:nvCxnSpPr>
        <p:spPr>
          <a:xfrm rot="16200000" flipV="1">
            <a:off x="5943600" y="3429000"/>
            <a:ext cx="8382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019800" y="3505200"/>
            <a:ext cx="914400" cy="228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10200" y="4267200"/>
            <a:ext cx="15240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943600" y="3505200"/>
            <a:ext cx="990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" name="Picture 2" descr="http://www.covershut.com/cd_covers/Norton-Ghost-15-Cd-Cover-2322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838200"/>
            <a:ext cx="5181600" cy="51816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flipV="1">
            <a:off x="3733800" y="3276600"/>
            <a:ext cx="17526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343400"/>
            <a:ext cx="15240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981200" y="2590800"/>
            <a:ext cx="1752600" cy="685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6629400" y="4572000"/>
            <a:ext cx="1066800" cy="1066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04800" y="1295400"/>
            <a:ext cx="8478923" cy="39703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نقلع الحاسب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Client </a:t>
            </a:r>
            <a:r>
              <a:rPr lang="ar-SA" sz="2400" dirty="0" smtClean="0">
                <a:solidFill>
                  <a:srgbClr val="FF0000"/>
                </a:solidFill>
              </a:rPr>
              <a:t> المقصود من حامل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Norton Ghost</a:t>
            </a:r>
            <a:r>
              <a:rPr lang="ar-SA" sz="2400" dirty="0" smtClean="0">
                <a:solidFill>
                  <a:srgbClr val="FF0000"/>
                </a:solidFill>
              </a:rPr>
              <a:t> سواءً كانت </a:t>
            </a:r>
            <a:r>
              <a:rPr lang="en-US" sz="2400" dirty="0" smtClean="0">
                <a:solidFill>
                  <a:srgbClr val="FF0000"/>
                </a:solidFill>
              </a:rPr>
              <a:t>CD </a:t>
            </a:r>
            <a:r>
              <a:rPr lang="ar-SA" sz="2400" dirty="0" smtClean="0">
                <a:solidFill>
                  <a:srgbClr val="FF0000"/>
                </a:solidFill>
              </a:rPr>
              <a:t> أو </a:t>
            </a:r>
          </a:p>
          <a:p>
            <a:endParaRPr lang="ar-SA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Flash Memory</a:t>
            </a:r>
            <a:r>
              <a:rPr lang="ar-SA" sz="2400" dirty="0" smtClean="0">
                <a:solidFill>
                  <a:srgbClr val="FF0000"/>
                </a:solidFill>
              </a:rPr>
              <a:t> أو قرص صلب خارجي.</a:t>
            </a:r>
          </a:p>
          <a:p>
            <a:endParaRPr lang="ar-SA" dirty="0" smtClean="0"/>
          </a:p>
          <a:p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شرط أن يتعرف </a:t>
            </a:r>
            <a:r>
              <a:rPr lang="ar-SA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الـ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Norton Ghost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على بطاقة الشبكة الموجودة في هذا الحاسب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تعطي بطاقة الشبكة عنواناً متغيراً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dynamic address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خلال الـ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DHCP Server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أو 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IP 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ثابت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Static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نفس الشبكة وليكن على سبيل العنوان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192.168.78.11</a:t>
            </a:r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شريطة أن لا يكون هذا العنوان موجود في الشبكة.</a:t>
            </a:r>
          </a:p>
          <a:p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b="7778"/>
          <a:stretch>
            <a:fillRect/>
          </a:stretch>
        </p:blipFill>
        <p:spPr bwMode="auto">
          <a:xfrm>
            <a:off x="0" y="304800"/>
            <a:ext cx="914449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152400" y="6096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953000" y="4800600"/>
            <a:ext cx="1066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1676400" y="3276600"/>
            <a:ext cx="762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2226" name="Picture 2" descr="C:\Users\DRBFAC~1.HIS\AppData\Local\Temp\SNAGHTML5d237b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7620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276600" y="2438400"/>
            <a:ext cx="1981200" cy="228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219200" y="609600"/>
            <a:ext cx="6404382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000" dirty="0" smtClean="0">
                <a:cs typeface="DecoType Naskh Swashes" pitchFamily="2" charset="-78"/>
              </a:rPr>
              <a:t>يمكنك </a:t>
            </a:r>
            <a:r>
              <a:rPr lang="ar-SA" sz="4000" dirty="0" smtClean="0">
                <a:cs typeface="DecoType Naskh Swashes" pitchFamily="2" charset="-78"/>
              </a:rPr>
              <a:t>باستخدام هذا البرنامج </a:t>
            </a:r>
            <a:r>
              <a:rPr lang="ar-SA" sz="4000" dirty="0" smtClean="0">
                <a:cs typeface="DecoType Naskh Swashes" pitchFamily="2" charset="-78"/>
              </a:rPr>
              <a:t>أخذ صورة(نسخة)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 لأحد أجزاء القرص الصلب الذي يحوي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 على مجلدات </a:t>
            </a:r>
            <a:r>
              <a:rPr lang="ar-SA" sz="4000" dirty="0" err="1" smtClean="0">
                <a:cs typeface="DecoType Naskh Swashes" pitchFamily="2" charset="-78"/>
              </a:rPr>
              <a:t>و</a:t>
            </a:r>
            <a:r>
              <a:rPr lang="ar-SA" sz="4000" dirty="0" smtClean="0">
                <a:cs typeface="DecoType Naskh Swashes" pitchFamily="2" charset="-78"/>
              </a:rPr>
              <a:t> ملفات النظام 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و حفظها في أي مكان 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و استعادتها عند الحاجة في وقت قصير</a:t>
            </a:r>
            <a:endParaRPr lang="en-US" sz="4000" dirty="0"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2895600"/>
            <a:ext cx="2667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8130" name="Picture 2" descr="C:\Users\DRBFAC~1.HIS\AppData\Local\Temp\SNAGHTML5d559a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590800" y="2057400"/>
            <a:ext cx="41148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590800" y="2590800"/>
            <a:ext cx="457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4"/>
          </p:cNvCxnSpPr>
          <p:nvPr/>
        </p:nvCxnSpPr>
        <p:spPr>
          <a:xfrm rot="5400000" flipH="1" flipV="1">
            <a:off x="2362200" y="3200400"/>
            <a:ext cx="685800" cy="228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7106" name="Picture 2" descr="C:\Users\DRBFAC~1.HIS\AppData\Local\Temp\SNAGHTML5d70e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962400" y="4800600"/>
            <a:ext cx="7620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6082" name="Picture 2" descr="C:\Users\DRBFAC~1.HIS\AppData\Local\Temp\SNAGHTML5d8a8a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581400" y="3200400"/>
            <a:ext cx="1524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30480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3535052"/>
            <a:ext cx="5867400" cy="80834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7620000" y="1143000"/>
            <a:ext cx="6096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3010" name="Picture 2" descr="C:\Users\DRBFAC~1.HIS\AppData\Local\Temp\SNAGHTML5dd6cb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620000" cy="5715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3124200" y="3388094"/>
            <a:ext cx="1752600" cy="23100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76800" y="3124200"/>
            <a:ext cx="12192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752600" y="1676400"/>
            <a:ext cx="601805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000" dirty="0" smtClean="0">
                <a:cs typeface="DecoType Naskh Swashes" pitchFamily="2" charset="-78"/>
              </a:rPr>
              <a:t>يمكنك الآن أن تتخيل بعد </a:t>
            </a:r>
            <a:r>
              <a:rPr lang="ar-SA" sz="4000" dirty="0" err="1" smtClean="0">
                <a:cs typeface="DecoType Naskh Swashes" pitchFamily="2" charset="-78"/>
              </a:rPr>
              <a:t>قيامك</a:t>
            </a:r>
            <a:r>
              <a:rPr lang="ar-SA" sz="4000" dirty="0" smtClean="0">
                <a:cs typeface="DecoType Naskh Swashes" pitchFamily="2" charset="-78"/>
              </a:rPr>
              <a:t> بتنصيب </a:t>
            </a:r>
            <a:r>
              <a:rPr lang="ar-SA" sz="4000" dirty="0" err="1" smtClean="0">
                <a:cs typeface="DecoType Naskh Swashes" pitchFamily="2" charset="-78"/>
              </a:rPr>
              <a:t>الوندوز</a:t>
            </a:r>
            <a:endParaRPr lang="ar-SA" sz="4000" dirty="0" smtClean="0">
              <a:cs typeface="DecoType Naskh Swashes" pitchFamily="2" charset="-78"/>
            </a:endParaRP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 و تثبيت كل البرامج الأساسية </a:t>
            </a:r>
            <a:r>
              <a:rPr lang="ar-SA" sz="4000" dirty="0" err="1" smtClean="0">
                <a:cs typeface="DecoType Naskh Swashes" pitchFamily="2" charset="-78"/>
              </a:rPr>
              <a:t>و</a:t>
            </a:r>
            <a:r>
              <a:rPr lang="ar-SA" sz="4000" dirty="0" smtClean="0">
                <a:cs typeface="DecoType Naskh Swashes" pitchFamily="2" charset="-78"/>
              </a:rPr>
              <a:t> الضرورية عليه 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و تحديث النسخة </a:t>
            </a:r>
            <a:r>
              <a:rPr lang="ar-SA" sz="4000" dirty="0" err="1" smtClean="0">
                <a:cs typeface="DecoType Naskh Swashes" pitchFamily="2" charset="-78"/>
              </a:rPr>
              <a:t>و</a:t>
            </a:r>
            <a:r>
              <a:rPr lang="ar-SA" sz="4000" dirty="0" smtClean="0">
                <a:cs typeface="DecoType Naskh Swashes" pitchFamily="2" charset="-78"/>
              </a:rPr>
              <a:t> كل البرامج المثبتة عليها 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7772400" y="187404"/>
            <a:ext cx="121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مثال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62" name="Picture 2" descr="C:\Users\DRBFAC~1.HIS\AppData\Local\Temp\SNAGHTML5df7ac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8077200" y="1905000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5400000" flipH="1" flipV="1">
            <a:off x="7200900" y="2203264"/>
            <a:ext cx="959037" cy="8828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9938" name="Picture 2" descr="C:\Users\DRBFAC~1.HIS\AppData\Local\Temp\SNAGHTML5e11eb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895600" y="2667000"/>
            <a:ext cx="21336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657600" y="3601039"/>
            <a:ext cx="2286000" cy="36136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029200" y="4495800"/>
            <a:ext cx="990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7890" name="Picture 2" descr="C:\Users\DRBFAC~1.HIS\AppData\Local\Temp\SNAGHTML5e43da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4191000" y="42672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886200" y="3352800"/>
            <a:ext cx="2057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5842" name="Picture 2" descr="C:\Users\DRBFAC~1.HIS\AppData\Local\Temp\SNAGHTML6165ce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096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3200400"/>
            <a:ext cx="28194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943600" y="5105400"/>
            <a:ext cx="990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5234" name="Picture 2" descr="C:\Users\DRBFAC~1.HIS\AppData\Local\Temp\SNAGHTML61979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943600" y="52578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943600" y="5257800"/>
            <a:ext cx="838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685800" y="1371600"/>
            <a:ext cx="75906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أخذ صورة (نسخة إحتياطية) عن أحد أجزاء القرص الصلب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الذي يحمل مجلدات و ملفات النظام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على القرص الصلب وتخزينه على أحد أجزاء نفس القرص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وعندما يحدث عطب في النظام أو خلل أو الإصابة </a:t>
            </a:r>
            <a:r>
              <a:rPr lang="ar-SA" sz="3600" dirty="0" err="1" smtClean="0">
                <a:cs typeface="DecoType Naskh Swashes" pitchFamily="2" charset="-78"/>
              </a:rPr>
              <a:t>بفيرس</a:t>
            </a:r>
            <a:r>
              <a:rPr lang="ar-SA" sz="3600" dirty="0" smtClean="0">
                <a:cs typeface="DecoType Naskh Swashes" pitchFamily="2" charset="-78"/>
              </a:rPr>
              <a:t>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يمكنك أن تسترجع هذه النسخة في وقت قصير وبسهولة </a:t>
            </a:r>
            <a:endParaRPr lang="en-US" sz="3600" dirty="0" smtClean="0"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505200" y="0"/>
            <a:ext cx="548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الخدمة التي يقدمها البرنامج 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3186" name="Picture 2" descr="C:\Users\DRBFAC~1.HIS\AppData\Local\Temp\SNAGHTML61bd20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6172200" y="2286000"/>
            <a:ext cx="1371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21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590800" y="3276599"/>
            <a:ext cx="1600200" cy="18303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1138" name="Picture 2" descr="C:\Users\DRBFAC~1.HIS\AppData\Local\Temp\SNAGHTML61d89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276600" y="4114800"/>
            <a:ext cx="1066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86400" y="4343400"/>
            <a:ext cx="762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600200" y="3657600"/>
            <a:ext cx="2819400" cy="1066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943600" y="52578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524000" y="2133600"/>
            <a:ext cx="1752600" cy="1219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400800" y="4191000"/>
            <a:ext cx="12954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8066" name="Picture 2" descr="C:\Users\DRBFAC~1.HIS\AppData\Local\Temp\SNAGHTML6356af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5029200"/>
            <a:ext cx="12954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15000" y="5029200"/>
            <a:ext cx="1371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4994" name="Picture 2" descr="C:\Users\DRBFAC~1.HIS\AppData\Local\Temp\SNAGHTML637a08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038600" y="3810000"/>
            <a:ext cx="1143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667000" y="3352800"/>
            <a:ext cx="1447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مستقيم 6"/>
          <p:cNvCxnSpPr/>
          <p:nvPr/>
        </p:nvCxnSpPr>
        <p:spPr>
          <a:xfrm>
            <a:off x="3657600" y="3581400"/>
            <a:ext cx="381000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30" name="AutoShape 6" descr="data:image/jpeg;base64,/9j/4AAQSkZJRgABAQAAAQABAAD/2wCEAAkGBxQHERUUExQUFhUXFBobFhgYGRwbIBshHRoYGSEgGx4aHiggGyAlHRsZIjEjJykrLi4uGR8zODMsNygtLisBCgoKDg0OGxAQGzcmICQ0LDQsNzgsLDAsLywsLDQsLDQ0NDg0MDQsLzQsLCwsLDQsLzQsLCwsLDQsMiw0LCwsLP/AABEIAOEA4QMBEQACEQEDEQH/xAAbAAEAAwADAQAAAAAAAAAAAAAABAUGAgMHAf/EAEsQAAIBAwIDBQQECQkGBwEAAAECAwAEEQUhBhIxEyJBUWEUMnGBB5GhsRUjNEJScnN1sxYzRFNidIKS0YOissHS8CRDVWOTwvE1/8QAGQEBAQEBAQEAAAAAAAAAAAAAAAQDAgEF/8QAOhEAAgECBAIHCAEEAQQDAAAAAAECAxEEEiExQbETIlFhcYGRMjNCocHR4fByBRQj8VJDU2KiJDSC/9oADAMBAAIRAxEAPwD3GgFAKAUAoBQCgFAKAUAoBQCgFAKAUAoBQCgFAKAUAoBQCgFAKAUAoBQCgFAKAUAoBQCgFAKAUAoBQHTd3SWaF5HVEHVmIAHzNexi5OyR42krsrdE4ntddJEEyuwJyu6nbxAYAkeorWrh6lPWSM4VoT9llxWJqKAUAoBQCgFAKAUAoBQCgFAKAUAoBQCgFAKAUAoBQCgFAdV1cpZoXkdUUdWYgAfEmvYxcnZI8bSV2ZWTi2TVyU02Azb4M8mUhX5nvPjyH21WsNGGtZ27uP4J3Xc9Kav38DsteDRduJb+VrqQbhDtEn6sY2Plk9fKvJYrKstJZV8/U9VC7vUd38ix1vhe21oDnj5XUDkkj7jpjpysPLwByPSs6WIqU9np2cDupRhPcqOfUeG+o9vtx4juzqPh0k+8+lbWoVv/ABfy/BlerT/8l8/yXOh8TW2uZEUnfHvRt3XXHXKnfbzGRWFXD1KftLTt4GtOtCezLisTUUAoBQCgFAKAUAoBQCgFAKAUAoBQCgFAcUcSDIII8xvRqwOVAKAgatrMGjLzTypGPDmO5+AG7fIVpTpTqO0Vc4nUjBXkzP8A8pLrXNrC2Kof6Rc5RPiiDvP6H6xVHQU6fvZa9i3MelnP3a82dtrwWtw4lvpXu5BuA+0a/qxjb6858q8limllpLKvn6nqw6bvN3fy9DURoIwAAAAMADYD4VI3coOVAKAUBT65wxba5vLH3x7sqd11x0ww328jkVtSxFSn7L07OBlUownuin9n1Lh/+bZb6EfmyEJMB6P7r/E7mts1Crv1X8vwZ2q09usvmTtL4ztr5+zctbzeMU47NvlnY/I5rieFqRWZartWp1DEQk7PR95oqmNxQCgFAKAUAoBQCgFAKAUAoBQGe48uPZbMupIcSxdng4PN2qDAPqMjodidjVGFWapZ7a39DDEO0LrfTmZ+a61GKRsmB+WVHOe1Q4xyKpUIwXmIOSCQxyAcVQo0GuO3czK9VPh8y/4RLyG6kkTsy9wGCcwYL+KiU4K7HLBvI+YBNYYjKsqTvZfVm1Ft3bVtfodF1xjzSSRW1rcXEkbsjFVCRhlOCDI2w+qvY4XRSnJJP19Dl19WoxbfyOr2PVNY/nZorOM/mwjtJMeRdu6D6rXWbD0/ZWZ9+iPMtae7su7cnaTwba6a3achll8ZZj2jk+eTsD8AKzqYqpNWvZdi0R3ChCLvu+80FTmwoDqurlLNS8jqijqzEKB8Sdq9jFydkjxySV2QIOI7S4YKt1bsx6ASJk/DfetHQqpXcX6HCrU3opL1I2ncVQXEbvJJHEFmdO+wXIByrDmIyGQq3+Kup4eaaSV9P35nMa0Wm27E6x1q31BuWKeGRsZ5VdSfqBzXEqU4K8oteR3GpCXsu5PrM7FAQtU0mHVl5J4kkXw5hnHwPUH1FdwqTg7xdjmcIzVpIz38kptK3sLuSNR0hm/Gx/AZ7yD4ZNU/3MZ+9jfvWjMOglH3cvJ6o+jiC+0za6sWkA/8y1bnB/2bYYfXToaM/Ynbx0+Y6WpH2o+hfaJq0etwrNFzchJHeGDkEggj4ip6lOVOWWRtCamropOKdcuYLiK1tIo5JJI2djISAFB5fAjx9fKt6FKm4OpUdkuwyrVJqShBakX6LLi4uLV+2wVEjCNizMx7zcwJYk4BwB6V1jowU1lOcI5uHWNpURUKAUAoBQCgFAKAUBV8SRSzW7iFY2kyuO0zgYYHmHLvzL7wxjcCtaLiprNsZ1U3HQqo+E3hilIuWN1MMSXDqDkYwVCdAoGcDwPjjatXiU5Lq9VbL8mfQtReur4mjtIPZ0VSzOVUAu2OZsDGWwBkmppO7ubpWVjNcBe9qH7yn+5KqxW1P+KMMP8AF4s1dSFAoBQCgKHXdajhJhxE7bc/asqRJncdozZyT1CAE9CcA5relSb63Ld+BjUqJdX/AEV+jaMtweeK5t2jzyyQwRgwN4kFDIwVsHqMHcZyNq1q1WtJRd+Db15I4pwT1Ulbu2LXUdAWZQsDLbHAVniRQ5VRhVDbFVA223x0IrGFZp3lr47Gkqae2hS6ffQ6Ox5DZzjPeaDlEw8yyl2ab1Ibm22U1vOEprW68dvpbl3mUZxi9LPw3/Jr7edbpFdGDKwBVgcgg+IqNpp2ZSmmro7K8PRQCgFAZX6M/wAgX9tN/Feq8b73yXIww3sevM43X/8Ach/uL/xBSP8A9Z/yXI8fv14Ef6PrQXVkmWdeS7lfuMV5sO4w2PeXfcegrrFyy1H3pcjyhG8PNm0qIpFAKAUAoBQCgFAKAruIIBcQFTO1uCy5kVgpHeGwY9M9PmPhWlJ2lfLfuOKivHexn7fRYreWJvwnduRKvKj3CMHO/dICjOen2VQ6snFro16GKpxTXXfqayBGjBDNzbnBwBt4A42OPPapG1wKEZngL3tQ/eU/3JVWK2p/xRhh/i8WaupCgUAoBQGQ1SytrOV1VViGO1upgCZD2jELGjbvzSMGHd3AXCgFgRZCdSUU3rwS4abvy/3sTTjBNrbi3x1+5ZcLXPbiRUtxbwxvyKu3MxwCSQuwxkDqTnOcEVlXjazcrtndJ3ukrJF1Lzcp5cc2Ns9M+GceFYq19TZ9xhluYrtTL7MI5cM01swV0nVCVk5NuVpEIO+A2QAwwQauyyi8ua64Pir7eT9OwjzRavbXiu3t8/1mv0mxisIgsChYySygEkd7fu5OwOc4G29R1JylK8tyqEYxVo7E2uDoUAoBQGV+jP8AIF/bTfxXqvG+98lyMMN7HrzJr6THb3bX0k7ZWIpysVCIuxONs9RnJPj8MZqpJ0+iS4+Z1kSn0jZXfRc4lsAw6GaUj5uTWuOVqtu5cjjCu9O/ia6oygUAoBQCgFAKAUAoCo4qg9ptmX2Zbk8yYiZuUHvDcnwx1PpmtqDtO+bL3mdVXjtcy1lokkc8LDSrSELKC0gkD4G+4UKDnOMHwOPDJFUq0XFrpG9OwnVN5l1Ej0CvnlhlOAve1D95T/clV4ran/FE+H+LxZq6kKBQCgFAUFvo7yX0s0uDGChgXb3uzClj6r3gvlzufEVQ6qVJRjvx9f2/kYqDdRye3AoTPLLb3iRu8S25u3lddmaQyTSIobqAFKuSNzzoAfeFUWipwbV75beFkn9vUxvLJJLS2bmy2vu3e5YwyNzR2sTrGT3JCXm5lYHoWAADDcEDqMg4xyZOst29eK2NHmz6PgvqcNKtl120d4yV5riWW3cjBRudt8dcFucMPEMw8a9nJ06iUuxJiCVSF49rsXHDdu9naW8cgw6QorDOcFVAxkdelY1pKVSTWzbNKSagk+wsqyNBQCgFAYrgjTk1XS+yl5ijTTcwVmXP419iVIOPTxq3EzcK+aO9lyJaMFKlZ9/Mp+KeHNM4cMXNZSOJWKhhMygEYwGZ5ABnJxk+BrehXxFW9p7d34MqtGjTteO/ea3ga4gubNDbxGKIM6hCcnIY5JOTnJzvmo8VGaqPO7spoOLh1VZGgqc2FAKAUAoBQCgFAKAxfFuuS6fLOgnSGMW8J5nXJVnklVuz/ScopIXcZXw3q3D0YzjF5bu75LfuuS1qji3rbRfvoVOmcQq1xAsGoT3btKFMLRcgKkHmYkxj3Vy2x6gVtOg8jcoKKtvf8mcKyckoyv5HpVfMLjKcBe9qH7yn+5KrxW1P+KJ8P8XizV1IUCgFAKAUBTcUQrBY3hUAFoJWbHieyK5PrgAfKt6Dbqwv2rmY1klTlbsfI5QjlvW/uqfZJJ/rXL935vkdL2/Is4IVt15VAA32Hqcn7Sazbb1Z2lbY7K8PRQCgFAKAyv0Z/kC/tpv4r1Xjfe+S5GGG9j15mlubdLpSkiq6nqrAEH4g7GpVJxd0bNJqzMv9GChbHA2Anmx/nNVY33vkuRhhlaHmzW1IUCgFAKAUAoBQCgFARbjTYrqRJHjRpI88jEAlc+XlXanJJxT0Zy4pu7RzubRLooXGTG/MhyRg4K529GI+ZrxSaulxPWk9zvrk9MpwF72ofvKf7kqvFbU/4onw/wAXizV1IUCgFAKAUBUcYfkF1/d5f+Bq2w/vY+KMq/u5eDOY/Lj/AHYfZIf9a8/6fn9Dr4/ItKyOxQCgFAKAUBlfoz/IF/bTfxXqvG+98lyMMN7HrzNJLdpC6IzqHfPIpO7YGTgeOBvUyi2m0tjZySdmZn6MvyH/AG838RqpxvvfJcjDDex5vmaypCgUAoBQCgFAKAUAoDPceXHsllI5LqFVt1YqQSjhN1Of5wp88VRhY5qiX73/ACMcRLLBv97vmZf8LXJvOXtSs3bwQhJCSiKbcyOxjRgHLPnfPkARVfR0+jvbSzffvZamGeWffXRfK5utK1Eah2g/OilMb46cwAO3phh8DkeFQVIONu/UqhLNfuKPgL3tQ/eU/wByVvitqf8AFGWH+LxZq6kKBQCgFAKAqOLhmxuR5wOPrUitsP72PijKv7uXgzk21+PW2b7JF/1rz/pef0Pfj8i1rI0FAKAUAoBQGV+jP8gX9tN/Feq8b73yXIww3sevMpeI+Drm7uWZCkvbMvLPISHtQpLdwKQCPLlAOevia3o4qnGCT0tw4S8TGrh5uTa1vx4otvotXksACckTSgnz753rHHO9XyXI0wqtTt4muqMpFAKAUAoBQCgFAKAquJdK/DEBjy2zo+FIHNyMG5cnbfGN+hwfCtaNTo5X/dTOrDPGxhoIJdTvQGy0jXUUspWKWIRpDE6ZYuBh3LAYUsNtietXuUYUtNrNLVO7bv6LvJFGUp69qezWysegaRpi6ShRCSDI75Y5OXYscnx3J38sfGvnVKjm7v8AbFkIKKsii4C97UP3lP8AclUYran/ABRlh/i8WaupCgUAoBQCgKjilg1nOMj3MH0zjr9dbUPeRM6vsM+y7X8fray/ZJD/AK14vdPxXJh+8Xg/oWqsHAIIIO4I8ayND7QCgFAKAUBlfoz/ACBf2038V6rxvvfJcjDDex68zVVIbmT+jL8h/wBvN/ENV433vkuRPhvY83zNZUhQKAUAoBQCgFAKAUBScY3jWFo7rOsBBX8Yy82ASM8q+LEZx6+XUb4eKlUSauZVpOMG07Ge03jSNnihjufanaVEGYijkE95icKmFHpk4PxNE8JKzlKOXTt07jCGJi2op38jeVAWGU4C97UP3lP9yVXitqf8UT4f4vFkzVpNRMhFuloI89XZy5HwChVPzNcU1Qt127+VjqfS36trENrm/i99ZPisUUi/UJg5+qustF7c2vpY8vUX+l9z5FxDLGcNLasxOAkqTWbH4drz8x+AxXroReqT8rS5WOelkuK87x+5aDXDB/PQTRj9IL2qH1zFzED1ZVrLor+y0/k/n9DXpLbr6lhZX0d+vNFIki+aMGH2VnKEou0lY6jKMleLuZrifSR2/bEyqkkaxyNGC3LyMWXnQA8yMGKk4yuFIwCTVNGp1Mul1qr/AH7eZjUh1sx1cRKnEDKIHmLmN4sKrouHKEtI5Awq8ueUEcxAXcEiuqLdJdZK2/p2fuhzVSqey9f397zXW8K2yKi7KqhQPIAYH2VG227spSsrFdLxBAGKoxmcHBWFTJg+TFe6n+IitFRna708dDjpY7LUhXuvy2+OZILcHp7RMvOfhHHzBvgHrSNGL2bfgtPV/Y4lVa3svF/vMiLql1P7heT9nZtGPk1zMob4jaunTprfT/8AV+SPFOb25W5s58+qbFFt8eIn2Py7FmGfrry2H438vyG63C3n+DR2LSPGplVFk/OCMWXr4EqCdvSp5Zb9XY3je2pjuD7Zr3SHjQAszzgBmZBkyP1ZO8PlVmIko4hN93ImopulZd/M7eKOLp+HJo4vZVdHChJGl5VLdCpLKQMeZPTfzryhhoVYuWbVcLCrXlTkll37yu+jO7uyip7Oot+1mLy86k5yx5Quc+/gZ3/51pjY073za2WljjCyqNWy6a8T0SvnFooBQCgFAKAUAoBQFdxBd+xQM/YtPgriNcbksME82wAODnwxnwrSlHNK17HFSVo3tcp4tYvJ5I1fTWRDIodjLG3KN+8API4Py8yK3dKkk2qnyZlnqNrqfNGpqQoMpwF72ofvKf7kqvFbU/4onw/xeLNXUhQKA4yRiUEMAQeoIyD9dep22FrlUeHYY94ee3P/ALLcg/8Aj3jPzU1r08n7Wvj99/mZ9FFezp4ftjM3MjS3zwG39odIwTcRf+HkXYHkLqwVmwVOOZB3unnUklSU81r8HqvG3+yd61HG1+9aMmfh5tPJVZjI4/o9zGyzH9RokPOOu4R8497rWfQqWrVl2p6fPb1Xgduq47Pye/75E641ubsu0ZI7NMbvdOpI+EaNg/N1PpXCpQzWTzPu+/4OnUla+3j+/UpdWuCYHm7C5vlAB/G/i4zkgd2BQC4Gc5ZDtk81b04rMo3UfDV+vDyfkZTby5rOXL0/HmXOj2J1aCKR5nEboCIoR2CrnfB5CZMjoRz467VhUmoSaS1XF6/j5GsIucU2/Jafn5lxY6XDp+eyiRCepCjJ/WbqT6k1jKpKXtM1jCMdkTK4OhQCgMr9Gf5Av7ab+K9V433vkuRhhvY9eZeazpUetQtDKuUYfMHwIPgRU9OpKnJSiaTgpxysquA9JfQ7XsJOqSyYP6QLZBHxBB9OlbYqqqlTOuKRnh6bpwys0dTG4oBQCgFAKAUAoBQFRxXFHLaSdtK8UQwXZCQeUEEjbcgjbHrW1ByVRZVdmdVJweZ2RjtOuNJeVGS9uC0Z7QB5JsHkBY55xjGAdup6eOKtnHEqLvBa6bLiSxnQctJPTxN7pV+uqQpKgYI4yvMMEjwOPI9R6V8+cHCTi+BZCSkroz/AXvah+8p/uSqMVtT/AIoxw/xeLNXUhQKA854+11I5poJ5LiJFtwYeyJXnkOSeYjqB3AAdvez4Y+lhKLcVOKTd9b8EQ4irFNxk2tNDr4W4pOg2aves5BYqowWbIVHAGendY5zge70OSfa+H6WpamjylWdOneoUEPFM99eXE9vFdG2kKmZI/eARAmedVPIcDOxBOMc3jVDw8I04xm1mW1/H5mCrzlUcop5Xub3h6I6nEJbbsraGQZ5lHaTP4Zd37qsCCDkSdOtfPrNQllnq15L99C6n1leOi9X++pKfhjsJDNFITKRg+0DtgR44Jw6Z8lYL/ZNc/wBxdZZLTu0/D89e866GzzJ69+pi9e1iWwMkNlbyxzR/z/s7GSFQR4JyYDHOchUII6nBq2lSjK0qsrp7X0f76klWpKN401qt7bEngfjiBLeGzw8cw5Y1YgMpZmxnI6bknBHpmucVg553U3W57h8VDKqezKOXWvZJbqSea6S4ABtQhblzvlWByG5W7rc23dbx2G6pZoxUUnHj+8jJ1crk5N34fvM9d0a7N/bwysvK0kSMy+RZQSPtr49SKjNxXBn04SzRT7SZXB0KAx3ANwbTTOcI8hEs2EQZZvxrbDJA+s1Zio5q1r20XImoO1O/jzJf8qJv/Trz6o/+uuf7eH/cXz+x10sv+LL3T7hrqMO8bRE/mOVJHx5SRv161POKi7J3NottXasSa5PRQCgFAKAUAoBQCgK3iHS/wxA0WQDlWUkZHMjBl5lz3lyBkeIrSjU6OWY4qQzxsUN5w1d6tyJdXMMkAkVpI0i5C4U5wWyds4OPHHh1qiNelC7hFp8NTGVKctJPTwNeo5RgdKjKTK8Be9qH7yn+5KrxW1P+KJ8P8XizV1IUCgK7U9Hj1EhmA5l6HAPn59Op3BB361pCrKGiOJU1LVle/B1vcurTDteQERo2BGgJyeVFABydyWyTWixU0rR0vv2vzM/7eDd5a8i8W3WJORAEGMDlAHL8B0FYXbd2bWsrIruGNF/AFuIe0aQ8zMXbqSxJPnWter0s81rHFKn0cct7ltWJoU2g6F+BpLlxK7ieYych6ISSTjzznr5KPKtqtbpFFW2VjKnSyOTvu7n3WOGLXWd5YV5/CRe648u8uDt60p4ipT9l6fITownujrHDMbkGRjIQQSxVAzYwAWKqMtgDvABthvXvTy4aDoVxLtVCAADAHQCsDU+0AoDF8C2nt2mcgkkjJmlw8Zww/Gt0yCPrFW4qWWte19FyJqEb07XtvzJTcKzKMnUrwAeqf9Ncf3Ef+2vmddC/+bOP0ZahJqdiHmdnftHHM25IB2r3GwjCraKsc4Scp005GsqQpFAKAUAoBQCgFAKA67idbVGd2CqoyzE4AA8Sa9SbdkeNpK7M/FxfDfrmFnA8JXgm7L5vgAD1JAqh4acfa9Lq5kq0ZLq8nYseHNTOsW6SsnIxLKy5yAyOyHB8RlTis61Po5uKf6zqnPPG5T8Be9qH7yn+5K2xW1P+KM8P8fizV1IUCgKmbiS2hnNuZR2oGSoDHA/tEDCnpsT4jzrVUKjhntoZurBSy31JZvTJtGjMfMgov+Yjcfqhq5y23Z1m7D57GZf5yRj6ITGB8OU831k/KmZLZfUZb7sexGP+bkdT/aJkB+POScfAima+6+gy9jOu37S8BLMEAZlwm5PKxUksw2Bx0AyP0q9eWOx4rs7fweo3DSg+faufsLEfZXmd/qR7lX6z5zSW3UdovmMBh8RsG+Ix6LTqvuGq7yPqHEFvpqGSVyijrlHyPDccufsrqFGc3aK5HMqsYq7LJGDgEHIIyCPGsjQ5UAoDK/Rn+QL+2m/ivVeN975LkYYb2PXmTeNbKTULORI2CnHMwJwHVd2QsN1DAYyPuJrPDTUaib/13nteLlBpFf8ARZFyabEcY52kbH+NgPsFa45/5n5cjjCL/EjW1GUigFAKAUAoBQCgFAZv6QLT2yzweYxrLE0wUZJjVwXwMHOB3sYPu1ThJZanfZ28baGGIjmh6X8CovtMuJsGS7mEGxQRlIFCgruxiJLAKS3VdlPSto1ILRRV/N6+f5M5Qk9XLT0LTg6e3iaa3t5DIIyHYhudAXzsrEk5JUkgk7k77mssQptKc1a/rod0XFXjF3OjSD+CtWuoTstzGs8flzDuOPiT3vlXVTr4eMv+Oj5o8h1a0o9uv3NdUZSKA8T4IY6VrjRkneSeMknc+8wJ88lV+uvuYrr4XN4M+Rh3kxLXie2V8M+uKAUBF033D+1k/iNXU9/Tkcx2JVcnQoDFfS7ddhpzL/WSov1HtP8A6Vd/T43rX7L/AGJMdK1J95J+i65kudNiMhzyllQ/2VJUZ+GCPgBXGOilWdjrBtukrmsqQpKjizVPwNZzTZwVQ8v6zd1f94itsPT6SoomdaeSDkZ2fTItI0y0hmuZLQqVJkRip5yGZl5h5kt18hVKqSnXlKMc324GDhGNKMW7FbcQrPE6xa6ChRgyymN8ggggnIYbeI3rSLaknKj6XRnJJxaVXkaP6M7k3WmQEry8oZRjxCsRn5+PrmpsbHLXkb4WV6SNRUpQKAUAoBQCgFAKAUAoDz6fh200pOfU7rtSGYrGXKxjckdnCm4OOoGR1r6Kr1Ju1CNufmyJ0oRV6sr8vQ0XCE0F5EXhthbqrsi9xULKMEMABkA7HB8fPrU2IU4ytKVzei4tXirELj+FrVYb2MZe0k5mA6mNu7IPqwfQZrvCNSbpPaXPgc4hWSqLhy4motp1ukV0IKsoZSPEEZB+qpWmnZm6aaujsrw9PFeLR+B9eWToDLDJ8jyhvuavuYf/ACYRx7mj5FfqYlPwPaq+GfXFAKAi6b7h/ayfxGrqe/pyOY7EquToUB5d9N91hbaLzLufkFUf8TV9X+mR1lLwPm/1GWkYm24JtPYtPtkxg9irEerDnP2sahxMs1WT7y2hHLTii7rA1MfxKfw5f21mN0jPtFx8F2RT8W6jyINWUf8AHSlU4vRfUmq9epGHZq/oXut31vZqntHKcsOQFebLZCjlztzd77/I1hThOV8prOUV7RleN9MgurmytkhiDyz88hCKD2cYJYE4zht/8tV4apOMJzbdku3iyevCLnGNtW/kjdRRiFQqgKoGAAMAAeAA6VA23qyxKxzrwCgFAKAUAoBQCgFAKAzPEelssyT21tDJcPhDNLkrEoyQ3KN8+GVHx2qqjUWVxnJqPYuJhUg75orXkRbbsuGZxJeXhluZ+WPHKAMcx5QkaAkDJIydt/CunmrRy04Witf1nKtTlecrtmo7t6roynl3RgwwGBG+M9QQcVLrFpoo0ehl+CpjpEsunSkkxd+3Y/nwsdviVOQfs6VViUqkVWjx38Seg8jdJ8NvA2FRlJ5D9NtnyTwS/pxMh/wNkf8AGa+z/TJdWUf390Plf1GPWjI9T0i69ut4pf6yJG/zKD/zr5NSOWbj2H04SzRTJTMEGScAeJrg6OqC6S49x1b9Vgfur1xa3R4mnsdNgwRGJIA7SXc/tGrqW/pyPI7HdBdJcZ5HVsdeVgfurlxa3R6mnsd1eHp4x9LDHUdTjhU9I40A/tOxP3MtfbwHUoOT7/kfJxvWrKKPZY0EQCjoAAPlXxW7n1iLrGpJpEEk0hwiLk+vgAPUnAHqa6p03Ukox4nM5qEXJlJwJpzxxvdTj8fdN2jj9FfzE+S/fjwrfFTTahHaOn3McPF2c5bs0F3ZpegCRQwV1dcjoykMCPIgip4ycdjdxT3MhwsDrGpXl24I7LFvCrAggDvEkHcZ2I/XNWV/8dGFNcdWS0uvVlN8NEbaoSsUAoBQCgFAKAUAoBQCgOq6iM6MoZkLKQGXGVyMZGdsjrXsXZ3PGrqxi09n4XfsYIJLu/ZQWYglmz+e8r5CKSPA9RV3XrLNKWWH7wJerSdoq8v3iW/B9w8iyJPMZLpGzOn5sZfLKq4GMcvkT453rHERSacVaPDvNKMm7qT14nHjPRnvVS4t9rq3PPF/aH5yHzDD/sZNMNVUW4T9mW/3Fem5JSjutix4c1tNfgWaPbOzqeqMOqn1H3YPjWdak6UsrO6dRVI3Rk/pmtO2so5B1jmGfgysPv5ar/psrVWu1EuPjenfsMZpn0lXOl28cEccP4teUMwYnA6bBgP/AMq6eApzm5NvUkhjpxiopbEgaZq3HI5pCVi6jtPxaHywoGW/WIPxrnpMNhtFv6s6yYivvoiNdfRrqFj3kVHI/qpMEfDm5fsrqOPoS0enijl4KtHVEeHhPU9bOHjmIBO87kAeZAc5O/iAa6eJw9PZryOVh8RU3+ZYJ9G2o6b+NiePtF3HZyMrfIlVH21m8fQn1ZLTwNFgq0NYs5R/SLqOjN2dwiMw6iWMq3+6VHzwaPA0KizQfox/eVqbtNEPh67bijWopXUAtIHIHQdmmR1/UH113WiqOGcV+3ZxSl02IUn+2Pda+AfaMRO38tbzkG9lavmQ+E0o6KPNV8fP5g1cv/j07/FLbuRI/wDNO3wrfvZt6hKyq0jX4tWeRF5lkjYho5ByPjbvcp35TnY4rWpRlBJvZ+hnCpGTaXAtMVkaH2gFAKAUAoBQCgFAKAUAoBQGe4g0H2pmmW5ktiYwszJjeNCzbE/zZBJ7w8M7VRSrZVlcb9nj9TGpTvqnbt8DM2XEkOho3sVuPZU70krsVediQg7IEFpDzEd47dRttVUqE6jXSS6z2XBePYYRqxguotO3t8D0ZTn0r5paY7XbGThudr61UvG/5XAv5w/rEH6Q8fPfzJq2lONWPRT3+F/QlnF05dJDzX1L9Gt+KLYHuzQSAHB9CDv4ggjp6VP16M+xo26lWPamfLHh210880VvCjDowQZ+vGaSr1JaSkxGlCOyLSsjQUAoBQEe8so75eWWNJF8nUMPqIrqM5Rd4ux5KKlo0QrDhu102TtIoI43wRlRjY9fSu516k1lk7o4jShF3SKPiHVZNcmNhZtg/wBKnHSFfFVPi53Hpv6laKNONOPS1PJdv4/fHGpUc5dHDzfZ+TS6TpsekQpDEvKiDA9fMnzJO5NS1KkqknKW5RCCgsqI3EmqfgmAuUlYZAJiXJQHYudjgKN+h6dK6o088rXXmc1J5Y3MhwVZNrN17Q8rTwWnNHayMuGkLe8zHq3KDy58djsQasxM1ThkSs5atdhNQi5zzN3S2PRK+cWigFAKAUAoBQCgFAKAUAoBQHF0EgIO4IwaAz2ozQcKWqRsrypzBIIuXtGZtyqA49Dgtvt4mqYKdeba0e7e3mYycaUbPXsOrQpb6CUNcplZyWKq45bUKuykndy5Izg4BG1e1VRcbQe3/t9rHMHUTvLj8jUVKUGO1DRZuHZWudPXmRjme0zgP5tF+i/p4+vSrYVYVY5Kvk/v3E0qcqbzU/NF7oGvw6+nNE242dG2dD5Mvh921T1aMqTtL8M1p1YzV0WlZGgoBQCgOMjiMEkgADJJ2AHrRK4Mbd61NxUxgsCUhBxNd4OB5rD+k39rw9NjVsaUaCzVd+C+5LKpKr1ae3F/Y0mh6NFoUIihXCjck7lj4sx8Sf8AvapqtWVSWaRvTpxpxtEz/F3EdxpNykUTWiK0DSZuOYZZWxyghwMkEYGPA71Rh6EJwcpJ78DCtVlCVk1txKufiiTimC3tbYgXFxHm4dM4gQHD+OxO4AznBHTINbLDxozlUntHbvfAzdd1YqEN3v3G60vT00qFIYhhEXAH/M+ZJySfM1BObnJyluyyEVFZUSq4OhQCgFAKAUAoBQCgFAKAUAoBQHRd2aXgAkRW5WDLkbqwzhlPVWGTuN966jJx2Z40nuYzju+F0RbzfiUQ9se0bCXKR5zGCmTnmKbHfpsatwsGuvHVvTvTfElxEr9V6cfE+6ReroFnHcyPJHDLJzpbBMspkBHZrndkDEuAADsPDY+VIurUcErtcfDj9D2ElTgpPZ8PHgbCKfkOJGjBZj2YB3Ixnx944BJwNvlmo2uzzKE+0p9d4Vj1J+2idre5HSaPYn0kHRx6HyxnG1bUsQ4LLJXj2fbsM6lFSeZaPtIC8S3Gg93UYTyD+lQAsh9XUd5P9egrToIVdaL17Hv+Tjppw94vNGl07UotUTnhkSRfNSDj4+R9DU06coO0lY3jOMleLJROK4OjNalxrBA/ZQBrqfwjhHNj9Zx3VHn1x5VVDCzazS6q7zCWIinaOr7iIvD1zxGQ2ouEizkWkR7vp2rjdz6DbbI8q76enS0orXtf07Djop1Nam3Z9zW28C2qhEVVVRhVUYAHoB0qNtt3ZSkkrI4vdIjhC6h2GVUsOYgeIHU0yu17aC6vYyPHuoRzlbSOCO5u5BhVZQwiB/PYn3fMdPP42YWEl/kbtFfPuJsRJPqJXk/kWfBfC0fC8PKMNK2DK/mfIeSjw+Z8azxOIdaV+HA7oUFSjZbmhqY3FAKAUAoBQCgFAKAUAoBQCgFAKAUB03Nql2OWREceTKGH1GvYycdUzxpPcz91YFbyS8u2XsLeP/w4GSF7uZHYY97wGPAedUxmujVOnu9/ojFx67nPZbfUq9BtvaGl1eYmIsrGNdgBCq7c/dJy2A2RvsMHBIrWrKyWHjr2+P7oZ01e9aWn2Lnh7icaoIUkRo5poTKEwSOXmwDzEDORg/OsK2HcLtO6Tt5mtOtmtfd6mgIzU5sZzUeCbW7btI1e3l/rLdjGfqHdP1ZqmGLqRVnqux6mEsPBu60fdoRv5EC8/K7u5uVHSMtyJjw5lT3j65rr+7y+7ilzOf7e/tybLuKO14diwOxt4/8ACg+ZOMmsG6lWXFs2ShTXYjr1biKHSoFuHLGFiuHQcwAYZBON8HbceY866p0JzlkW55OrGMcz2M5ecZXTRvcQ2WLaMcxed+zZx/YXw9Dvn47VTHC08yhKfWfZrYwliJ2cox0XaUXFOkXF4sl9EkTiXsJoJCzLNEMJyogxjJJ6Z3J88VvQqwi1Sk3pdNcGY1oSknUXGzXajecNcOR6CpIJeaTeaZ92c9Tv4DPQfed6grV5VX2JbIspUlTXfxZdVgaigFAKAUAoBQCgFAKAUAoBQCgFAKAUAoDjIglBUgEEYIPiD50TsDOa9owv41tFIggyndSMnnAOeXKkBF238fh400qrjLpHq/EwqU8yybIsbDREtZmnZi8rIEDHACIDnkjUDCrnfxPrWcqrcci0X1O400pZuJC49y1i6qSGd40QgkHmeREB2PhnOPSu8L71N8Lv0RzXvkaR84kmZ5YoCbhIpUcdrAG5hIChUFkBKjHMd9jjfYGvaKVnPS64PsPKrd1HWz7O0gWcc+t2cYkDvIjTLkStAHaOQxqXMRzggHYZGfrHcnCnUeXRO3C+6vxOY5pwV99e7Y6dQuojpzXTwhJYEMCh8SdiwfsSVZs572DzeIArqEZdNkTunr2XVrnMpLoszWq07bcDYyW4KcgC4AHKGGQMe7t6ED6qiT1uVW0sZKDg6XV2EmpzmYg5EEeViX5bFvjt65qx4qMFloq3fxJlQc3eq793A2IjAAGBgYwMbDHTHlio7lVjlXgFAKAUAoBQCgFAKAUAoBQCgFAKAUAoBQCgFAKAUBE1HTo9TVVlXmCurrglSGU5BBUggiu4TlB3icygpaM69T0pdRCZeVCjBlMcjIfgcHDAjbfwJ6V7Co4X037jyUFI4X+hxXqIh50EZzGY3ZCu2NipHhtv517CrKLb7d+IlTjJJdhIOnxGPsiismclWHMCebnyc9Tzd7J8d64zyvmvqe5Fa1iVXJ0KAUAoBQCgFAKAUAoBQCgFAKAUAoBQCgFAKAUAoBQCgFAKAUAoBQCgFAKAUAoBQCgFAKAUAoBQCgFAKAUAoBQCgFAKAUAoBQCgFAKAUAoBQCgFAKAUAoBQCgFAKAUAoBQH/9k=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2" name="Picture 8" descr="http://ksu.edu.sa/sites/KSUArabic/KSUPD/Pic/KSULogo/ksuBlue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5037" y="228600"/>
            <a:ext cx="1858963" cy="1858963"/>
          </a:xfrm>
          <a:prstGeom prst="rect">
            <a:avLst/>
          </a:prstGeom>
          <a:noFill/>
        </p:spPr>
      </p:pic>
      <p:sp>
        <p:nvSpPr>
          <p:cNvPr id="1034" name="AutoShape 10" descr="data:image/jpeg;base64,/9j/4AAQSkZJRgABAQAAAQABAAD/2wCEAAkGBxQQEBUUEhQWFBUXFxIWFhcYGRgXGBgcFBgXGBcYGBcZHCggGRslGxgdITEiJSkrLi4uHCUzODMsNygtLisBCgoKDg0OGxAQGywkICQsLzIsMDIsLDU0LCwsLC8sLywvNCwsLCwsLCwsLCwsLCwsLCwsLCw0LCwsLCwsLCwsLP/AABEIANwA5QMBEQACEQEDEQH/xAAbAAEAAgMBAQAAAAAAAAAAAAAABQYDBAcCAf/EAEUQAAIBAgMEBgcGAwYFBQAAAAECAAMRBBIhBQYxURMiQWFxgQcyQlKRobEUI2JyksGCorIVU2PR0vAzQ8Lh8RY0RHOD/8QAGgEBAAMBAQEAAAAAAAAAAAAAAAIDBAEFBv/EADYRAAICAQMCAwYFBAEFAQAAAAABAhEDBCExEkETUWEicYGRodEFFDJC8DOxweFSI0NiovEV/9oADAMBAAIRAxEAPwDuMAQBAEAQBAEAQBAEAQBAEAQBAEAQBAEAQBAEAQBAEAw1cWimzOoPYLi58BxM45JHG0jKpvOnT7AEAQBAEAQBAEAQBAEAQBAEAQBAEAQBAEAQBAEAQCP2ntmjhh97UCn3eLHwUayE8kYcshPJGPLK9/6trYlimCw5bm78B4gGw828pR48puoIo8eUnUESGH2HWqa4vEO3+HSPRp4ErZm+UmsUn+uXyJrHJ/rfyJnB4GnRFqaKg7bAC/ieJPjLYxUeEWqKjwbEkSEAQBAEA8VASNDY+F/lOA0MRicRT16Jay/4bZX/AEPof1SDcl2v+fzuQbku1mvh96MOzZHY0X7VqqaZHmdPnIrPBunt7yKzQbp7e8mFcEXBuOYlxaeoAgCAIAgCAIB8zQD7AEAQBAEAQDQ2ttelhVzVWAvwXizeC9vjwkJ5IwW5CeSMFuULbO+lasctG9JToLa1Dfv7PLXvmLJqZS2jsY56iUto7G5u/uU1Q9JirgHXJc5273biPDj4SWPTN7zJY9O3vMveGwyUlCU1CKOAAsJtUUlSNiSSpGWdOiAIAgCAIAgCAIBqbR2bSxC5aqBx2X4jwPEeUjKEZKmiMoKSplRxu7OIwhL4GqxXiad9fIHqv5i/jMssM4b42ZZYZw3xs87L38KnJiqdiNCyCxH5kP7HynIartNCGq7TRcsBj6ddc1Jw47uzuI4g+M1xmpK0aoyUlaNmSJCAIBp7W2lTwtFqtVsqKLnmewADtJOgE5KSirZbhwzzTUILdnGN49+cTi2IV2oUuxENmt+NxqT3Cw+sxTyykfV6X8Mw4FbXVLzf+F/GVg+tm9rn2/HjKj0e1dix7v76YrBsOua1Ptp1CSP4WNyp+I7pZDLKJg1P4dgzrjpfmvt3/m52fYW16eMoLWpHqtxB4qRxVh2ETbGSkrR8nqME8GR458r6+pISRSIAgFS3n3wWgTToWepwLcVT/U3dwHbymbLqFHaPJmy6hR2jyUBmq4mrrmq1HNuZPd3D5CYfak/NmL2pPzZ0fdfdVcKA9Sz1ufEJ3L3/AIvpN+HAobvk34cChu+SyzQXiAIAgCAIAgCAIAgCAIAgEJvDu1SxYuepUtpUHHwYe0PnylOXDGfvKsmGM/ec4xOHr4Cta5puODKdGHMdjDuPnMDU8cvIwNTxyLhu9vstSyYmyNwDjRD+b3T8vCasWpT2kasepT2kXEG81mo+wDlPph2mWrUsOD1VXpWHNmJVfgA36pk1Et0j6T8DwpQllfLdL4bv/BzuZz3RAEAvXoj2maeLehfqVULAfjp6gjxXNfwEv08qlR4341hUsKyd4v6P/Z2CbD5cQCib5b1m7UMO3dUqD5qp+p8hMWfP+2Jjz5/2xKPSpliFUEkkAAcSTwAmRK9kY0rOpbp7uLhEzPZqzDrHjlHur+57fhPRw4VBW+T0cOHoVvksMvLxAEAQBAEAQBAEAQBAEAQBAEA0dr7Lp4qmUqC47D2qeansMhOCmqZCcFNUzlO3NkPhKuR9QdUYcGHPuPMdnwM83JjcHTPNyY3B0yT3Y3qfCkJUu9HlxZO9eY/D8O+zFncNnwWYs7hs+DpmGxC1FDoQysLgjgZ6CaatHoJpq0cf9LeHK49WPB6KW/gZwfqPjMeoXtH1f4LJPTOPlJ/WilSk9cQBALX6L6BfadMj2EqufDKU+riW4VczzPxeSjpWn3aX1v8Awdvm4+RKjvzvD0K9DSNqjDrEewp5fiPyHlMuozdK6VyZtRl6V0rk5xMBgOhbh7AyKMRUHXYfdg+yp9rxI+XjN2mxUupm7T4qXUy5zWahAEAQBAEAQBAEAQBAEAQBAEAQBAI/beykxVI038VbtU9hH+9ZDJBTVMhOCmqZyPaOBfD1Wp1BZlPkR2Edxnlyi4umeZKLi6ZLbqbxNhHytc0WPWHun31/cdstw5nB0+CzDm6HT4LXv3u9/aOGVqVjVTr0jpZgwF0vyYWIPMDsvNmWHXHY+i/DdatPk3/S+f8AD/nY4lVplGKsCrKSGUixBHEEdhmI+wi1JJrhnmDp9UEkAAkkgADUknQAAcTBzjdnaPRxuucFRapVFq1W2Ye4o9VPHW58h2Tbhx9Kt8nyf4prVqJqMP0x+r8/sWTbO0Vw1B6reyNBzJ0UeZk5zUI2zyJzUI2zjmKxDVXZ3N2Ykse8/tPKbbds8ttt2yY3Q2L9qr9YfdpZn7/dXzI+AMtwY+uW/CLcOPrlvwdXAnpnpH2AIAgCAIAgCAIAgCAIAgCAIAgCAIAgFc302F9po50H3tMEr+IdqfuO/wAZRnxdatcooz4utWuUctnmnnF39H+3bH7NUOhuaRPYeJT9x5902abL+x/A16bL+x/Ase3d1cLjda1Pr8BUU5X04DMOI7jcTVLHGXJ7Gn12bT7Qlt5disn0U4e//Hr25fd/XJKvy8fM9D/93LX6I/X7lj2DuhhcEc1Knd/7xzmfyJ0XyAlkMUY8GDUa/PqFU3t5Lj/fxJ6WGM536Rtp56q0AdEGZvzMNB5L/VMOqnb6TDqp2+kp8yGU67utsn7LhlQjrnrP+Y9nkLDynqYcfRGj08UOiNEvLS0QBAEAQBAEAQBAEAQBAEAQBAEAQBAEAQDl+/Wx+gr9IotTq3Pg3tDz4jxPKedqMfTK1wzz9Rj6ZWuGVynUKkMpsQQQR2Eagyjgzp0di2BtIYrDpU7SLMOTDRh8dfAiepjn1xTPVxz64pkjLCYgHmo4UEnQAEnwGphg4pj8Ua1V6h4uzN8ToPIaTyJS6m2eTKXU2yZ3H2b0+LUkXWl1z4+wPjr/AAy3Tw6p+4t08OqfuOqT0j0RAEAQBAEAQBAEAQBAEAQBAEAQBAEAQBAEAi95NmfasM9P2rZk7mXh8eHgZXlh1xaK8sOuLRx8jynlHlly9G+0MtV6JOjjOv5l0PxX+ma9LKm4mrSy3cToU3G4QCG3wxPR4Kse0rkH/wChC/QynO6xsqzuoM5HPMPMOnej/AdHhc5HWqkt/CNF/c+c9HTRqF+Z6GmjUL8yzzQaBAEAQBAEAQBAEAQBAEAQBAEAQBAEAQBAEAQDlO++z+hxbEDq1PvB4n1h+rXznm6iHTP3nnaiHTP3kdsTF9DiaVTgFdb/AJTo38pMrxy6ZJleOXTJM7PPWPVEAqfpIq2wqD3qqjyCufqBM2qfsfEzap+wvec6w9E1HVF4syqPFiAPrMCVukYUrdHbMNRFNFReChVHgosJ66VKkeslSpGWdOiAIAgCAIAgCAIAgCAIAgCAIAgCAIAgCAIAgFT9IuBz4Zag402F/wAr9U/PKfKZtVG435GbUxuN+RzYieeYDtWya/SUKT+8iMfEqCZ68HcUz1oO4pm3JEil+k0/dUR+Nj8F/wC8yav9KMmq/Siu7j4XpManJAznyFh8yJRp43kRRp43NHVp6R6QgCAIAgCAIAgCAIAgCAIAgCAIAgCAIAgCAIAgGttPCitRqUz7asvxGnzkZx6otEZR6k0cUItoePbPIPJOubnvfA0Py2/SSP2nqYP6aPTw/wBNExLS0pnpNX7mif8AEI+Kn/KZNX+le8y6r9KNT0ZYfrVqnIIg8ySfoJHSLlkNIuWX6bTaIAgCAIAgCAIAgCAIAgCAIAgCAIAgCAIAgCAIAgHHd5sN0WMrL+MsPB7OP6p5WVVNo8vKqm0dG3J/9hR8H/rab8H9NG7B/TROS4uKr6R6V8Ip92qh+IZfqRM2qXsfEzapex8T56OKOXCM3vVWPkAq/UGNKvYv1GlXsfEtc0mkQBAEAQBAEAQBAEAQBAEAQBAEAQBAEAQBAEAQBAOZ+kWhlxYb36anzUsp+QE8/VKp36Hn6pVOy67oplwNAfgB/USf3mvD/TRrw/oRLy0tIXfGh0mBrDkof9BDfQSrOrxsqzq8bMe41PLgKXf0h+LtOadVjRzTqsaJ6XFwgCAIAgCAIAgCAIAgCAIAgCAIAgCAIAgCAIAgCAUL0n09aD91Vf6SP3mLVrhmPVrhlz2VR6OhST3aaL8FAmuCqKRqgqikbUkSMWJoh0ZTwZWU+YtONWqONWqI/dekUwdFTxC2PiCb/OQwqoJEMSqCRKywsEAQBAEAQBAEAQBAEAQBAEAQBAEAQBAEAQBAEAQCrb9YTpfsq+9XVD4MDf5CZtRHq6V6mfURvpXqWmaTQIAgHlEAFh3/ADN4B6gCAIAgEbidt0adZaLN1207lvwDHsvKJ6nHCag3uyxYpOPUiSl5WIAgCAIAgCAIAgCAIAgCAIAgCAIAgCAamMwvSPSY/wDLcv8AyOo/qkZRtr0IyjbXoecVtajSbK9VFbkSLjx5ecrnnxQdSkky1Y5NWkfdoY9aVBqvrALcWPG+gse8kTuXKoY3M5GDlLpKC+9OJL5ukt+EKuXw1F/nPEeuzt3ZvWnx1VF52BtL7TQFS1jqrDkRy7uB857OmzeLjUjFlh0SokZeViAeXcAEkgAcSdAJxugVDb+93FMP51Oz+Advj/5nl6n8Q/bi+f2NeLT95/IiNhbvVMUc73WmTcsfWfnlvx8frMun0ksz6pbLz8/55luXMobLk6LSTKABewAGpudOZPGe8lSo89uz3OgQBAEAQBAEAQBAEAQBAEAQBAEAQBAMONdlpuV1YKxXxANvnIzbUW15HYpNqzkTMSbk3J1JPEk9t58td7nrcFu3SoHEYSvRYnJcBTyJ1NvAgG3f3z1NFF5cM8b4/sZM76JqSIl918SHy9Hf8QZcvjcm/wApmehzqVdPx2LfHhV2XrYGzfs1AU73OrMey55d3AeU9nTYfBxqJiyz65WSMvKyF2tvLRw9xfO/urrb8x4D690yZtZjxbcvyRdDBKRTcftXEY58gBIPCmnDxPPxOnhPJyZ8uol0/RGyOOGNX9Sf2HugFs+Isx7EHqj8x9rw4eM3af8AD0vayb+nb/ZnyahvaJbFFuE9Myn2AIAgCAIAgCAIAgCAIAgGKo7D2cw7iAfgdPnIttdjqoxLj6d7FsrcmuhPgGtfykVljdWd6WbN5YRPsAQBAEAQCv43dGhUcsMyXNyFIt32BBt5TDk/D8UpdW69xfHUTSol8BgkoIEpjKo+ZPEk9pmrHjjjj0xWxVKTk7Z9xWOp0heo6p4kD4DtnZ5IQVydCMXLhEBj986S6Ulaoefqr89flMOT8Rxr9Cv6F8dLJ87FexG18VjTlTNb3KYIH8Tf5m0wy1GfUOo/JF6x48e7+pIbL3LY2Ndso9xbE+bcB5Xl+H8Nb3yOvREJ6pftLdgNn06C5aaBR28z4nifOepjxQxqoqjJKbk7ZtSwiIAgCAIAgCAIAgCAIAgCAIAgHipTDCzAEHiCLj4GcaTVM6nRotsen/yy9L/62Kj9Gq/KUvBH9tr3P/HH0J+I++5ibB4lfUxCt3VaY/qQj6SDx51+md+9fajvVB8x+TMTYjGpxo0an5HK/wBUi56qP7Yv3Nr+6O1ifdoxNtrFL62Cb+GoG+iyP5nOucX1/wBHfCx/8/oYX3lrD/4VX+b/AESL1uRf9p/X7EvAj/zX8+JifebEn1cG48c5/wCgSv8AO5u2J/X7HfAh/wAv58zA+2NoP6tDL/A1/wCY2+U49Rq5cQ+n3Z3w8K5ZhfBbSresxUfnVB/JrIPFrcnLr41/Yl1YI8HrD7kOTerVA55QWJ8zb6RH8Mk3c5HHql2RMYLdLD0+Kmoebm4/SLCa8egwx5V+/wDlFUtRN+hN0qSoLKAo5AWHwE2KKSpFLbfJ7nTggCAIAgCAIAgCAIAgCAIAgCAIAgCAIAgCAIAgCAIAgCAIAgCAIAgCAIAgCAIAgCAIAgHirVCi7EAcybD4mcbS3YSsjsXtV0ZglB6gCKysvB8xUZV042N/KZ555RbqDe3zLI401u6NyniQwtcB8oJW4zLcX1HHtlymmvUg1REbm416uHLVWLEOwueQVT+8yaDJKeK5u9y7URUZUj7vVjyuEL0XscyjMpB4nUTutyuOFygxggnOpIk/ti06SvUYKMq3LG2pH1mnxIxgpSdFXS3KkatHePDO2UVVv33UfEi0qjrMMnSkTeGa3olZpKhAK/vljKlGlTNNipNQA27RlY2+Uw6/JPHGLi63L9PFSbvyD4xxtMUsx6M075ey9jr8oeSX5vovauAorwb72T7MACToBqSZuuig806gYXUgjmDcfETiaatHWq5PlOsrEhWBtxsQbePKFJPgU0ErqxIDAkcQCCR4jshST2TFMi94dpPQNAJl+8qKjXF9CRw14zLqs0sfR093RZigpXfZEotdSxUMCRxFxceU09SuiumRe0cViENQolLIAnRl2tckrmDdYW7ZnyzzRvpSrtbLIRg6tslEYlQdL28uH0mlcFfciNn42u1RFc0D6/ShGuwtfLlF/C95kxZMrklLp73T+RbKMEm1foTNRwouSAOZ0E1tpclJg2hUIo1GU2IRyCO5SQZHI6g2vIlFe0jR3UxL1cKj1GLMS9ye5iB8pn0U5TwqUnb3/uTzxUZtIl5rKjzUqBRdiAOZNhONpchKz6rAi4NxzE6nYPsAQBANHbeC6fD1KY4sNPEG4+YlOoxeJjcSeOXTJMgdm7wNQpLSq4etmQBbqtwQug490xYtW8cFCcJWtuC+eFSk5Rktz5sSoa2Pq1hTdENO3WW2vUFuXsmc08nk1EsnS0q7r3DIlHEo33Mm54KYKpnBWzVD1hbTIuuvZJaBOOB3tz/Y5qN8ioisLhmfZLBVJPSXsBc2BW5A7plhBy0NRXf/ACXSkln38jcxm20q4fomw9YnJYEoCAwWwYa9hl+TUxnj6HCXHl38yuOJxl1KSIRmzpQRsO4FPN0jKpzOCQeQ18TMbfVGEXB7c7cl/DbUuSX2TvA9DDmm1KqzLm6NiulrdUN4Hl2TVh1csePpcZNrjb5WU5MKlK00atPa9WmtKt9oNRnch6OhsAfdHC/gOIlS1GSKjk67be6JvHFtx6arubO3tpHGrTp06NYEVAesthwI7L8+Ms1OZ6hRjGEue6IYoLHbbRJVaZ/tZWsbdFa9jbg3bwmhp/nE/wDx+5Wn/wBF+8l9tsBhq1/7qp81ImrUNLFK/J/2Ksf617ysbu7f6DDrTajVaxYhlW4ILE/vbynnaXV+HiUXFv3I05cPVK7Rk2FQqvTxjqrIapY079U3Oc6X/MBfnJaaM5RyySpy4+v3OZXFOCfbkhKNcUXw5WlUp1EJ6TQgvqOAPHS485jjJY5Qai01z6lzTkpW7T49CR3j2r9qFMLSrplbMSU1tb2bHjL9Vn8ZRSjJU/IrxY+i7aNLFdGoRsNQxFOqjA52BObnexPbyHOVT6Ek8UJKS7smup2ptUSe3tsnFUDSShWDErxTTQ37Ly/VanxsfQoSv3FeLH0S6m0WWtQf7IUXSp0WUfmyW4+PbPRnGXguMea+tGZNddviymYHBkth0p0KlOsj3quVIFs3Pw/y1vPJx423CMINST3deptlJe02012LLvBtSmL0alKrVDKM2QacbgXuNdAZ6GpzwX/TlFu/IzYscv1JpEZuwzmliaOV8uVuizix64YZeXLhzMz6NycJ46ddr9exZmq4y+Zh2Ptw4bC9EaNXOvSWOXq3JJF+2wvrK8GqeHD0dDvftsSyYlOd2qNeltirTFGt9oNVnYh6OhsAexRwPkOIkVqMkVGfXbb3R144u49NV3PW39pfanpHoa3RoSXQqRmvbgR22BjU5vGlH2ZUuVQxQ6E91ZY91qtM02SlTqUwrXtU49bW4N+HZ5Tfo5Q6HGEWq8zPmUruTT9xNTYUiAIAgCAfLQCJ23sY4oqOldE9pBwbl5+N5l1Gmeal1NLuvMtx5OjsSGDwi0aaogsqiw/3zl8IRhFRjwiuUnJ2zNaTOC0AWgGlR2RQR860kDcwOHhy8pTHT4oy6lFWTeSTVNm7aXEBaAQ22dhfaXGaq609L0xwJHaOXmDMmfS+NJXJ15F2PL0LZbm1itnXoilSdqIXLYrxAHZxls8NwUIPp9xCM/a6mrPWFwTIamaq75ySL+xe+i/H5TsMbi5XJu/p7hKSdbcGjszd4U6vTVKjVqmuUt2dnDXW2nLulGLSKM/Ek3J+pOea49KVIm5sKRaALQD7AEA+WgC0AWgGlQ2RQR86UkVuYHDw5eUpjp8UZdSirJvJJqmzdtLiB9gCAIAgGhtzGNQw9Sotsyi4vqOI4yjUZHjxSmuyJ449U0madLaFanVppX6MrVD5WQMuUouYhgxOlpUsuSE4xyVUu69FfqTcIyi3G9jYw226VQ6Zx1WdSUYZ1Xiyadb66yyGphLjyvjlehF4pI8jb1PK5IdcihyGQg5WNgwB4zn5qFNu1Svjsd8KW3qfRt6lZycy5FVjmUgkMbKVHaCdJ381j3u1Xp5nPClsYdobbK0GqIrKVekpFRGGjsASOeh7DIZdT043KK4a5XmyUMVypn3EbbGRyl0ZHpKwqI1x0jADq3B1HAzstSul1s01yvM4sTvcyVNvUlZlOfqvkZspyqTa124AG869VjTad7OnscWKTVm5j8clFQz31IVQASzE8AoHEy3JljjVyIxi5OkRO0t4LUgaIOc1FpkMjEoTa90uDe3AX1mXNq6hcObrdcfD+3mWww7+15WbO2NoPQoK4tclAzFWyoCOs5QG9hyv2yzPmljxqS9Lfl60RxwUpUaI23VFB3zUamV6Sq6XsQ7AHMma6kX5yn8zPw3K091uvV+V7E/Cj1Jbrk3a22AQhpnqmslLMVJDXvfIQe71uHjLpahNJxf7q459334ILG1d+RrYfbVRnQHLZq9ekdD6tMEg8eOmsrjqZtxTreUl8Ff2JPEkn7kyQwG10rEZA9iCVYoQrAG2jfsbS/Hnjk/TfyK5Y3Hk1sdjK5xQo0TTA6LpLurH2ytuqw7pVkyZXm8ODXF7r1rzROMY9HVK+T5hNug0/vFPS9I9IogLEtT9YqONra6xj1Vx9tb21S33XkJYt9uKs2qG2KTlQCesjOCRYWQ2cG/BgeIlsdRCTST5Tfy5+KIPHJGE7wUsqt1yGTpNEJKpe2dgOAkPzeOk9+L47ebJeDK6PrbYVXq5nXo0Sk4sDf7y9tfav2ACdeojGUreySfz+5zw20qW7B29SCOzZ1yZMyspDAOQFOU8Rcw9VjSbdqqvbzHhStLzB2/SCuWzrkyFgykNZzZWAPEXj81jSbd7V28x4UtvU8NvHSGa4qDKVD3RhlDWys3IG/jOPV41d3tzs9jvgyM9XbNNahQ5tGVGYKSis3BS3AHUfGTepgpdPrXpb7HFjk1ZjO3qWfL1/wDidEWynKHvYAt3mR/NY7rfmuO53wpVfpZ62RtQ12qgoVyOVFwdQOZPtXvp2aTuDP4jkq4ZyePprfkk5oKxAEA09sYLp6D0wcuYWvxtqOyVZ8fi43DzJ45dMlI0U2O7urV6iuEV1RUXIBnXKSSSbm0pWnnKSeSV1xSrnbzZPxElUUa+D3dZARnQEU2RHVLOC2mYtfjblaVw0koqrXFJpb+//wCEpZk+3c8Luy2WoC6A1KQpnKpGoYHMbsSxPbOfknUk2t1Wy+vI8dWtuGbuL2OXd2DKM1JKVioYdVi1yDoQeFpdPTuUpSvlJceRCOSkl62alLdthTdc6rmekwVQ2RejYE2DMTcypaNqLjfLWy4VO/PuTeZWnXmbGN2IajVmzgdK2GI04dCbnt1vJ5NK5Sk756f/AFIxy0kq4v6mkmyqtY4hC2Sk9e7AoczAZTdGvaxtbgeEq8Cc3ON0nLy544J+JGPS+9EztXZ5rBCrBHpuHQkXFwCLEXGhBmrNhc0mnTTtFMJ9N33NH+wmPWaoDUavSrOQtl+6tZVF9NBxlP5VtW3u5Jv4difirstqa+ZI7Twr1FHR1DTZWDA8QbeywuLqZozQlJey6a/m5CEkuVZEvu6zpVzumeqaROVSqAUzewF7knneZXo5SUupq5Vwtti1ZkmqXF/UzDYRAVFcCmldKyLY3UC5ZL34XOnKT/KtVFPZStenp9iPi963qj7R2GVZDnHVrVqvD+9BFvEX4xHTNNO+JN/O/uHltPbsl8jxsvYLUawqZkFgwIpqUz5uBdc2UW7gNZzDpXCfVa+Cq/f2OzyqUaNjG7NqnECtSqIh6PoyGUt7Ra+jDuk8mHI8viQaW1bq/wDKIxnHp6ZLualTdvqpZ1aor1HYut1c1fWuoItwFrHslb0eyp20291zfP8Aol42722+x7xO7ueglMOEZSxLKuUWqAioAo4XB+U7PSdWNRumu6XnyI5qk3/PQbR3fzvmplB92KdnTMAF9UrqNQDax0jLpOqXVGuK3V/IQzUqZ6r7v5uk6+UMlBVsvqmhqDbgR3TstJ1OW/KVenScWaq28/qae2NlVTRrVHPSVXFFAKakAKtRW0FySeJlWfTzcJSk7k6Wy7J/EnjyR6klstzZxOwqlXpDUqKXcU0BCkALTcPqMxuSZZPSzn1OUlbrt2Tvz7kY5VGqWxlx2xDU+02cDpuhtp6vR24663tJZNM5de/6q+hyOWunbizFU3evWZwUys4qHMmZgRa4U3tYkctJF6T23Lam743OrN7NGRthkoy5x1sT9o4dmYNl48dOM69M3Fq/3dX1ujni73Xajb2bgWovWJYFKjmoBYhgWtcE3sRoJbixShKTvZuyM5qSXoSEvKxAEAQBAEAQBAEAQBAEAQBAEAQBAEAQBAEAQBAEAQBAEAQBAEAQD//Z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8" name="Picture 14" descr="https://pbs.twimg.com/profile_images/1791845713/_____-_____-_________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28600"/>
            <a:ext cx="1670355" cy="1600200"/>
          </a:xfrm>
          <a:prstGeom prst="rect">
            <a:avLst/>
          </a:prstGeom>
          <a:noFill/>
        </p:spPr>
      </p:pic>
      <p:sp>
        <p:nvSpPr>
          <p:cNvPr id="10" name="مربع نص 9"/>
          <p:cNvSpPr txBox="1"/>
          <p:nvPr/>
        </p:nvSpPr>
        <p:spPr>
          <a:xfrm>
            <a:off x="5692414" y="6273225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068558" y="1600200"/>
            <a:ext cx="5399042" cy="452431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cs typeface="DecoType Naskh Variants" pitchFamily="2" charset="-78"/>
              </a:rPr>
              <a:t>اكتساب مهارات</a:t>
            </a:r>
          </a:p>
          <a:p>
            <a:pPr algn="ctr"/>
            <a:r>
              <a:rPr lang="ar-SA" sz="7200" dirty="0" smtClean="0">
                <a:solidFill>
                  <a:srgbClr val="C00000"/>
                </a:solidFill>
                <a:cs typeface="DecoType Naskh Variants" pitchFamily="2" charset="-78"/>
              </a:rPr>
              <a:t> حماية بيانات الحاسب</a:t>
            </a:r>
          </a:p>
          <a:p>
            <a:pPr algn="ctr"/>
            <a:r>
              <a:rPr lang="ar-SA" sz="7200" dirty="0" smtClean="0">
                <a:solidFill>
                  <a:srgbClr val="C00000"/>
                </a:solidFill>
                <a:cs typeface="DecoType Naskh Variants" pitchFamily="2" charset="-78"/>
              </a:rPr>
              <a:t> باستخدام برنامج</a:t>
            </a:r>
          </a:p>
          <a:p>
            <a:pPr algn="ctr"/>
            <a:r>
              <a:rPr lang="ar-SA" sz="72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  <a:r>
              <a:rPr lang="en-US" sz="7200" dirty="0" smtClean="0">
                <a:solidFill>
                  <a:srgbClr val="C00000"/>
                </a:solidFill>
                <a:cs typeface="DecoType Naskh Variants" pitchFamily="2" charset="-78"/>
              </a:rPr>
              <a:t>Norton Ghost</a:t>
            </a:r>
            <a:endParaRPr lang="ar-SA" sz="7200" dirty="0" smtClean="0">
              <a:solidFill>
                <a:srgbClr val="C0000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533400" y="1295400"/>
            <a:ext cx="7740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يقدم هذا البرنامج لمديري الشبكات </a:t>
            </a:r>
            <a:r>
              <a:rPr lang="ar-SA" sz="3600" dirty="0" err="1" smtClean="0">
                <a:cs typeface="DecoType Naskh Swashes" pitchFamily="2" charset="-78"/>
              </a:rPr>
              <a:t>و</a:t>
            </a:r>
            <a:r>
              <a:rPr lang="ar-SA" sz="3600" dirty="0" smtClean="0">
                <a:cs typeface="DecoType Naskh Swashes" pitchFamily="2" charset="-78"/>
              </a:rPr>
              <a:t> مقاهي الإنترنت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حيث يكون عدد أجهزة الحاسب المتطابقة من حيث العتاد كبيراً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خدمة عظيمة 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940466" y="2590800"/>
            <a:ext cx="487370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نتأكد من وجود ملف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Backup </a:t>
            </a:r>
            <a:r>
              <a:rPr lang="ar-SA" dirty="0" smtClean="0"/>
              <a:t>على الخادم في المجلد </a:t>
            </a:r>
            <a:r>
              <a:rPr lang="en-US" dirty="0" err="1" smtClean="0"/>
              <a:t>abhari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68220" y="2438400"/>
            <a:ext cx="8999580" cy="144655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8800" dirty="0" smtClean="0"/>
              <a:t>و عند الحاجة نعيد الكرة </a:t>
            </a:r>
            <a:endParaRPr lang="ar-SA" sz="88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04800" y="1295400"/>
            <a:ext cx="8478923" cy="39703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نقلع الحاسب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Client </a:t>
            </a:r>
            <a:r>
              <a:rPr lang="ar-SA" sz="2400" dirty="0" smtClean="0">
                <a:solidFill>
                  <a:srgbClr val="FF0000"/>
                </a:solidFill>
              </a:rPr>
              <a:t> المقصود من حامل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Norton Ghost</a:t>
            </a:r>
            <a:r>
              <a:rPr lang="ar-SA" sz="2400" dirty="0" smtClean="0">
                <a:solidFill>
                  <a:srgbClr val="FF0000"/>
                </a:solidFill>
              </a:rPr>
              <a:t> سواءً كانت </a:t>
            </a:r>
            <a:r>
              <a:rPr lang="en-US" sz="2400" dirty="0" smtClean="0">
                <a:solidFill>
                  <a:srgbClr val="FF0000"/>
                </a:solidFill>
              </a:rPr>
              <a:t>CD </a:t>
            </a:r>
            <a:r>
              <a:rPr lang="ar-SA" sz="2400" dirty="0" smtClean="0">
                <a:solidFill>
                  <a:srgbClr val="FF0000"/>
                </a:solidFill>
              </a:rPr>
              <a:t> أو </a:t>
            </a:r>
          </a:p>
          <a:p>
            <a:endParaRPr lang="ar-SA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Flash Memory</a:t>
            </a:r>
            <a:r>
              <a:rPr lang="ar-SA" sz="2400" dirty="0" smtClean="0">
                <a:solidFill>
                  <a:srgbClr val="FF0000"/>
                </a:solidFill>
              </a:rPr>
              <a:t> أو قرص صلب خارجي.</a:t>
            </a:r>
          </a:p>
          <a:p>
            <a:endParaRPr lang="ar-SA" dirty="0" smtClean="0"/>
          </a:p>
          <a:p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شرط أن يتعرف </a:t>
            </a:r>
            <a:r>
              <a:rPr lang="ar-SA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الـ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Norton Ghost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على بطاقة الشبكة الموجودة في هذا الحاسب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تعطي بطاقة الشبكة عنواناً متغيراً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dynamic address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خلال الـ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DHCP Server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أو 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IP 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ثابت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Static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نفس الشبكة وليكن على سبيل العنوان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192.168.78.11</a:t>
            </a:r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شريطة أن لا يكون هذا العنوان موجود في الشبكة.</a:t>
            </a:r>
          </a:p>
          <a:p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971800" y="2667000"/>
            <a:ext cx="1828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5105400"/>
            <a:ext cx="990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272773" y="2895600"/>
            <a:ext cx="1093569" cy="31547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9900" dirty="0" smtClean="0">
                <a:solidFill>
                  <a:srgbClr val="C00000"/>
                </a:solidFill>
              </a:rPr>
              <a:t>؟</a:t>
            </a:r>
            <a:endParaRPr lang="ar-SA" sz="19900" dirty="0">
              <a:solidFill>
                <a:srgbClr val="C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0" y="1828800"/>
            <a:ext cx="15240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3666" name="Picture 2" descr="C:\Users\DRBFAC~1.HIS\AppData\Local\Temp\SNAGHTML64baa6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5334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ستطيل 1"/>
          <p:cNvSpPr/>
          <p:nvPr/>
        </p:nvSpPr>
        <p:spPr>
          <a:xfrm>
            <a:off x="304800" y="838200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حيث يمكن تجهيز نسخة عن نظام التشغيل على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أحد الأجهزة وتعريف كل أجزاء الكمبيوتر عليها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و تنصيب كل البرامج الضرورية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26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324600" y="45720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2362200"/>
            <a:ext cx="17526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791200" y="5105400"/>
            <a:ext cx="1066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553200" y="18288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95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2057400"/>
            <a:ext cx="1600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4419600"/>
            <a:ext cx="1143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75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44196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64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867400" y="5029200"/>
            <a:ext cx="9906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4724400"/>
            <a:ext cx="17526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791200" y="53340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00600" y="3657600"/>
            <a:ext cx="9144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048000" y="304800"/>
            <a:ext cx="548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الخدمة التي يقدمها البرنامج 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04800" y="25908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ثم نقل هذه النسخة عبر الشبكة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إلى كل أجهزة الشبكة   حيث يمكننا إعادة تجهيز معملاً  كاملاً بوقت قصير</a:t>
            </a:r>
            <a:endParaRPr lang="en-US" sz="3600" dirty="0" smtClean="0">
              <a:cs typeface="DecoType Naskh Swashe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962400" y="3886200"/>
            <a:ext cx="1447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667000" y="3429000"/>
            <a:ext cx="16764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مستقيم 5"/>
          <p:cNvCxnSpPr/>
          <p:nvPr/>
        </p:nvCxnSpPr>
        <p:spPr>
          <a:xfrm>
            <a:off x="3733800" y="3581400"/>
            <a:ext cx="5334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781800" y="5181600"/>
            <a:ext cx="838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3429000"/>
            <a:ext cx="10668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2"/>
          <a:srcRect l="5470" t="7293" r="10923" b="13522"/>
          <a:stretch>
            <a:fillRect/>
          </a:stretch>
        </p:blipFill>
        <p:spPr bwMode="auto">
          <a:xfrm>
            <a:off x="533400" y="533400"/>
            <a:ext cx="8153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447800" y="2057400"/>
            <a:ext cx="60098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تنصيب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Norton Ghost 15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542925"/>
            <a:ext cx="7675563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95800" y="2286000"/>
            <a:ext cx="25146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133600" y="4572000"/>
            <a:ext cx="1295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76800" y="34290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30" name="AutoShape 6" descr="data:image/jpeg;base64,/9j/4AAQSkZJRgABAQAAAQABAAD/2wCEAAkGBxQHERUUExQUFhUXFBobFhgYGRwbIBshHRoYGSEgGx4aHiggGyAlHRsZIjEjJykrLi4uGR8zODMsNygtLisBCgoKDg0OGxAQGzcmICQ0LDQsNzgsLDAsLywsLDQsLDQ0NDg0MDQsLzQsLCwsLDQsLzQsLCwsLDQsMiw0LCwsLP/AABEIAOEA4QMBEQACEQEDEQH/xAAbAAEAAwADAQAAAAAAAAAAAAAABAUGAgMHAf/EAEsQAAIBAwIDBQQECQkGBwEAAAECAwAEEQUhBhIxEyJBUWEUMnGBB5GhsRUjNEJScnN1sxYzRFNidIKS0YOissHS8CRDVWOTwvE1/8QAGQEBAQEBAQEAAAAAAAAAAAAAAAQDAgEF/8QAOhEAAgECBAIHCAEEAQQDAAAAAAECAxEEEiExQbETIlFhcYGRMjNCocHR4fByBRQj8VJDU2KiJDSC/9oADAMBAAIRAxEAPwD3GgFAKAUAoBQCgFAKAUAoBQCgFAKAUAoBQCgFAKAUAoBQCgFAKAUAoBQCgFAKAUAoBQCgFAKAUAoBQHTd3SWaF5HVEHVmIAHzNexi5OyR42krsrdE4ntddJEEyuwJyu6nbxAYAkeorWrh6lPWSM4VoT9llxWJqKAUAoBQCgFAKAUAoBQCgFAKAUAoBQCgFAKAUAoBQCgFAdV1cpZoXkdUUdWYgAfEmvYxcnZI8bSV2ZWTi2TVyU02Azb4M8mUhX5nvPjyH21WsNGGtZ27uP4J3Xc9Kav38DsteDRduJb+VrqQbhDtEn6sY2Plk9fKvJYrKstJZV8/U9VC7vUd38ix1vhe21oDnj5XUDkkj7jpjpysPLwByPSs6WIqU9np2cDupRhPcqOfUeG+o9vtx4juzqPh0k+8+lbWoVv/ABfy/BlerT/8l8/yXOh8TW2uZEUnfHvRt3XXHXKnfbzGRWFXD1KftLTt4GtOtCezLisTUUAoBQCgFAKAUAoBQCgFAKAUAoBQCgFAcUcSDIII8xvRqwOVAKAgatrMGjLzTypGPDmO5+AG7fIVpTpTqO0Vc4nUjBXkzP8A8pLrXNrC2Kof6Rc5RPiiDvP6H6xVHQU6fvZa9i3MelnP3a82dtrwWtw4lvpXu5BuA+0a/qxjb6858q8limllpLKvn6nqw6bvN3fy9DURoIwAAAAMADYD4VI3coOVAKAUBT65wxba5vLH3x7sqd11x0ww328jkVtSxFSn7L07OBlUownuin9n1Lh/+bZb6EfmyEJMB6P7r/E7mts1Crv1X8vwZ2q09usvmTtL4ztr5+zctbzeMU47NvlnY/I5rieFqRWZartWp1DEQk7PR95oqmNxQCgFAKAUAoBQCgFAKAUAoBQGe48uPZbMupIcSxdng4PN2qDAPqMjodidjVGFWapZ7a39DDEO0LrfTmZ+a61GKRsmB+WVHOe1Q4xyKpUIwXmIOSCQxyAcVQo0GuO3czK9VPh8y/4RLyG6kkTsy9wGCcwYL+KiU4K7HLBvI+YBNYYjKsqTvZfVm1Ft3bVtfodF1xjzSSRW1rcXEkbsjFVCRhlOCDI2w+qvY4XRSnJJP19Dl19WoxbfyOr2PVNY/nZorOM/mwjtJMeRdu6D6rXWbD0/ZWZ9+iPMtae7su7cnaTwba6a3achll8ZZj2jk+eTsD8AKzqYqpNWvZdi0R3ChCLvu+80FTmwoDqurlLNS8jqijqzEKB8Sdq9jFydkjxySV2QIOI7S4YKt1bsx6ASJk/DfetHQqpXcX6HCrU3opL1I2ncVQXEbvJJHEFmdO+wXIByrDmIyGQq3+Kup4eaaSV9P35nMa0Wm27E6x1q31BuWKeGRsZ5VdSfqBzXEqU4K8oteR3GpCXsu5PrM7FAQtU0mHVl5J4kkXw5hnHwPUH1FdwqTg7xdjmcIzVpIz38kptK3sLuSNR0hm/Gx/AZ7yD4ZNU/3MZ+9jfvWjMOglH3cvJ6o+jiC+0za6sWkA/8y1bnB/2bYYfXToaM/Ynbx0+Y6WpH2o+hfaJq0etwrNFzchJHeGDkEggj4ip6lOVOWWRtCamropOKdcuYLiK1tIo5JJI2djISAFB5fAjx9fKt6FKm4OpUdkuwyrVJqShBakX6LLi4uLV+2wVEjCNizMx7zcwJYk4BwB6V1jowU1lOcI5uHWNpURUKAUAoBQCgFAKAUBV8SRSzW7iFY2kyuO0zgYYHmHLvzL7wxjcCtaLiprNsZ1U3HQqo+E3hilIuWN1MMSXDqDkYwVCdAoGcDwPjjatXiU5Lq9VbL8mfQtReur4mjtIPZ0VSzOVUAu2OZsDGWwBkmppO7ubpWVjNcBe9qH7yn+5KqxW1P+KMMP8AF4s1dSFAoBQCgKHXdajhJhxE7bc/asqRJncdozZyT1CAE9CcA5relSb63Ld+BjUqJdX/AEV+jaMtweeK5t2jzyyQwRgwN4kFDIwVsHqMHcZyNq1q1WtJRd+Db15I4pwT1Ulbu2LXUdAWZQsDLbHAVniRQ5VRhVDbFVA223x0IrGFZp3lr47Gkqae2hS6ffQ6Ox5DZzjPeaDlEw8yyl2ab1Ibm22U1vOEprW68dvpbl3mUZxi9LPw3/Jr7edbpFdGDKwBVgcgg+IqNpp2ZSmmro7K8PRQCgFAZX6M/wAgX9tN/Feq8b73yXIww3sevM43X/8Ach/uL/xBSP8A9Z/yXI8fv14Ef6PrQXVkmWdeS7lfuMV5sO4w2PeXfcegrrFyy1H3pcjyhG8PNm0qIpFAKAUAoBQCgFAKAruIIBcQFTO1uCy5kVgpHeGwY9M9PmPhWlJ2lfLfuOKivHexn7fRYreWJvwnduRKvKj3CMHO/dICjOen2VQ6snFro16GKpxTXXfqayBGjBDNzbnBwBt4A42OPPapG1wKEZngL3tQ/eU/3JVWK2p/xRhh/i8WaupCgUAoBQGQ1SytrOV1VViGO1upgCZD2jELGjbvzSMGHd3AXCgFgRZCdSUU3rwS4abvy/3sTTjBNrbi3x1+5ZcLXPbiRUtxbwxvyKu3MxwCSQuwxkDqTnOcEVlXjazcrtndJ3ukrJF1Lzcp5cc2Ns9M+GceFYq19TZ9xhluYrtTL7MI5cM01swV0nVCVk5NuVpEIO+A2QAwwQauyyi8ua64Pir7eT9OwjzRavbXiu3t8/1mv0mxisIgsChYySygEkd7fu5OwOc4G29R1JylK8tyqEYxVo7E2uDoUAoBQGV+jP8AIF/bTfxXqvG+98lyMMN7HrzJr6THb3bX0k7ZWIpysVCIuxONs9RnJPj8MZqpJ0+iS4+Z1kSn0jZXfRc4lsAw6GaUj5uTWuOVqtu5cjjCu9O/ia6oygUAoBQCgFAKAUAoCo4qg9ptmX2Zbk8yYiZuUHvDcnwx1PpmtqDtO+bL3mdVXjtcy1lokkc8LDSrSELKC0gkD4G+4UKDnOMHwOPDJFUq0XFrpG9OwnVN5l1Ej0CvnlhlOAve1D95T/clV4ran/FE+H+LxZq6kKBQCgFAUFvo7yX0s0uDGChgXb3uzClj6r3gvlzufEVQ6qVJRjvx9f2/kYqDdRye3AoTPLLb3iRu8S25u3lddmaQyTSIobqAFKuSNzzoAfeFUWipwbV75beFkn9vUxvLJJLS2bmy2vu3e5YwyNzR2sTrGT3JCXm5lYHoWAADDcEDqMg4xyZOst29eK2NHmz6PgvqcNKtl120d4yV5riWW3cjBRudt8dcFucMPEMw8a9nJ06iUuxJiCVSF49rsXHDdu9naW8cgw6QorDOcFVAxkdelY1pKVSTWzbNKSagk+wsqyNBQCgFAYrgjTk1XS+yl5ijTTcwVmXP419iVIOPTxq3EzcK+aO9lyJaMFKlZ9/Mp+KeHNM4cMXNZSOJWKhhMygEYwGZ5ABnJxk+BrehXxFW9p7d34MqtGjTteO/ea3ga4gubNDbxGKIM6hCcnIY5JOTnJzvmo8VGaqPO7spoOLh1VZGgqc2FAKAUAoBQCgFAKAxfFuuS6fLOgnSGMW8J5nXJVnklVuz/ScopIXcZXw3q3D0YzjF5bu75LfuuS1qji3rbRfvoVOmcQq1xAsGoT3btKFMLRcgKkHmYkxj3Vy2x6gVtOg8jcoKKtvf8mcKyckoyv5HpVfMLjKcBe9qH7yn+5KrxW1P+KJ8P8XizV1IUCgFAKAUBTcUQrBY3hUAFoJWbHieyK5PrgAfKt6Dbqwv2rmY1klTlbsfI5QjlvW/uqfZJJ/rXL935vkdL2/Is4IVt15VAA32Hqcn7Sazbb1Z2lbY7K8PRQCgFAKAyv0Z/kC/tpv4r1Xjfe+S5GGG9j15mlubdLpSkiq6nqrAEH4g7GpVJxd0bNJqzMv9GChbHA2Anmx/nNVY33vkuRhhlaHmzW1IUCgFAKAUAoBQCgFARbjTYrqRJHjRpI88jEAlc+XlXanJJxT0Zy4pu7RzubRLooXGTG/MhyRg4K529GI+ZrxSaulxPWk9zvrk9MpwF72ofvKf7kqvFbU/4onw/wAXizV1IUCgFAKAUBUcYfkF1/d5f+Bq2w/vY+KMq/u5eDOY/Lj/AHYfZIf9a8/6fn9Dr4/ItKyOxQCgFAKAUBlfoz/IF/bTfxXqvG+98lyMMN7HrzNJLdpC6IzqHfPIpO7YGTgeOBvUyi2m0tjZySdmZn6MvyH/AG838RqpxvvfJcjDDex5vmaypCgUAoBQCgFAKAUAoDPceXHsllI5LqFVt1YqQSjhN1Of5wp88VRhY5qiX73/ACMcRLLBv97vmZf8LXJvOXtSs3bwQhJCSiKbcyOxjRgHLPnfPkARVfR0+jvbSzffvZamGeWffXRfK5utK1Eah2g/OilMb46cwAO3phh8DkeFQVIONu/UqhLNfuKPgL3tQ/eU/wByVvitqf8AFGWH+LxZq6kKBQCgFAKAqOLhmxuR5wOPrUitsP72PijKv7uXgzk21+PW2b7JF/1rz/pef0Pfj8i1rI0FAKAUAoBQGV+jP8gX9tN/Feq8b73yXIww3sevMpeI+Drm7uWZCkvbMvLPISHtQpLdwKQCPLlAOevia3o4qnGCT0tw4S8TGrh5uTa1vx4otvotXksACckTSgnz753rHHO9XyXI0wqtTt4muqMpFAKAUAoBQCgFAKAquJdK/DEBjy2zo+FIHNyMG5cnbfGN+hwfCtaNTo5X/dTOrDPGxhoIJdTvQGy0jXUUspWKWIRpDE6ZYuBh3LAYUsNtietXuUYUtNrNLVO7bv6LvJFGUp69qezWysegaRpi6ShRCSDI75Y5OXYscnx3J38sfGvnVKjm7v8AbFkIKKsii4C97UP3lP8AclUYran/ABRlh/i8WaupCgUAoBQCgKjilg1nOMj3MH0zjr9dbUPeRM6vsM+y7X8fray/ZJD/AK14vdPxXJh+8Xg/oWqsHAIIIO4I8ayND7QCgFAKAUBlfoz/ACBf2038V6rxvvfJcjDDex68zVVIbmT+jL8h/wBvN/ENV433vkuRPhvY83zNZUhQKAUAoBQCgFAKAUBScY3jWFo7rOsBBX8Yy82ASM8q+LEZx6+XUb4eKlUSauZVpOMG07Ge03jSNnihjufanaVEGYijkE95icKmFHpk4PxNE8JKzlKOXTt07jCGJi2op38jeVAWGU4C97UP3lP9yVXitqf8UT4f4vFkzVpNRMhFuloI89XZy5HwChVPzNcU1Qt127+VjqfS36trENrm/i99ZPisUUi/UJg5+qustF7c2vpY8vUX+l9z5FxDLGcNLasxOAkqTWbH4drz8x+AxXroReqT8rS5WOelkuK87x+5aDXDB/PQTRj9IL2qH1zFzED1ZVrLor+y0/k/n9DXpLbr6lhZX0d+vNFIki+aMGH2VnKEou0lY6jKMleLuZrifSR2/bEyqkkaxyNGC3LyMWXnQA8yMGKk4yuFIwCTVNGp1Mul1qr/AH7eZjUh1sx1cRKnEDKIHmLmN4sKrouHKEtI5Awq8ueUEcxAXcEiuqLdJdZK2/p2fuhzVSqey9f397zXW8K2yKi7KqhQPIAYH2VG227spSsrFdLxBAGKoxmcHBWFTJg+TFe6n+IitFRna708dDjpY7LUhXuvy2+OZILcHp7RMvOfhHHzBvgHrSNGL2bfgtPV/Y4lVa3svF/vMiLql1P7heT9nZtGPk1zMob4jaunTprfT/8AV+SPFOb25W5s58+qbFFt8eIn2Py7FmGfrry2H438vyG63C3n+DR2LSPGplVFk/OCMWXr4EqCdvSp5Zb9XY3je2pjuD7Zr3SHjQAszzgBmZBkyP1ZO8PlVmIko4hN93ImopulZd/M7eKOLp+HJo4vZVdHChJGl5VLdCpLKQMeZPTfzryhhoVYuWbVcLCrXlTkll37yu+jO7uyip7Oot+1mLy86k5yx5Quc+/gZ3/51pjY073za2WljjCyqNWy6a8T0SvnFooBQCgFAKAUAoBQFdxBd+xQM/YtPgriNcbksME82wAODnwxnwrSlHNK17HFSVo3tcp4tYvJ5I1fTWRDIodjLG3KN+8API4Py8yK3dKkk2qnyZlnqNrqfNGpqQoMpwF72ofvKf7kqvFbU/4onw/xeLNXUhQKA4yRiUEMAQeoIyD9dep22FrlUeHYY94ee3P/ALLcg/8Aj3jPzU1r08n7Wvj99/mZ9FFezp4ftjM3MjS3zwG39odIwTcRf+HkXYHkLqwVmwVOOZB3unnUklSU81r8HqvG3+yd61HG1+9aMmfh5tPJVZjI4/o9zGyzH9RokPOOu4R8497rWfQqWrVl2p6fPb1Xgduq47Pye/75E641ubsu0ZI7NMbvdOpI+EaNg/N1PpXCpQzWTzPu+/4OnUla+3j+/UpdWuCYHm7C5vlAB/G/i4zkgd2BQC4Gc5ZDtk81b04rMo3UfDV+vDyfkZTby5rOXL0/HmXOj2J1aCKR5nEboCIoR2CrnfB5CZMjoRz467VhUmoSaS1XF6/j5GsIucU2/Jafn5lxY6XDp+eyiRCepCjJ/WbqT6k1jKpKXtM1jCMdkTK4OhQCgMr9Gf5Av7ab+K9V433vkuRhhvY9eZeazpUetQtDKuUYfMHwIPgRU9OpKnJSiaTgpxysquA9JfQ7XsJOqSyYP6QLZBHxBB9OlbYqqqlTOuKRnh6bpwys0dTG4oBQCgFAKAUAoBQFRxXFHLaSdtK8UQwXZCQeUEEjbcgjbHrW1ByVRZVdmdVJweZ2RjtOuNJeVGS9uC0Z7QB5JsHkBY55xjGAdup6eOKtnHEqLvBa6bLiSxnQctJPTxN7pV+uqQpKgYI4yvMMEjwOPI9R6V8+cHCTi+BZCSkroz/AXvah+8p/uSqMVtT/AIoxw/xeLNXUhQKA854+11I5poJ5LiJFtwYeyJXnkOSeYjqB3AAdvez4Y+lhKLcVOKTd9b8EQ4irFNxk2tNDr4W4pOg2aves5BYqowWbIVHAGendY5zge70OSfa+H6WpamjylWdOneoUEPFM99eXE9vFdG2kKmZI/eARAmedVPIcDOxBOMc3jVDw8I04xm1mW1/H5mCrzlUcop5Xub3h6I6nEJbbsraGQZ5lHaTP4Zd37qsCCDkSdOtfPrNQllnq15L99C6n1leOi9X++pKfhjsJDNFITKRg+0DtgR44Jw6Z8lYL/ZNc/wBxdZZLTu0/D89e866GzzJ69+pi9e1iWwMkNlbyxzR/z/s7GSFQR4JyYDHOchUII6nBq2lSjK0qsrp7X0f76klWpKN401qt7bEngfjiBLeGzw8cw5Y1YgMpZmxnI6bknBHpmucVg553U3W57h8VDKqezKOXWvZJbqSea6S4ABtQhblzvlWByG5W7rc23dbx2G6pZoxUUnHj+8jJ1crk5N34fvM9d0a7N/bwysvK0kSMy+RZQSPtr49SKjNxXBn04SzRT7SZXB0KAx3ANwbTTOcI8hEs2EQZZvxrbDJA+s1Zio5q1r20XImoO1O/jzJf8qJv/Trz6o/+uuf7eH/cXz+x10sv+LL3T7hrqMO8bRE/mOVJHx5SRv161POKi7J3NottXasSa5PRQCgFAKAUAoBQCgK3iHS/wxA0WQDlWUkZHMjBl5lz3lyBkeIrSjU6OWY4qQzxsUN5w1d6tyJdXMMkAkVpI0i5C4U5wWyds4OPHHh1qiNelC7hFp8NTGVKctJPTwNeo5RgdKjKTK8Be9qH7yn+5KrxW1P+KJ8P8XizV1IUCgK7U9Hj1EhmA5l6HAPn59Op3BB361pCrKGiOJU1LVle/B1vcurTDteQERo2BGgJyeVFABydyWyTWixU0rR0vv2vzM/7eDd5a8i8W3WJORAEGMDlAHL8B0FYXbd2bWsrIruGNF/AFuIe0aQ8zMXbqSxJPnWter0s81rHFKn0cct7ltWJoU2g6F+BpLlxK7ieYych6ISSTjzznr5KPKtqtbpFFW2VjKnSyOTvu7n3WOGLXWd5YV5/CRe648u8uDt60p4ipT9l6fITownujrHDMbkGRjIQQSxVAzYwAWKqMtgDvABthvXvTy4aDoVxLtVCAADAHQCsDU+0AoDF8C2nt2mcgkkjJmlw8Zww/Gt0yCPrFW4qWWte19FyJqEb07XtvzJTcKzKMnUrwAeqf9Ncf3Ef+2vmddC/+bOP0ZahJqdiHmdnftHHM25IB2r3GwjCraKsc4Scp005GsqQpFAKAUAoBQCgFAKA67idbVGd2CqoyzE4AA8Sa9SbdkeNpK7M/FxfDfrmFnA8JXgm7L5vgAD1JAqh4acfa9Lq5kq0ZLq8nYseHNTOsW6SsnIxLKy5yAyOyHB8RlTis61Po5uKf6zqnPPG5T8Be9qH7yn+5K2xW1P+KM8P8fizV1IUCgKmbiS2hnNuZR2oGSoDHA/tEDCnpsT4jzrVUKjhntoZurBSy31JZvTJtGjMfMgov+Yjcfqhq5y23Z1m7D57GZf5yRj6ITGB8OU831k/KmZLZfUZb7sexGP+bkdT/aJkB+POScfAima+6+gy9jOu37S8BLMEAZlwm5PKxUksw2Bx0AyP0q9eWOx4rs7fweo3DSg+faufsLEfZXmd/qR7lX6z5zSW3UdovmMBh8RsG+Ix6LTqvuGq7yPqHEFvpqGSVyijrlHyPDccufsrqFGc3aK5HMqsYq7LJGDgEHIIyCPGsjQ5UAoDK/Rn+QL+2m/ivVeN975LkYYb2PXmTeNbKTULORI2CnHMwJwHVd2QsN1DAYyPuJrPDTUaib/13nteLlBpFf8ARZFyabEcY52kbH+NgPsFa45/5n5cjjCL/EjW1GUigFAKAUAoBQCgFAZv6QLT2yzweYxrLE0wUZJjVwXwMHOB3sYPu1ThJZanfZ28baGGIjmh6X8CovtMuJsGS7mEGxQRlIFCgruxiJLAKS3VdlPSto1ILRRV/N6+f5M5Qk9XLT0LTg6e3iaa3t5DIIyHYhudAXzsrEk5JUkgk7k77mssQptKc1a/rod0XFXjF3OjSD+CtWuoTstzGs8flzDuOPiT3vlXVTr4eMv+Oj5o8h1a0o9uv3NdUZSKA8T4IY6VrjRkneSeMknc+8wJ88lV+uvuYrr4XN4M+Rh3kxLXie2V8M+uKAUBF033D+1k/iNXU9/Tkcx2JVcnQoDFfS7ddhpzL/WSov1HtP8A6Vd/T43rX7L/AGJMdK1J95J+i65kudNiMhzyllQ/2VJUZ+GCPgBXGOilWdjrBtukrmsqQpKjizVPwNZzTZwVQ8v6zd1f94itsPT6SoomdaeSDkZ2fTItI0y0hmuZLQqVJkRip5yGZl5h5kt18hVKqSnXlKMc324GDhGNKMW7FbcQrPE6xa6ChRgyymN8ggggnIYbeI3rSLaknKj6XRnJJxaVXkaP6M7k3WmQEry8oZRjxCsRn5+PrmpsbHLXkb4WV6SNRUpQKAUAoBQCgFAKAUAoDz6fh200pOfU7rtSGYrGXKxjckdnCm4OOoGR1r6Kr1Ju1CNufmyJ0oRV6sr8vQ0XCE0F5EXhthbqrsi9xULKMEMABkA7HB8fPrU2IU4ytKVzei4tXirELj+FrVYb2MZe0k5mA6mNu7IPqwfQZrvCNSbpPaXPgc4hWSqLhy4motp1ukV0IKsoZSPEEZB+qpWmnZm6aaujsrw9PFeLR+B9eWToDLDJ8jyhvuavuYf/ACYRx7mj5FfqYlPwPaq+GfXFAKAi6b7h/ayfxGrqe/pyOY7EquToUB5d9N91hbaLzLufkFUf8TV9X+mR1lLwPm/1GWkYm24JtPYtPtkxg9irEerDnP2sahxMs1WT7y2hHLTii7rA1MfxKfw5f21mN0jPtFx8F2RT8W6jyINWUf8AHSlU4vRfUmq9epGHZq/oXut31vZqntHKcsOQFebLZCjlztzd77/I1hThOV8prOUV7RleN9MgurmytkhiDyz88hCKD2cYJYE4zht/8tV4apOMJzbdku3iyevCLnGNtW/kjdRRiFQqgKoGAAMAAeAA6VA23qyxKxzrwCgFAKAUAoBQCgFAKAzPEelssyT21tDJcPhDNLkrEoyQ3KN8+GVHx2qqjUWVxnJqPYuJhUg75orXkRbbsuGZxJeXhluZ+WPHKAMcx5QkaAkDJIydt/CunmrRy04Witf1nKtTlecrtmo7t6roynl3RgwwGBG+M9QQcVLrFpoo0ehl+CpjpEsunSkkxd+3Y/nwsdviVOQfs6VViUqkVWjx38Seg8jdJ8NvA2FRlJ5D9NtnyTwS/pxMh/wNkf8AGa+z/TJdWUf390Plf1GPWjI9T0i69ut4pf6yJG/zKD/zr5NSOWbj2H04SzRTJTMEGScAeJrg6OqC6S49x1b9Vgfur1xa3R4mnsdNgwRGJIA7SXc/tGrqW/pyPI7HdBdJcZ5HVsdeVgfurlxa3R6mnsd1eHp4x9LDHUdTjhU9I40A/tOxP3MtfbwHUoOT7/kfJxvWrKKPZY0EQCjoAAPlXxW7n1iLrGpJpEEk0hwiLk+vgAPUnAHqa6p03Ukox4nM5qEXJlJwJpzxxvdTj8fdN2jj9FfzE+S/fjwrfFTTahHaOn3McPF2c5bs0F3ZpegCRQwV1dcjoykMCPIgip4ycdjdxT3MhwsDrGpXl24I7LFvCrAggDvEkHcZ2I/XNWV/8dGFNcdWS0uvVlN8NEbaoSsUAoBQCgFAKAUAoBQCgOq6iM6MoZkLKQGXGVyMZGdsjrXsXZ3PGrqxi09n4XfsYIJLu/ZQWYglmz+e8r5CKSPA9RV3XrLNKWWH7wJerSdoq8v3iW/B9w8iyJPMZLpGzOn5sZfLKq4GMcvkT453rHERSacVaPDvNKMm7qT14nHjPRnvVS4t9rq3PPF/aH5yHzDD/sZNMNVUW4T9mW/3Fem5JSjutix4c1tNfgWaPbOzqeqMOqn1H3YPjWdak6UsrO6dRVI3Rk/pmtO2so5B1jmGfgysPv5ar/psrVWu1EuPjenfsMZpn0lXOl28cEccP4teUMwYnA6bBgP/AMq6eApzm5NvUkhjpxiopbEgaZq3HI5pCVi6jtPxaHywoGW/WIPxrnpMNhtFv6s6yYivvoiNdfRrqFj3kVHI/qpMEfDm5fsrqOPoS0enijl4KtHVEeHhPU9bOHjmIBO87kAeZAc5O/iAa6eJw9PZryOVh8RU3+ZYJ9G2o6b+NiePtF3HZyMrfIlVH21m8fQn1ZLTwNFgq0NYs5R/SLqOjN2dwiMw6iWMq3+6VHzwaPA0KizQfox/eVqbtNEPh67bijWopXUAtIHIHQdmmR1/UH113WiqOGcV+3ZxSl02IUn+2Pda+AfaMRO38tbzkG9lavmQ+E0o6KPNV8fP5g1cv/j07/FLbuRI/wDNO3wrfvZt6hKyq0jX4tWeRF5lkjYho5ByPjbvcp35TnY4rWpRlBJvZ+hnCpGTaXAtMVkaH2gFAKAUAoBQCgFAKAUAoBQGe4g0H2pmmW5ktiYwszJjeNCzbE/zZBJ7w8M7VRSrZVlcb9nj9TGpTvqnbt8DM2XEkOho3sVuPZU70krsVediQg7IEFpDzEd47dRttVUqE6jXSS6z2XBePYYRqxguotO3t8D0ZTn0r5paY7XbGThudr61UvG/5XAv5w/rEH6Q8fPfzJq2lONWPRT3+F/QlnF05dJDzX1L9Gt+KLYHuzQSAHB9CDv4ggjp6VP16M+xo26lWPamfLHh210880VvCjDowQZ+vGaSr1JaSkxGlCOyLSsjQUAoBQEe8so75eWWNJF8nUMPqIrqM5Rd4ux5KKlo0QrDhu102TtIoI43wRlRjY9fSu516k1lk7o4jShF3SKPiHVZNcmNhZtg/wBKnHSFfFVPi53Hpv6laKNONOPS1PJdv4/fHGpUc5dHDzfZ+TS6TpsekQpDEvKiDA9fMnzJO5NS1KkqknKW5RCCgsqI3EmqfgmAuUlYZAJiXJQHYudjgKN+h6dK6o088rXXmc1J5Y3MhwVZNrN17Q8rTwWnNHayMuGkLe8zHq3KDy58djsQasxM1ThkSs5atdhNQi5zzN3S2PRK+cWigFAKAUAoBQCgFAKAUAoBQHF0EgIO4IwaAz2ozQcKWqRsrypzBIIuXtGZtyqA49Dgtvt4mqYKdeba0e7e3mYycaUbPXsOrQpb6CUNcplZyWKq45bUKuykndy5Izg4BG1e1VRcbQe3/t9rHMHUTvLj8jUVKUGO1DRZuHZWudPXmRjme0zgP5tF+i/p4+vSrYVYVY5Kvk/v3E0qcqbzU/NF7oGvw6+nNE242dG2dD5Mvh921T1aMqTtL8M1p1YzV0WlZGgoBQCgOMjiMEkgADJJ2AHrRK4Mbd61NxUxgsCUhBxNd4OB5rD+k39rw9NjVsaUaCzVd+C+5LKpKr1ae3F/Y0mh6NFoUIihXCjck7lj4sx8Sf8AvapqtWVSWaRvTpxpxtEz/F3EdxpNykUTWiK0DSZuOYZZWxyghwMkEYGPA71Rh6EJwcpJ78DCtVlCVk1txKufiiTimC3tbYgXFxHm4dM4gQHD+OxO4AznBHTINbLDxozlUntHbvfAzdd1YqEN3v3G60vT00qFIYhhEXAH/M+ZJySfM1BObnJyluyyEVFZUSq4OhQCgFAKAUAoBQCgFAKAUAoBQHRd2aXgAkRW5WDLkbqwzhlPVWGTuN966jJx2Z40nuYzju+F0RbzfiUQ9se0bCXKR5zGCmTnmKbHfpsatwsGuvHVvTvTfElxEr9V6cfE+6ReroFnHcyPJHDLJzpbBMspkBHZrndkDEuAADsPDY+VIurUcErtcfDj9D2ElTgpPZ8PHgbCKfkOJGjBZj2YB3Ixnx944BJwNvlmo2uzzKE+0p9d4Vj1J+2idre5HSaPYn0kHRx6HyxnG1bUsQ4LLJXj2fbsM6lFSeZaPtIC8S3Gg93UYTyD+lQAsh9XUd5P9egrToIVdaL17Hv+Tjppw94vNGl07UotUTnhkSRfNSDj4+R9DU06coO0lY3jOMleLJROK4OjNalxrBA/ZQBrqfwjhHNj9Zx3VHn1x5VVDCzazS6q7zCWIinaOr7iIvD1zxGQ2ouEizkWkR7vp2rjdz6DbbI8q76enS0orXtf07Djop1Nam3Z9zW28C2qhEVVVRhVUYAHoB0qNtt3ZSkkrI4vdIjhC6h2GVUsOYgeIHU0yu17aC6vYyPHuoRzlbSOCO5u5BhVZQwiB/PYn3fMdPP42YWEl/kbtFfPuJsRJPqJXk/kWfBfC0fC8PKMNK2DK/mfIeSjw+Z8azxOIdaV+HA7oUFSjZbmhqY3FAKAUAoBQCgFAKAUAoBQCgFAKAUB03Nql2OWREceTKGH1GvYycdUzxpPcz91YFbyS8u2XsLeP/w4GSF7uZHYY97wGPAedUxmujVOnu9/ojFx67nPZbfUq9BtvaGl1eYmIsrGNdgBCq7c/dJy2A2RvsMHBIrWrKyWHjr2+P7oZ01e9aWn2Lnh7icaoIUkRo5poTKEwSOXmwDzEDORg/OsK2HcLtO6Tt5mtOtmtfd6mgIzU5sZzUeCbW7btI1e3l/rLdjGfqHdP1ZqmGLqRVnqux6mEsPBu60fdoRv5EC8/K7u5uVHSMtyJjw5lT3j65rr+7y+7ilzOf7e/tybLuKO14diwOxt4/8ACg+ZOMmsG6lWXFs2ShTXYjr1biKHSoFuHLGFiuHQcwAYZBON8HbceY866p0JzlkW55OrGMcz2M5ecZXTRvcQ2WLaMcxed+zZx/YXw9Dvn47VTHC08yhKfWfZrYwliJ2cox0XaUXFOkXF4sl9EkTiXsJoJCzLNEMJyogxjJJ6Z3J88VvQqwi1Sk3pdNcGY1oSknUXGzXajecNcOR6CpIJeaTeaZ92c9Tv4DPQfed6grV5VX2JbIspUlTXfxZdVgaigFAKAUAoBQCgFAKAUAoBQCgFAKAUAoDjIglBUgEEYIPiD50TsDOa9owv41tFIggyndSMnnAOeXKkBF238fh400qrjLpHq/EwqU8yybIsbDREtZmnZi8rIEDHACIDnkjUDCrnfxPrWcqrcci0X1O400pZuJC49y1i6qSGd40QgkHmeREB2PhnOPSu8L71N8Lv0RzXvkaR84kmZ5YoCbhIpUcdrAG5hIChUFkBKjHMd9jjfYGvaKVnPS64PsPKrd1HWz7O0gWcc+t2cYkDvIjTLkStAHaOQxqXMRzggHYZGfrHcnCnUeXRO3C+6vxOY5pwV99e7Y6dQuojpzXTwhJYEMCh8SdiwfsSVZs572DzeIArqEZdNkTunr2XVrnMpLoszWq07bcDYyW4KcgC4AHKGGQMe7t6ED6qiT1uVW0sZKDg6XV2EmpzmYg5EEeViX5bFvjt65qx4qMFloq3fxJlQc3eq793A2IjAAGBgYwMbDHTHlio7lVjlXgFAKAUAoBQCgFAKAUAoBQCgFAKAUAoBQCgFAKAUBE1HTo9TVVlXmCurrglSGU5BBUggiu4TlB3icygpaM69T0pdRCZeVCjBlMcjIfgcHDAjbfwJ6V7Co4X037jyUFI4X+hxXqIh50EZzGY3ZCu2NipHhtv517CrKLb7d+IlTjJJdhIOnxGPsiismclWHMCebnyc9Tzd7J8d64zyvmvqe5Fa1iVXJ0KAUAoBQCgFAKAUAoBQCgFAKAUAoBQCgFAKAUAoBQCgFAKAUAoBQCgFAKAUAoBQCgFAKAUAoBQCgFAKAUAoBQCgFAKAUAoBQCgFAKAUAoBQCgFAKAUAoBQCgFAKAUAoBQH/9k=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34" name="AutoShape 10" descr="data:image/jpeg;base64,/9j/4AAQSkZJRgABAQAAAQABAAD/2wCEAAkGBxQQEBUUEhQWFBUXFxIWFhcYGRgXGBgcFBgXGBcYGBcZHCggGRslGxgdITEiJSkrLi4uHCUzODMsNygtLisBCgoKDg0OGxAQGywkICQsLzIsMDIsLDU0LCwsLC8sLywvNCwsLCwsLCwsLCwsLCwsLCwsLCw0LCwsLCwsLCwsLP/AABEIANwA5QMBEQACEQEDEQH/xAAbAAEAAgMBAQAAAAAAAAAAAAAABQYDBAcCAf/EAEUQAAIBAgMEBgcGAwYFBQAAAAECAAMRBBIhBQYxURMiQWFxgQcyQlKRobEUI2JyksGCorIVU2PR0vAzQ8Lh8RY0RHOD/8QAGgEBAAMBAQEAAAAAAAAAAAAAAAIDBAEFBv/EADYRAAICAQMCAwYFBAEFAQAAAAABAhEDBCExEkETUWEicYGRodEFFDJC8DOxweFSI0NiovEV/9oADAMBAAIRAxEAPwDuMAQBAEAQBAEAQBAEAQBAEAQBAEAQBAEAQBAEAQBAEAw1cWimzOoPYLi58BxM45JHG0jKpvOnT7AEAQBAEAQBAEAQBAEAQBAEAQBAEAQBAEAQBAEAQCP2ntmjhh97UCn3eLHwUayE8kYcshPJGPLK9/6trYlimCw5bm78B4gGw828pR48puoIo8eUnUESGH2HWqa4vEO3+HSPRp4ErZm+UmsUn+uXyJrHJ/rfyJnB4GnRFqaKg7bAC/ieJPjLYxUeEWqKjwbEkSEAQBAEA8VASNDY+F/lOA0MRicRT16Jay/4bZX/AEPof1SDcl2v+fzuQbku1mvh96MOzZHY0X7VqqaZHmdPnIrPBunt7yKzQbp7e8mFcEXBuOYlxaeoAgCAIAgCAIB8zQD7AEAQBAEAQDQ2ttelhVzVWAvwXizeC9vjwkJ5IwW5CeSMFuULbO+lasctG9JToLa1Dfv7PLXvmLJqZS2jsY56iUto7G5u/uU1Q9JirgHXJc5273biPDj4SWPTN7zJY9O3vMveGwyUlCU1CKOAAsJtUUlSNiSSpGWdOiAIAgCAIAgCAIBqbR2bSxC5aqBx2X4jwPEeUjKEZKmiMoKSplRxu7OIwhL4GqxXiad9fIHqv5i/jMssM4b42ZZYZw3xs87L38KnJiqdiNCyCxH5kP7HynIartNCGq7TRcsBj6ddc1Jw47uzuI4g+M1xmpK0aoyUlaNmSJCAIBp7W2lTwtFqtVsqKLnmewADtJOgE5KSirZbhwzzTUILdnGN49+cTi2IV2oUuxENmt+NxqT3Cw+sxTyykfV6X8Mw4FbXVLzf+F/GVg+tm9rn2/HjKj0e1dix7v76YrBsOua1Ptp1CSP4WNyp+I7pZDLKJg1P4dgzrjpfmvt3/m52fYW16eMoLWpHqtxB4qRxVh2ETbGSkrR8nqME8GR458r6+pISRSIAgFS3n3wWgTToWepwLcVT/U3dwHbymbLqFHaPJmy6hR2jyUBmq4mrrmq1HNuZPd3D5CYfak/NmL2pPzZ0fdfdVcKA9Sz1ufEJ3L3/AIvpN+HAobvk34cChu+SyzQXiAIAgCAIAgCAIAgCAIAgEJvDu1SxYuepUtpUHHwYe0PnylOXDGfvKsmGM/ec4xOHr4Cta5puODKdGHMdjDuPnMDU8cvIwNTxyLhu9vstSyYmyNwDjRD+b3T8vCasWpT2kasepT2kXEG81mo+wDlPph2mWrUsOD1VXpWHNmJVfgA36pk1Et0j6T8DwpQllfLdL4bv/BzuZz3RAEAvXoj2maeLehfqVULAfjp6gjxXNfwEv08qlR4341hUsKyd4v6P/Z2CbD5cQCib5b1m7UMO3dUqD5qp+p8hMWfP+2Jjz5/2xKPSpliFUEkkAAcSTwAmRK9kY0rOpbp7uLhEzPZqzDrHjlHur+57fhPRw4VBW+T0cOHoVvksMvLxAEAQBAEAQBAEAQBAEAQBAEA0dr7Lp4qmUqC47D2qeansMhOCmqZCcFNUzlO3NkPhKuR9QdUYcGHPuPMdnwM83JjcHTPNyY3B0yT3Y3qfCkJUu9HlxZO9eY/D8O+zFncNnwWYs7hs+DpmGxC1FDoQysLgjgZ6CaatHoJpq0cf9LeHK49WPB6KW/gZwfqPjMeoXtH1f4LJPTOPlJ/WilSk9cQBALX6L6BfadMj2EqufDKU+riW4VczzPxeSjpWn3aX1v8Awdvm4+RKjvzvD0K9DSNqjDrEewp5fiPyHlMuozdK6VyZtRl6V0rk5xMBgOhbh7AyKMRUHXYfdg+yp9rxI+XjN2mxUupm7T4qXUy5zWahAEAQBAEAQBAEAQBAEAQBAEAQBAI/beykxVI038VbtU9hH+9ZDJBTVMhOCmqZyPaOBfD1Wp1BZlPkR2Edxnlyi4umeZKLi6ZLbqbxNhHytc0WPWHun31/cdstw5nB0+CzDm6HT4LXv3u9/aOGVqVjVTr0jpZgwF0vyYWIPMDsvNmWHXHY+i/DdatPk3/S+f8AD/nY4lVplGKsCrKSGUixBHEEdhmI+wi1JJrhnmDp9UEkAAkkgADUknQAAcTBzjdnaPRxuucFRapVFq1W2Ye4o9VPHW58h2Tbhx9Kt8nyf4prVqJqMP0x+r8/sWTbO0Vw1B6reyNBzJ0UeZk5zUI2zyJzUI2zjmKxDVXZ3N2Ykse8/tPKbbds8ttt2yY3Q2L9qr9YfdpZn7/dXzI+AMtwY+uW/CLcOPrlvwdXAnpnpH2AIAgCAIAgCAIAgCAIAgCAIAgCAIAgFc302F9po50H3tMEr+IdqfuO/wAZRnxdatcooz4utWuUctnmnnF39H+3bH7NUOhuaRPYeJT9x5902abL+x/A16bL+x/Ase3d1cLjda1Pr8BUU5X04DMOI7jcTVLHGXJ7Gn12bT7Qlt5disn0U4e//Hr25fd/XJKvy8fM9D/93LX6I/X7lj2DuhhcEc1Knd/7xzmfyJ0XyAlkMUY8GDUa/PqFU3t5Lj/fxJ6WGM536Rtp56q0AdEGZvzMNB5L/VMOqnb6TDqp2+kp8yGU67utsn7LhlQjrnrP+Y9nkLDynqYcfRGj08UOiNEvLS0QBAEAQBAEAQBAEAQBAEAQBAEAQBAEAQDl+/Wx+gr9IotTq3Pg3tDz4jxPKedqMfTK1wzz9Rj6ZWuGVynUKkMpsQQQR2Eagyjgzp0di2BtIYrDpU7SLMOTDRh8dfAiepjn1xTPVxz64pkjLCYgHmo4UEnQAEnwGphg4pj8Ua1V6h4uzN8ToPIaTyJS6m2eTKXU2yZ3H2b0+LUkXWl1z4+wPjr/AAy3Tw6p+4t08OqfuOqT0j0RAEAQBAEAQBAEAQBAEAQBAEAQBAEAQBAEAi95NmfasM9P2rZk7mXh8eHgZXlh1xaK8sOuLRx8jynlHlly9G+0MtV6JOjjOv5l0PxX+ma9LKm4mrSy3cToU3G4QCG3wxPR4Kse0rkH/wChC/QynO6xsqzuoM5HPMPMOnej/AdHhc5HWqkt/CNF/c+c9HTRqF+Z6GmjUL8yzzQaBAEAQBAEAQBAEAQBAEAQBAEAQBAEAQBAEAQDlO++z+hxbEDq1PvB4n1h+rXznm6iHTP3nnaiHTP3kdsTF9DiaVTgFdb/AJTo38pMrxy6ZJleOXTJM7PPWPVEAqfpIq2wqD3qqjyCufqBM2qfsfEzap+wvec6w9E1HVF4syqPFiAPrMCVukYUrdHbMNRFNFReChVHgosJ66VKkeslSpGWdOiAIAgCAIAgCAIAgCAIAgCAIAgCAIAgCAIAgFT9IuBz4Zag402F/wAr9U/PKfKZtVG435GbUxuN+RzYieeYDtWya/SUKT+8iMfEqCZ68HcUz1oO4pm3JEil+k0/dUR+Nj8F/wC8yav9KMmq/Siu7j4XpManJAznyFh8yJRp43kRRp43NHVp6R6QgCAIAgCAIAgCAIAgCAIAgCAIAgCAIAgCAIAgGttPCitRqUz7asvxGnzkZx6otEZR6k0cUItoePbPIPJOubnvfA0Py2/SSP2nqYP6aPTw/wBNExLS0pnpNX7mif8AEI+Kn/KZNX+le8y6r9KNT0ZYfrVqnIIg8ySfoJHSLlkNIuWX6bTaIAgCAIAgCAIAgCAIAgCAIAgCAIAgCAIAgCAIAgHHd5sN0WMrL+MsPB7OP6p5WVVNo8vKqm0dG3J/9hR8H/rab8H9NG7B/TROS4uKr6R6V8Ip92qh+IZfqRM2qXsfEzapex8T56OKOXCM3vVWPkAq/UGNKvYv1GlXsfEtc0mkQBAEAQBAEAQBAEAQBAEAQBAEAQBAEAQBAEAQBAOZ+kWhlxYb36anzUsp+QE8/VKp36Hn6pVOy67oplwNAfgB/USf3mvD/TRrw/oRLy0tIXfGh0mBrDkof9BDfQSrOrxsqzq8bMe41PLgKXf0h+LtOadVjRzTqsaJ6XFwgCAIAgCAIAgCAIAgCAIAgCAIAgCAIAgCAIAgCAUL0n09aD91Vf6SP3mLVrhmPVrhlz2VR6OhST3aaL8FAmuCqKRqgqikbUkSMWJoh0ZTwZWU+YtONWqONWqI/dekUwdFTxC2PiCb/OQwqoJEMSqCRKywsEAQBAEAQBAEAQBAEAQBAEAQBAEAQBAEAQBAEAQCrb9YTpfsq+9XVD4MDf5CZtRHq6V6mfURvpXqWmaTQIAgHlEAFh3/ADN4B6gCAIAgEbidt0adZaLN1207lvwDHsvKJ6nHCag3uyxYpOPUiSl5WIAgCAIAgCAIAgCAIAgCAIAgCAIAgCAamMwvSPSY/wDLcv8AyOo/qkZRtr0IyjbXoecVtajSbK9VFbkSLjx5ecrnnxQdSkky1Y5NWkfdoY9aVBqvrALcWPG+gse8kTuXKoY3M5GDlLpKC+9OJL5ukt+EKuXw1F/nPEeuzt3ZvWnx1VF52BtL7TQFS1jqrDkRy7uB857OmzeLjUjFlh0SokZeViAeXcAEkgAcSdAJxugVDb+93FMP51Oz+Advj/5nl6n8Q/bi+f2NeLT95/IiNhbvVMUc73WmTcsfWfnlvx8frMun0ksz6pbLz8/55luXMobLk6LSTKABewAGpudOZPGe8lSo89uz3OgQBAEAQBAEAQBAEAQBAEAQBAEAQBAMONdlpuV1YKxXxANvnIzbUW15HYpNqzkTMSbk3J1JPEk9t58td7nrcFu3SoHEYSvRYnJcBTyJ1NvAgG3f3z1NFF5cM8b4/sZM76JqSIl918SHy9Hf8QZcvjcm/wApmehzqVdPx2LfHhV2XrYGzfs1AU73OrMey55d3AeU9nTYfBxqJiyz65WSMvKyF2tvLRw9xfO/urrb8x4D690yZtZjxbcvyRdDBKRTcftXEY58gBIPCmnDxPPxOnhPJyZ8uol0/RGyOOGNX9Sf2HugFs+Isx7EHqj8x9rw4eM3af8AD0vayb+nb/ZnyahvaJbFFuE9Myn2AIAgCAIAgCAIAgCAIAgGKo7D2cw7iAfgdPnIttdjqoxLj6d7FsrcmuhPgGtfykVljdWd6WbN5YRPsAQBAEAQCv43dGhUcsMyXNyFIt32BBt5TDk/D8UpdW69xfHUTSol8BgkoIEpjKo+ZPEk9pmrHjjjj0xWxVKTk7Z9xWOp0heo6p4kD4DtnZ5IQVydCMXLhEBj986S6Ulaoefqr89flMOT8Rxr9Cv6F8dLJ87FexG18VjTlTNb3KYIH8Tf5m0wy1GfUOo/JF6x48e7+pIbL3LY2Ndso9xbE+bcB5Xl+H8Nb3yOvREJ6pftLdgNn06C5aaBR28z4nifOepjxQxqoqjJKbk7ZtSwiIAgCAIAgCAIAgCAIAgCAIAgHipTDCzAEHiCLj4GcaTVM6nRotsen/yy9L/62Kj9Gq/KUvBH9tr3P/HH0J+I++5ibB4lfUxCt3VaY/qQj6SDx51+md+9fajvVB8x+TMTYjGpxo0an5HK/wBUi56qP7Yv3Nr+6O1ifdoxNtrFL62Cb+GoG+iyP5nOucX1/wBHfCx/8/oYX3lrD/4VX+b/AESL1uRf9p/X7EvAj/zX8+JifebEn1cG48c5/wCgSv8AO5u2J/X7HfAh/wAv58zA+2NoP6tDL/A1/wCY2+U49Rq5cQ+n3Z3w8K5ZhfBbSresxUfnVB/JrIPFrcnLr41/Yl1YI8HrD7kOTerVA55QWJ8zb6RH8Mk3c5HHql2RMYLdLD0+Kmoebm4/SLCa8egwx5V+/wDlFUtRN+hN0qSoLKAo5AWHwE2KKSpFLbfJ7nTggCAIAgCAIAgCAIAgCAIAgCAIAgCAIAgCAIAgCAIAgCAIAgCAIAgCAIAgCAIAgCAIAgHirVCi7EAcybD4mcbS3YSsjsXtV0ZglB6gCKysvB8xUZV042N/KZ555RbqDe3zLI401u6NyniQwtcB8oJW4zLcX1HHtlymmvUg1REbm416uHLVWLEOwueQVT+8yaDJKeK5u9y7URUZUj7vVjyuEL0XscyjMpB4nUTutyuOFygxggnOpIk/ti06SvUYKMq3LG2pH1mnxIxgpSdFXS3KkatHePDO2UVVv33UfEi0qjrMMnSkTeGa3olZpKhAK/vljKlGlTNNipNQA27RlY2+Uw6/JPHGLi63L9PFSbvyD4xxtMUsx6M075ey9jr8oeSX5vovauAorwb72T7MACToBqSZuuig806gYXUgjmDcfETiaatHWq5PlOsrEhWBtxsQbePKFJPgU0ErqxIDAkcQCCR4jshST2TFMi94dpPQNAJl+8qKjXF9CRw14zLqs0sfR093RZigpXfZEotdSxUMCRxFxceU09SuiumRe0cViENQolLIAnRl2tckrmDdYW7ZnyzzRvpSrtbLIRg6tslEYlQdL28uH0mlcFfciNn42u1RFc0D6/ShGuwtfLlF/C95kxZMrklLp73T+RbKMEm1foTNRwouSAOZ0E1tpclJg2hUIo1GU2IRyCO5SQZHI6g2vIlFe0jR3UxL1cKj1GLMS9ye5iB8pn0U5TwqUnb3/uTzxUZtIl5rKjzUqBRdiAOZNhONpchKz6rAi4NxzE6nYPsAQBANHbeC6fD1KY4sNPEG4+YlOoxeJjcSeOXTJMgdm7wNQpLSq4etmQBbqtwQug490xYtW8cFCcJWtuC+eFSk5Rktz5sSoa2Pq1hTdENO3WW2vUFuXsmc08nk1EsnS0q7r3DIlHEo33Mm54KYKpnBWzVD1hbTIuuvZJaBOOB3tz/Y5qN8ioisLhmfZLBVJPSXsBc2BW5A7plhBy0NRXf/ACXSkln38jcxm20q4fomw9YnJYEoCAwWwYa9hl+TUxnj6HCXHl38yuOJxl1KSIRmzpQRsO4FPN0jKpzOCQeQ18TMbfVGEXB7c7cl/DbUuSX2TvA9DDmm1KqzLm6NiulrdUN4Hl2TVh1csePpcZNrjb5WU5MKlK00atPa9WmtKt9oNRnch6OhsAfdHC/gOIlS1GSKjk67be6JvHFtx6arubO3tpHGrTp06NYEVAesthwI7L8+Ms1OZ6hRjGEue6IYoLHbbRJVaZ/tZWsbdFa9jbg3bwmhp/nE/wDx+5Wn/wBF+8l9tsBhq1/7qp81ImrUNLFK/J/2Ksf617ysbu7f6DDrTajVaxYhlW4ILE/vbynnaXV+HiUXFv3I05cPVK7Rk2FQqvTxjqrIapY079U3Oc6X/MBfnJaaM5RyySpy4+v3OZXFOCfbkhKNcUXw5WlUp1EJ6TQgvqOAPHS485jjJY5Qai01z6lzTkpW7T49CR3j2r9qFMLSrplbMSU1tb2bHjL9Vn8ZRSjJU/IrxY+i7aNLFdGoRsNQxFOqjA52BObnexPbyHOVT6Ek8UJKS7smup2ptUSe3tsnFUDSShWDErxTTQ37Ly/VanxsfQoSv3FeLH0S6m0WWtQf7IUXSp0WUfmyW4+PbPRnGXguMea+tGZNddviymYHBkth0p0KlOsj3quVIFs3Pw/y1vPJx423CMINST3deptlJe02012LLvBtSmL0alKrVDKM2QacbgXuNdAZ6GpzwX/TlFu/IzYscv1JpEZuwzmliaOV8uVuizix64YZeXLhzMz6NycJ46ddr9exZmq4y+Zh2Ptw4bC9EaNXOvSWOXq3JJF+2wvrK8GqeHD0dDvftsSyYlOd2qNeltirTFGt9oNVnYh6OhsAexRwPkOIkVqMkVGfXbb3R144u49NV3PW39pfanpHoa3RoSXQqRmvbgR22BjU5vGlH2ZUuVQxQ6E91ZY91qtM02SlTqUwrXtU49bW4N+HZ5Tfo5Q6HGEWq8zPmUruTT9xNTYUiAIAgCAfLQCJ23sY4oqOldE9pBwbl5+N5l1Gmeal1NLuvMtx5OjsSGDwi0aaogsqiw/3zl8IRhFRjwiuUnJ2zNaTOC0AWgGlR2RQR860kDcwOHhy8pTHT4oy6lFWTeSTVNm7aXEBaAQ22dhfaXGaq609L0xwJHaOXmDMmfS+NJXJ15F2PL0LZbm1itnXoilSdqIXLYrxAHZxls8NwUIPp9xCM/a6mrPWFwTIamaq75ySL+xe+i/H5TsMbi5XJu/p7hKSdbcGjszd4U6vTVKjVqmuUt2dnDXW2nLulGLSKM/Ek3J+pOea49KVIm5sKRaALQD7AEA+WgC0AWgGlQ2RQR86UkVuYHDw5eUpjp8UZdSirJvJJqmzdtLiB9gCAIAgGhtzGNQw9Sotsyi4vqOI4yjUZHjxSmuyJ449U0madLaFanVppX6MrVD5WQMuUouYhgxOlpUsuSE4xyVUu69FfqTcIyi3G9jYw226VQ6Zx1WdSUYZ1Xiyadb66yyGphLjyvjlehF4pI8jb1PK5IdcihyGQg5WNgwB4zn5qFNu1Svjsd8KW3qfRt6lZycy5FVjmUgkMbKVHaCdJ381j3u1Xp5nPClsYdobbK0GqIrKVekpFRGGjsASOeh7DIZdT043KK4a5XmyUMVypn3EbbGRyl0ZHpKwqI1x0jADq3B1HAzstSul1s01yvM4sTvcyVNvUlZlOfqvkZspyqTa124AG869VjTad7OnscWKTVm5j8clFQz31IVQASzE8AoHEy3JljjVyIxi5OkRO0t4LUgaIOc1FpkMjEoTa90uDe3AX1mXNq6hcObrdcfD+3mWww7+15WbO2NoPQoK4tclAzFWyoCOs5QG9hyv2yzPmljxqS9Lfl60RxwUpUaI23VFB3zUamV6Sq6XsQ7AHMma6kX5yn8zPw3K091uvV+V7E/Cj1Jbrk3a22AQhpnqmslLMVJDXvfIQe71uHjLpahNJxf7q459334ILG1d+RrYfbVRnQHLZq9ekdD6tMEg8eOmsrjqZtxTreUl8Ff2JPEkn7kyQwG10rEZA9iCVYoQrAG2jfsbS/Hnjk/TfyK5Y3Hk1sdjK5xQo0TTA6LpLurH2ytuqw7pVkyZXm8ODXF7r1rzROMY9HVK+T5hNug0/vFPS9I9IogLEtT9YqONra6xj1Vx9tb21S33XkJYt9uKs2qG2KTlQCesjOCRYWQ2cG/BgeIlsdRCTST5Tfy5+KIPHJGE7wUsqt1yGTpNEJKpe2dgOAkPzeOk9+L47ebJeDK6PrbYVXq5nXo0Sk4sDf7y9tfav2ACdeojGUreySfz+5zw20qW7B29SCOzZ1yZMyspDAOQFOU8Rcw9VjSbdqqvbzHhStLzB2/SCuWzrkyFgykNZzZWAPEXj81jSbd7V28x4UtvU8NvHSGa4qDKVD3RhlDWys3IG/jOPV41d3tzs9jvgyM9XbNNahQ5tGVGYKSis3BS3AHUfGTepgpdPrXpb7HFjk1ZjO3qWfL1/wDidEWynKHvYAt3mR/NY7rfmuO53wpVfpZ62RtQ12qgoVyOVFwdQOZPtXvp2aTuDP4jkq4ZyePprfkk5oKxAEA09sYLp6D0wcuYWvxtqOyVZ8fi43DzJ45dMlI0U2O7urV6iuEV1RUXIBnXKSSSbm0pWnnKSeSV1xSrnbzZPxElUUa+D3dZARnQEU2RHVLOC2mYtfjblaVw0koqrXFJpb+//wCEpZk+3c8Luy2WoC6A1KQpnKpGoYHMbsSxPbOfknUk2t1Wy+vI8dWtuGbuL2OXd2DKM1JKVioYdVi1yDoQeFpdPTuUpSvlJceRCOSkl62alLdthTdc6rmekwVQ2RejYE2DMTcypaNqLjfLWy4VO/PuTeZWnXmbGN2IajVmzgdK2GI04dCbnt1vJ5NK5Sk756f/AFIxy0kq4v6mkmyqtY4hC2Sk9e7AoczAZTdGvaxtbgeEq8Cc3ON0nLy544J+JGPS+9EztXZ5rBCrBHpuHQkXFwCLEXGhBmrNhc0mnTTtFMJ9N33NH+wmPWaoDUavSrOQtl+6tZVF9NBxlP5VtW3u5Jv4difirstqa+ZI7Twr1FHR1DTZWDA8QbeywuLqZozQlJey6a/m5CEkuVZEvu6zpVzumeqaROVSqAUzewF7knneZXo5SUupq5Vwtti1ZkmqXF/UzDYRAVFcCmldKyLY3UC5ZL34XOnKT/KtVFPZStenp9iPi963qj7R2GVZDnHVrVqvD+9BFvEX4xHTNNO+JN/O/uHltPbsl8jxsvYLUawqZkFgwIpqUz5uBdc2UW7gNZzDpXCfVa+Cq/f2OzyqUaNjG7NqnECtSqIh6PoyGUt7Ra+jDuk8mHI8viQaW1bq/wDKIxnHp6ZLualTdvqpZ1aor1HYut1c1fWuoItwFrHslb0eyp20291zfP8Aol42722+x7xO7ueglMOEZSxLKuUWqAioAo4XB+U7PSdWNRumu6XnyI5qk3/PQbR3fzvmplB92KdnTMAF9UrqNQDax0jLpOqXVGuK3V/IQzUqZ6r7v5uk6+UMlBVsvqmhqDbgR3TstJ1OW/KVenScWaq28/qae2NlVTRrVHPSVXFFAKakAKtRW0FySeJlWfTzcJSk7k6Wy7J/EnjyR6klstzZxOwqlXpDUqKXcU0BCkALTcPqMxuSZZPSzn1OUlbrt2Tvz7kY5VGqWxlx2xDU+02cDpuhtp6vR24663tJZNM5de/6q+hyOWunbizFU3evWZwUys4qHMmZgRa4U3tYkctJF6T23Lam743OrN7NGRthkoy5x1sT9o4dmYNl48dOM69M3Fq/3dX1ujni73Xajb2bgWovWJYFKjmoBYhgWtcE3sRoJbixShKTvZuyM5qSXoSEvKxAEAQBAEAQBAEAQBAEAQBAEAQBAEAQBAEAQBAEAQBAEAQBAEAQD//Z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5692414" y="6273225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066800" y="2133600"/>
            <a:ext cx="7201522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تمهيد</a:t>
            </a:r>
          </a:p>
          <a:p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تعريف بمنتجات شركة </a:t>
            </a:r>
            <a:r>
              <a:rPr lang="en-US" sz="4000" dirty="0" smtClean="0">
                <a:solidFill>
                  <a:srgbClr val="C00000"/>
                </a:solidFill>
                <a:cs typeface="DecoType Naskh Variants" pitchFamily="2" charset="-78"/>
              </a:rPr>
              <a:t>Symantec</a:t>
            </a:r>
            <a:endParaRPr lang="ar-SA" sz="4000" dirty="0" smtClean="0">
              <a:solidFill>
                <a:srgbClr val="C00000"/>
              </a:solidFill>
              <a:cs typeface="DecoType Naskh Variants" pitchFamily="2" charset="-78"/>
            </a:endParaRPr>
          </a:p>
          <a:p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الجزء الأول</a:t>
            </a:r>
          </a:p>
          <a:p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المهارات المكتسبة من البرنامج </a:t>
            </a:r>
            <a:r>
              <a:rPr lang="en-US" sz="4000" dirty="0" err="1" smtClean="0">
                <a:solidFill>
                  <a:srgbClr val="C00000"/>
                </a:solidFill>
                <a:cs typeface="DecoType Naskh Variants" pitchFamily="2" charset="-78"/>
              </a:rPr>
              <a:t>NortonGhost</a:t>
            </a:r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</a:p>
          <a:p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تنصيب البرنامج </a:t>
            </a:r>
            <a:r>
              <a:rPr lang="en-US" sz="4000" dirty="0" err="1" smtClean="0">
                <a:solidFill>
                  <a:srgbClr val="C00000"/>
                </a:solidFill>
                <a:cs typeface="DecoType Naskh Variants" pitchFamily="2" charset="-78"/>
              </a:rPr>
              <a:t>NortonGhost</a:t>
            </a:r>
            <a:r>
              <a:rPr lang="en-US" sz="40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  <a:endParaRPr lang="ar-SA" sz="4000" dirty="0" smtClean="0">
              <a:solidFill>
                <a:srgbClr val="C00000"/>
              </a:solidFill>
              <a:cs typeface="DecoType Naskh Variants" pitchFamily="2" charset="-78"/>
            </a:endParaRPr>
          </a:p>
          <a:p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آلية عمل  </a:t>
            </a:r>
            <a:r>
              <a:rPr lang="ar-SA" sz="4000" dirty="0" err="1" smtClean="0">
                <a:solidFill>
                  <a:srgbClr val="C00000"/>
                </a:solidFill>
                <a:cs typeface="DecoType Naskh Variants" pitchFamily="2" charset="-78"/>
              </a:rPr>
              <a:t>و</a:t>
            </a:r>
            <a:r>
              <a:rPr lang="ar-SA" sz="4000" dirty="0" smtClean="0">
                <a:solidFill>
                  <a:srgbClr val="C00000"/>
                </a:solidFill>
                <a:cs typeface="DecoType Naskh Variants" pitchFamily="2" charset="-78"/>
              </a:rPr>
              <a:t> استعادة نسخة احتياطية لقرص صلب</a:t>
            </a:r>
            <a:endParaRPr lang="ar-SA" sz="4000" dirty="0" smtClean="0">
              <a:solidFill>
                <a:srgbClr val="C00000"/>
              </a:solidFill>
              <a:cs typeface="DecoType Naskh Variants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0" y="4572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9600" dirty="0" smtClean="0">
                <a:cs typeface="DecoType Naskh Swashes" pitchFamily="2" charset="-78"/>
              </a:rPr>
              <a:t>الجزء الأول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47" name="Picture 7" descr="C:\Users\DRBFAC~1.HIS\AppData\Local\Temp\SNAGHTML2234d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620000" cy="5715000"/>
          </a:xfrm>
          <a:prstGeom prst="rect">
            <a:avLst/>
          </a:prstGeom>
          <a:noFill/>
        </p:spPr>
      </p:pic>
      <p:sp>
        <p:nvSpPr>
          <p:cNvPr id="6" name="شكل بيضاوي 5"/>
          <p:cNvSpPr/>
          <p:nvPr/>
        </p:nvSpPr>
        <p:spPr>
          <a:xfrm>
            <a:off x="3276600" y="4648200"/>
            <a:ext cx="1295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5538" name="Picture 2" descr="C:\Users\DRBFAC~1.HIS\AppData\Local\Temp\SNAGHTML4a07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4514" name="Picture 2" descr="C:\Users\DRBFAC~1.HIS\AppData\Local\Temp\SNAGHTML4a8cb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05400" y="4114800"/>
            <a:ext cx="12192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1828800"/>
            <a:ext cx="11430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410" name="Picture 2" descr="http://www.laptoprepair101.com/wp-images/external-laptop-harddriv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8781" cy="3429000"/>
          </a:xfrm>
          <a:prstGeom prst="rect">
            <a:avLst/>
          </a:prstGeom>
          <a:noFill/>
        </p:spPr>
      </p:pic>
      <p:pic>
        <p:nvPicPr>
          <p:cNvPr id="17412" name="Picture 4" descr="http://absba9.absba.org/teamwork1/642556/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57600"/>
            <a:ext cx="3810000" cy="28575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386" name="Picture 2" descr="http://lib.store.yahoo.net/lib/cooldrives/ide-35-inch-hard-drive-adapter-to-us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457200"/>
            <a:ext cx="4762500" cy="4133850"/>
          </a:xfrm>
          <a:prstGeom prst="rect">
            <a:avLst/>
          </a:prstGeom>
          <a:noFill/>
        </p:spPr>
      </p:pic>
      <p:pic>
        <p:nvPicPr>
          <p:cNvPr id="16388" name="Picture 4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0" name="Picture 6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2" name="Picture 8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6" name="Picture 12" descr="http://www.cablesandchipsinc.com/images/USB-IDE-SAT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304800"/>
            <a:ext cx="4191000" cy="419100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388" name="Picture 4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0" name="Picture 6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2" name="Picture 8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924764" y="2743200"/>
            <a:ext cx="75568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آلية عمل  </a:t>
            </a:r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نسخة </a:t>
            </a:r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احتياطية لقرص صلب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495800"/>
            <a:ext cx="1066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" name="مربع نص 1"/>
          <p:cNvSpPr txBox="1"/>
          <p:nvPr/>
        </p:nvSpPr>
        <p:spPr>
          <a:xfrm>
            <a:off x="304800" y="1981200"/>
            <a:ext cx="8563563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6600" dirty="0" smtClean="0">
                <a:solidFill>
                  <a:srgbClr val="C00000"/>
                </a:solidFill>
                <a:cs typeface="DecoType Naskh Variants" pitchFamily="2" charset="-78"/>
              </a:rPr>
              <a:t>كيف نجعل القرص الصلب الخارجي </a:t>
            </a:r>
          </a:p>
          <a:p>
            <a:pPr algn="ctr" rtl="1"/>
            <a:r>
              <a:rPr lang="ar-SA" sz="6600" dirty="0" smtClean="0">
                <a:solidFill>
                  <a:srgbClr val="C00000"/>
                </a:solidFill>
                <a:cs typeface="DecoType Naskh Variants" pitchFamily="2" charset="-78"/>
              </a:rPr>
              <a:t> أو </a:t>
            </a:r>
            <a:r>
              <a:rPr lang="ar-SA" sz="6600" dirty="0" err="1" smtClean="0">
                <a:solidFill>
                  <a:srgbClr val="C00000"/>
                </a:solidFill>
                <a:cs typeface="DecoType Naskh Variants" pitchFamily="2" charset="-78"/>
              </a:rPr>
              <a:t>الــ</a:t>
            </a:r>
            <a:r>
              <a:rPr lang="ar-SA" sz="66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  <a:endParaRPr lang="ar-SA" sz="6600" dirty="0" smtClean="0">
              <a:solidFill>
                <a:srgbClr val="C00000"/>
              </a:solidFill>
              <a:cs typeface="DecoType Naskh Variants" pitchFamily="2" charset="-78"/>
            </a:endParaRPr>
          </a:p>
          <a:p>
            <a:pPr algn="ctr" rtl="1"/>
            <a:r>
              <a:rPr lang="en-US" sz="6600" dirty="0" smtClean="0">
                <a:solidFill>
                  <a:srgbClr val="C00000"/>
                </a:solidFill>
                <a:cs typeface="DecoType Naskh Variants" pitchFamily="2" charset="-78"/>
              </a:rPr>
              <a:t>Flash Memory</a:t>
            </a:r>
            <a:r>
              <a:rPr 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6600" dirty="0" smtClean="0">
                <a:solidFill>
                  <a:srgbClr val="C00000"/>
                </a:solidFill>
                <a:cs typeface="DecoType Naskh Variants" pitchFamily="2" charset="-78"/>
              </a:rPr>
              <a:t>إقلاعي </a:t>
            </a:r>
            <a:endParaRPr lang="en-US" sz="6600" dirty="0">
              <a:solidFill>
                <a:srgbClr val="C00000"/>
              </a:solidFill>
              <a:cs typeface="DecoType Naskh Variant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0" y="304800"/>
            <a:ext cx="914400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9000" dirty="0" smtClean="0">
                <a:cs typeface="DecoType Naskh Swashes" pitchFamily="2" charset="-78"/>
              </a:rPr>
              <a:t>الجزء الثاني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2590800"/>
            <a:ext cx="25146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334000" y="4267200"/>
            <a:ext cx="1066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858000" y="304800"/>
            <a:ext cx="1447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10400" y="685800"/>
            <a:ext cx="1447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4114800" y="3352800"/>
            <a:ext cx="25908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419600" y="3200400"/>
            <a:ext cx="2590800" cy="1524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762000"/>
            <a:ext cx="20574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447800" y="1752600"/>
            <a:ext cx="1219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76600" y="1828800"/>
            <a:ext cx="4343400" cy="121920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16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486400" y="4800600"/>
            <a:ext cx="1295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410" name="Picture 2" descr="C:\Users\DRBFAC~1.HIS\AppData\Local\Temp\SNAGHTML16e6b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810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2590800"/>
            <a:ext cx="4343400" cy="1219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486400" y="4648200"/>
            <a:ext cx="13716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295400" y="762000"/>
            <a:ext cx="3276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6324600" y="1524000"/>
            <a:ext cx="14478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82648" y="2024658"/>
            <a:ext cx="8985152" cy="338554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endParaRPr lang="ar-SA" sz="1600" dirty="0" smtClean="0"/>
          </a:p>
          <a:p>
            <a:pPr algn="ctr"/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كيفية عمل نسخة </a:t>
            </a:r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احتياطية</a:t>
            </a:r>
          </a:p>
          <a:p>
            <a:pPr algn="ctr"/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  <a:r>
              <a:rPr lang="en-US" sz="6000" dirty="0" smtClean="0">
                <a:solidFill>
                  <a:srgbClr val="C00000"/>
                </a:solidFill>
                <a:cs typeface="DecoType Naskh Variants" pitchFamily="2" charset="-78"/>
              </a:rPr>
              <a:t>Backup </a:t>
            </a:r>
            <a:endParaRPr lang="ar-SA" sz="6000" dirty="0" smtClean="0">
              <a:solidFill>
                <a:srgbClr val="C00000"/>
              </a:solidFill>
              <a:cs typeface="DecoType Naskh Variants" pitchFamily="2" charset="-78"/>
            </a:endParaRPr>
          </a:p>
          <a:p>
            <a:pPr algn="ctr"/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 </a:t>
            </a:r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لنظام حاسب موجود فيزيائياً في </a:t>
            </a:r>
            <a:r>
              <a:rPr lang="ar-SA" sz="6000" dirty="0" smtClean="0">
                <a:solidFill>
                  <a:srgbClr val="C00000"/>
                </a:solidFill>
                <a:cs typeface="DecoType Naskh Variants" pitchFamily="2" charset="-78"/>
              </a:rPr>
              <a:t>الشبكة</a:t>
            </a:r>
            <a:endParaRPr lang="ar-SA" sz="6000" dirty="0" smtClean="0">
              <a:solidFill>
                <a:srgbClr val="C00000"/>
              </a:solidFill>
              <a:cs typeface="DecoType Naskh Variants" pitchFamily="2" charset="-78"/>
            </a:endParaRPr>
          </a:p>
          <a:p>
            <a:pPr algn="ctr"/>
            <a:endParaRPr lang="ar-SA" sz="1600" dirty="0" smtClean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0" y="304800"/>
            <a:ext cx="914400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9000" dirty="0" smtClean="0">
                <a:cs typeface="DecoType Naskh Swashes" pitchFamily="2" charset="-78"/>
              </a:rPr>
              <a:t>الجزء الثالث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4338" name="Picture 2" descr="C:\Users\DRBFAC~1.HIS\AppData\Local\Temp\SNAGHTML1c19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200400" y="4343400"/>
            <a:ext cx="1447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267200" y="42672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638800" y="5029200"/>
            <a:ext cx="1066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1981200" y="3733800"/>
            <a:ext cx="1219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44958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4876800"/>
            <a:ext cx="12192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638800" y="4800600"/>
            <a:ext cx="9906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562600" y="4953000"/>
            <a:ext cx="11430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048000" y="4724400"/>
            <a:ext cx="14478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46" name="Picture 2" descr="C:\Users\DRBFAC~1.HIS\AppData\Local\Temp\SNAGHTML26126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657600" y="4419600"/>
            <a:ext cx="13716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8434" name="Picture 2" descr="http://media8.connectedsocialmedia.com/06/PID_013609/Podtech_ward.jpg"/>
          <p:cNvPicPr>
            <a:picLocks noChangeAspect="1" noChangeArrowheads="1"/>
          </p:cNvPicPr>
          <p:nvPr/>
        </p:nvPicPr>
        <p:blipFill>
          <a:blip r:embed="rId2"/>
          <a:srcRect l="9157" r="13662"/>
          <a:stretch>
            <a:fillRect/>
          </a:stretch>
        </p:blipFill>
        <p:spPr bwMode="auto">
          <a:xfrm>
            <a:off x="152400" y="152400"/>
            <a:ext cx="4495800" cy="3276600"/>
          </a:xfrm>
          <a:prstGeom prst="rect">
            <a:avLst/>
          </a:prstGeom>
          <a:noFill/>
        </p:spPr>
      </p:pic>
      <p:pic>
        <p:nvPicPr>
          <p:cNvPr id="18436" name="Picture 4" descr="http://www.hitech4all.com/sites/default/files/11/mar/09/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505200"/>
            <a:ext cx="4343400" cy="325755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557213"/>
            <a:ext cx="7580313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848600" y="1447800"/>
            <a:ext cx="838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057400" y="1600200"/>
            <a:ext cx="45624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dirty="0" smtClean="0"/>
              <a:t>لنجري بعض التغيرات على مكونات نظام التشغيل سواءً كان</a:t>
            </a:r>
            <a:endParaRPr lang="en-US" dirty="0" smtClean="0"/>
          </a:p>
          <a:p>
            <a:pPr algn="r" rtl="1"/>
            <a:r>
              <a:rPr lang="ar-SA" dirty="0" smtClean="0"/>
              <a:t> على السواقة </a:t>
            </a:r>
            <a:r>
              <a:rPr lang="en-US" dirty="0" smtClean="0"/>
              <a:t>C: [Win 7]</a:t>
            </a:r>
            <a:r>
              <a:rPr lang="ar-SA" dirty="0" smtClean="0"/>
              <a:t> و على السواقة</a:t>
            </a:r>
            <a:r>
              <a:rPr lang="en-US" dirty="0" smtClean="0"/>
              <a:t>E:[Data]</a:t>
            </a:r>
            <a:r>
              <a:rPr lang="ar-SA" dirty="0" smtClean="0"/>
              <a:t> </a:t>
            </a:r>
          </a:p>
          <a:p>
            <a:pPr algn="r" rtl="1"/>
            <a:r>
              <a:rPr lang="ar-SA" dirty="0" smtClean="0"/>
              <a:t>بعض التغيرات على سطح المكتب وعلى محتويا السواقة </a:t>
            </a:r>
            <a:r>
              <a:rPr lang="en-US" dirty="0" smtClean="0"/>
              <a:t>e:</a:t>
            </a:r>
            <a:endParaRPr lang="ar-SA" dirty="0" smtClean="0"/>
          </a:p>
          <a:p>
            <a:pPr algn="r" rtl="1"/>
            <a:r>
              <a:rPr lang="ar-SA" dirty="0" smtClean="0"/>
              <a:t> 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452724" y="3048000"/>
            <a:ext cx="6535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dirty="0" smtClean="0">
                <a:solidFill>
                  <a:srgbClr val="C00000"/>
                </a:solidFill>
                <a:cs typeface="DecoType Naskh Variants" pitchFamily="2" charset="-78"/>
              </a:rPr>
              <a:t>آلية </a:t>
            </a:r>
            <a:r>
              <a:rPr lang="ar-SA" sz="4800" dirty="0" smtClean="0">
                <a:solidFill>
                  <a:srgbClr val="C00000"/>
                </a:solidFill>
                <a:cs typeface="DecoType Naskh Variants" pitchFamily="2" charset="-78"/>
              </a:rPr>
              <a:t>استعادة </a:t>
            </a:r>
            <a:r>
              <a:rPr lang="ar-SA" sz="4800" dirty="0" smtClean="0">
                <a:solidFill>
                  <a:srgbClr val="C00000"/>
                </a:solidFill>
                <a:cs typeface="DecoType Naskh Variants" pitchFamily="2" charset="-78"/>
              </a:rPr>
              <a:t>نسخة احتياطية لقرص صلب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438400" y="2057400"/>
            <a:ext cx="20574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14600" y="6858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362200" y="1752600"/>
            <a:ext cx="11430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1524000" y="2209800"/>
            <a:ext cx="653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dirty="0" smtClean="0"/>
              <a:t>لنعيد التشغيل ونقلع من القرص </a:t>
            </a:r>
            <a:r>
              <a:rPr lang="ar-SA" dirty="0" err="1" smtClean="0"/>
              <a:t>الليزري</a:t>
            </a:r>
            <a:r>
              <a:rPr lang="ar-SA" dirty="0" smtClean="0"/>
              <a:t> الحاوي على </a:t>
            </a:r>
            <a:r>
              <a:rPr lang="en-US" dirty="0" smtClean="0"/>
              <a:t>Symantec Norton Ghost 15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42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6932613" cy="51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458" name="Picture 2" descr="http://www.cnph.cn/YX_UpFile/design/080625/symante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3152775" cy="3971925"/>
          </a:xfrm>
          <a:prstGeom prst="rect">
            <a:avLst/>
          </a:prstGeom>
          <a:noFill/>
        </p:spPr>
      </p:pic>
      <p:pic>
        <p:nvPicPr>
          <p:cNvPr id="19460" name="Picture 4" descr="http://skachatsoft.ru/uploads/posts/2010-12/1293448886_3d65330e-c67c-4fcb-abb3-1fade94c35b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286000"/>
            <a:ext cx="3505200" cy="428625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95800" y="4648200"/>
            <a:ext cx="1524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8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2667000"/>
            <a:ext cx="1752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7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15000" y="4800600"/>
            <a:ext cx="11430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00200" y="1600200"/>
            <a:ext cx="16764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3058" name="Picture 2" descr="C:\Users\DRBFAC~1.HIS\AppData\Local\Temp\SNAGHTML2bd1a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6248400" y="2133600"/>
            <a:ext cx="1295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4038600" y="3200400"/>
            <a:ext cx="7620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3505200" y="5029200"/>
            <a:ext cx="2743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1010" name="Picture 2" descr="C:\Users\DRBFAC~1.HIS\AppData\Local\Temp\SNAGHTML2bee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514600" y="2817090"/>
            <a:ext cx="1295400" cy="23090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3352800" y="3124200"/>
            <a:ext cx="8382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99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90800" y="1524000"/>
            <a:ext cx="2590800" cy="1752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505200" y="4648200"/>
            <a:ext cx="2743200" cy="838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89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1828800"/>
            <a:ext cx="16002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600200" y="2521526"/>
            <a:ext cx="2286000" cy="24938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867400" y="5029200"/>
            <a:ext cx="9906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79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4953000"/>
            <a:ext cx="1447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482" name="Picture 2" descr="http://t1.gstatic.com/images?q=tbn:ANd9GcQHz8ZQHAFvqlSyvGrm0YWSd95eNOpgXC6-9Yr9weGzauH_5gH8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1885950" cy="2428875"/>
          </a:xfrm>
          <a:prstGeom prst="rect">
            <a:avLst/>
          </a:prstGeom>
          <a:noFill/>
        </p:spPr>
      </p:pic>
      <p:pic>
        <p:nvPicPr>
          <p:cNvPr id="20484" name="Picture 4" descr="http://dl.ariamobile.net/article-pic/2008.11.a/4816_46_Symantec%20Mobile%20Security%204%5b1%5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905000"/>
            <a:ext cx="2667000" cy="2667000"/>
          </a:xfrm>
          <a:prstGeom prst="rect">
            <a:avLst/>
          </a:prstGeom>
          <a:noFill/>
        </p:spPr>
      </p:pic>
      <p:pic>
        <p:nvPicPr>
          <p:cNvPr id="20486" name="Picture 6" descr="http://t0.gstatic.com/images?q=tbn:ANd9GcRsyAIlhd13DyHsc887vMGd1yY6xdDq1v0hbMukOUQB5xqRJVKB&amp;t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733800"/>
            <a:ext cx="1809750" cy="2524126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6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4038600"/>
            <a:ext cx="21336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715000" y="51054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5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24400" y="37338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3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2818" name="Picture 2" descr="C:\Users\DRBFAC~1.HIS\AppData\Local\Temp\SNAGHTML2cdb03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620000" cy="5715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1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410200" y="609600"/>
            <a:ext cx="2209800" cy="83820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/>
              <a:t>المجلد غير موجود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60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181600" y="2667000"/>
            <a:ext cx="2209800" cy="83820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/>
              <a:t>المجلد غير موجود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371600" y="2133600"/>
            <a:ext cx="6477000" cy="221599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3800" dirty="0" smtClean="0">
                <a:cs typeface="DecoType Naskh Swashes" pitchFamily="2" charset="-78"/>
              </a:rPr>
              <a:t>الجزء الثاني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066800" y="1981200"/>
            <a:ext cx="720902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كيف نجعل القرص الصلب الخارجي </a:t>
            </a:r>
          </a:p>
          <a:p>
            <a:pPr algn="ct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أو </a:t>
            </a:r>
            <a:r>
              <a:rPr lang="ar-SA" sz="6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ctr" rtl="1"/>
            <a:r>
              <a:rPr 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Flash Memory </a:t>
            </a:r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إقلاعي</a:t>
            </a:r>
            <a:r>
              <a:rPr lang="ar-SA" dirty="0" smtClean="0"/>
              <a:t> 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143000" y="2057400"/>
            <a:ext cx="6940747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المتطلبات</a:t>
            </a:r>
            <a:r>
              <a:rPr lang="ar-SA" sz="2400" dirty="0" smtClean="0"/>
              <a:t> </a:t>
            </a:r>
          </a:p>
          <a:p>
            <a:pPr algn="r" rtl="1"/>
            <a:endParaRPr lang="ar-SA" dirty="0" smtClean="0"/>
          </a:p>
          <a:p>
            <a:pPr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قرص صلب خارجي ذا منفذ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USB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مثلاً</a:t>
            </a:r>
          </a:p>
          <a:p>
            <a:pPr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قرص ليزري إقلاعي (ً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Win 7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أو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Norton Ghost 15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مثلاً)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1506" name="Picture 2" descr="http://t1.gstatic.com/images?q=tbn:ANd9GcQE9fi6n9ndzJsmFFUcastHwlzs1SEip6vu5PWJkM4sSFB8AU0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85800"/>
            <a:ext cx="1847850" cy="2476501"/>
          </a:xfrm>
          <a:prstGeom prst="rect">
            <a:avLst/>
          </a:prstGeom>
          <a:noFill/>
        </p:spPr>
      </p:pic>
      <p:pic>
        <p:nvPicPr>
          <p:cNvPr id="21508" name="Picture 4" descr="http://mac.s-arhciv.net/uploads/posts/2011-07/1309815830_75755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066800"/>
            <a:ext cx="3733800" cy="47625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609600" y="457200"/>
            <a:ext cx="773833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نجري عملية تهيئة للقرص الخارجي أو </a:t>
            </a:r>
            <a:r>
              <a:rPr lang="ar-SA" sz="24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Flash Memory</a:t>
            </a:r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مستخدمين ملفات النظام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NTFS</a:t>
            </a:r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 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057400" y="3276600"/>
            <a:ext cx="33528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2971800" y="35052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رابط كسهم مستقيم 6"/>
          <p:cNvCxnSpPr/>
          <p:nvPr/>
        </p:nvCxnSpPr>
        <p:spPr>
          <a:xfrm rot="16200000" flipV="1">
            <a:off x="3886200" y="3886200"/>
            <a:ext cx="1295400" cy="1143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" y="5791200"/>
            <a:ext cx="990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381000" y="4876800"/>
            <a:ext cx="18288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685800" y="1371600"/>
            <a:ext cx="1447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2133600"/>
            <a:ext cx="2133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67556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3276600" y="2971800"/>
            <a:ext cx="1295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637463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7627937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905000" y="2286000"/>
            <a:ext cx="2590800" cy="762000"/>
          </a:xfrm>
          <a:prstGeom prst="ellipse">
            <a:avLst/>
          </a:prstGeom>
          <a:solidFill>
            <a:srgbClr val="FFFF00">
              <a:alpha val="1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810000" y="2590800"/>
            <a:ext cx="9144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737340" y="0"/>
            <a:ext cx="4237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إستخدم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أمر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diskpart</a:t>
            </a:r>
            <a:endParaRPr lang="en-US" sz="4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576263"/>
            <a:ext cx="7599363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828800" y="2590800"/>
            <a:ext cx="3810000" cy="838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144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915791" y="0"/>
            <a:ext cx="4058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إستخدم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أمر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list disk</a:t>
            </a: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057400" y="3352800"/>
            <a:ext cx="1905000" cy="457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228600" y="1524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581025"/>
            <a:ext cx="7637463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3810000"/>
            <a:ext cx="4419600" cy="838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3962400" y="4572000"/>
            <a:ext cx="8382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6200000" flipV="1">
            <a:off x="2362200" y="4572000"/>
            <a:ext cx="8382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685800" y="1447800"/>
            <a:ext cx="743344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وجدنا من الخطوة السابقة أن رقم القرص الصلب الخارجي هو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Disk 1</a:t>
            </a:r>
          </a:p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سوف نقوم بعملية اختيار هذا القرص لجعله إقلاعي  باستخدام الأمر </a:t>
            </a: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Select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disk 1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52400" y="6096000"/>
            <a:ext cx="34515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cs typeface="DecoType Naskh Variants" pitchFamily="2" charset="-78"/>
              </a:rPr>
              <a:t>الدكتور هشام عادل </a:t>
            </a:r>
            <a:r>
              <a:rPr lang="ar-SA" sz="3200" b="1" dirty="0" err="1" smtClean="0">
                <a:solidFill>
                  <a:srgbClr val="7030A0"/>
                </a:solidFill>
                <a:cs typeface="DecoType Naskh Variants" pitchFamily="2" charset="-78"/>
              </a:rPr>
              <a:t>عبهري</a:t>
            </a:r>
            <a:endParaRPr lang="ar-SA" sz="3200" b="1" dirty="0" smtClean="0">
              <a:solidFill>
                <a:srgbClr val="7030A0"/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5F0AEE-15DB-40CD-AE2C-066CA7B1166E}"/>
</file>

<file path=customXml/itemProps2.xml><?xml version="1.0" encoding="utf-8"?>
<ds:datastoreItem xmlns:ds="http://schemas.openxmlformats.org/officeDocument/2006/customXml" ds:itemID="{8DC06F7C-B1CD-4DD8-BD25-A4C8B049B6C9}"/>
</file>

<file path=customXml/itemProps3.xml><?xml version="1.0" encoding="utf-8"?>
<ds:datastoreItem xmlns:ds="http://schemas.openxmlformats.org/officeDocument/2006/customXml" ds:itemID="{1DBE7CC2-9A5E-4795-965C-334BB983CF59}"/>
</file>

<file path=docProps/app.xml><?xml version="1.0" encoding="utf-8"?>
<Properties xmlns="http://schemas.openxmlformats.org/officeDocument/2006/extended-properties" xmlns:vt="http://schemas.openxmlformats.org/officeDocument/2006/docPropsVTypes">
  <TotalTime>1577</TotalTime>
  <Words>1813</Words>
  <Application>Microsoft Office PowerPoint</Application>
  <PresentationFormat>عرض على الشاشة (3:4)‏</PresentationFormat>
  <Paragraphs>406</Paragraphs>
  <Slides>225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225</vt:i4>
      </vt:variant>
    </vt:vector>
  </HeadingPairs>
  <TitlesOfParts>
    <vt:vector size="22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  <vt:lpstr>الشريحة 103</vt:lpstr>
      <vt:lpstr>الشريحة 104</vt:lpstr>
      <vt:lpstr>الشريحة 105</vt:lpstr>
      <vt:lpstr>الشريحة 106</vt:lpstr>
      <vt:lpstr>الشريحة 107</vt:lpstr>
      <vt:lpstr>الشريحة 108</vt:lpstr>
      <vt:lpstr>الشريحة 109</vt:lpstr>
      <vt:lpstr>الشريحة 110</vt:lpstr>
      <vt:lpstr>الشريحة 111</vt:lpstr>
      <vt:lpstr>الشريحة 112</vt:lpstr>
      <vt:lpstr>الشريحة 113</vt:lpstr>
      <vt:lpstr>الشريحة 114</vt:lpstr>
      <vt:lpstr>الشريحة 115</vt:lpstr>
      <vt:lpstr>الشريحة 116</vt:lpstr>
      <vt:lpstr>الشريحة 117</vt:lpstr>
      <vt:lpstr>الشريحة 118</vt:lpstr>
      <vt:lpstr>الشريحة 119</vt:lpstr>
      <vt:lpstr>الشريحة 120</vt:lpstr>
      <vt:lpstr>الشريحة 121</vt:lpstr>
      <vt:lpstr>الشريحة 122</vt:lpstr>
      <vt:lpstr>الشريحة 123</vt:lpstr>
      <vt:lpstr>الشريحة 124</vt:lpstr>
      <vt:lpstr>الشريحة 125</vt:lpstr>
      <vt:lpstr>الشريحة 126</vt:lpstr>
      <vt:lpstr>الشريحة 127</vt:lpstr>
      <vt:lpstr>الشريحة 128</vt:lpstr>
      <vt:lpstr>الشريحة 129</vt:lpstr>
      <vt:lpstr>الشريحة 130</vt:lpstr>
      <vt:lpstr>الشريحة 131</vt:lpstr>
      <vt:lpstr>الشريحة 132</vt:lpstr>
      <vt:lpstr>الشريحة 133</vt:lpstr>
      <vt:lpstr>الشريحة 134</vt:lpstr>
      <vt:lpstr>الشريحة 135</vt:lpstr>
      <vt:lpstr>الشريحة 136</vt:lpstr>
      <vt:lpstr>الشريحة 137</vt:lpstr>
      <vt:lpstr>الشريحة 138</vt:lpstr>
      <vt:lpstr>الشريحة 139</vt:lpstr>
      <vt:lpstr>الشريحة 140</vt:lpstr>
      <vt:lpstr>الشريحة 141</vt:lpstr>
      <vt:lpstr>الشريحة 142</vt:lpstr>
      <vt:lpstr>الشريحة 143</vt:lpstr>
      <vt:lpstr>الشريحة 144</vt:lpstr>
      <vt:lpstr>الشريحة 145</vt:lpstr>
      <vt:lpstr>الشريحة 146</vt:lpstr>
      <vt:lpstr>الشريحة 147</vt:lpstr>
      <vt:lpstr>الشريحة 148</vt:lpstr>
      <vt:lpstr>الشريحة 149</vt:lpstr>
      <vt:lpstr>الشريحة 150</vt:lpstr>
      <vt:lpstr>الشريحة 151</vt:lpstr>
      <vt:lpstr>الشريحة 152</vt:lpstr>
      <vt:lpstr>الشريحة 153</vt:lpstr>
      <vt:lpstr>الشريحة 154</vt:lpstr>
      <vt:lpstr>الشريحة 155</vt:lpstr>
      <vt:lpstr>الشريحة 156</vt:lpstr>
      <vt:lpstr>الشريحة 157</vt:lpstr>
      <vt:lpstr>الشريحة 158</vt:lpstr>
      <vt:lpstr>الشريحة 159</vt:lpstr>
      <vt:lpstr>الشريحة 160</vt:lpstr>
      <vt:lpstr>الشريحة 161</vt:lpstr>
      <vt:lpstr>الشريحة 162</vt:lpstr>
      <vt:lpstr>الشريحة 163</vt:lpstr>
      <vt:lpstr>الشريحة 164</vt:lpstr>
      <vt:lpstr>الشريحة 165</vt:lpstr>
      <vt:lpstr>الشريحة 166</vt:lpstr>
      <vt:lpstr>الشريحة 167</vt:lpstr>
      <vt:lpstr>الشريحة 168</vt:lpstr>
      <vt:lpstr>الشريحة 169</vt:lpstr>
      <vt:lpstr>الشريحة 170</vt:lpstr>
      <vt:lpstr>الشريحة 171</vt:lpstr>
      <vt:lpstr>الشريحة 172</vt:lpstr>
      <vt:lpstr>الشريحة 173</vt:lpstr>
      <vt:lpstr>الشريحة 174</vt:lpstr>
      <vt:lpstr>الشريحة 175</vt:lpstr>
      <vt:lpstr>الشريحة 176</vt:lpstr>
      <vt:lpstr>الشريحة 177</vt:lpstr>
      <vt:lpstr>الشريحة 178</vt:lpstr>
      <vt:lpstr>الشريحة 179</vt:lpstr>
      <vt:lpstr>الشريحة 180</vt:lpstr>
      <vt:lpstr>الشريحة 181</vt:lpstr>
      <vt:lpstr>الشريحة 182</vt:lpstr>
      <vt:lpstr>الشريحة 183</vt:lpstr>
      <vt:lpstr>الشريحة 184</vt:lpstr>
      <vt:lpstr>الشريحة 185</vt:lpstr>
      <vt:lpstr>الشريحة 186</vt:lpstr>
      <vt:lpstr>الشريحة 187</vt:lpstr>
      <vt:lpstr>الشريحة 188</vt:lpstr>
      <vt:lpstr>الشريحة 189</vt:lpstr>
      <vt:lpstr>الشريحة 190</vt:lpstr>
      <vt:lpstr>الشريحة 191</vt:lpstr>
      <vt:lpstr>الشريحة 192</vt:lpstr>
      <vt:lpstr>الشريحة 193</vt:lpstr>
      <vt:lpstr>الشريحة 194</vt:lpstr>
      <vt:lpstr>الشريحة 195</vt:lpstr>
      <vt:lpstr>الشريحة 196</vt:lpstr>
      <vt:lpstr>الشريحة 197</vt:lpstr>
      <vt:lpstr>الشريحة 198</vt:lpstr>
      <vt:lpstr>الشريحة 199</vt:lpstr>
      <vt:lpstr>الشريحة 200</vt:lpstr>
      <vt:lpstr>الشريحة 201</vt:lpstr>
      <vt:lpstr>الشريحة 202</vt:lpstr>
      <vt:lpstr>الشريحة 203</vt:lpstr>
      <vt:lpstr>الشريحة 204</vt:lpstr>
      <vt:lpstr>الشريحة 205</vt:lpstr>
      <vt:lpstr>الشريحة 206</vt:lpstr>
      <vt:lpstr>الشريحة 207</vt:lpstr>
      <vt:lpstr>الشريحة 208</vt:lpstr>
      <vt:lpstr>الشريحة 209</vt:lpstr>
      <vt:lpstr>الشريحة 210</vt:lpstr>
      <vt:lpstr>الشريحة 211</vt:lpstr>
      <vt:lpstr>الشريحة 212</vt:lpstr>
      <vt:lpstr>الشريحة 213</vt:lpstr>
      <vt:lpstr>الشريحة 214</vt:lpstr>
      <vt:lpstr>الشريحة 215</vt:lpstr>
      <vt:lpstr>الشريحة 216</vt:lpstr>
      <vt:lpstr>الشريحة 217</vt:lpstr>
      <vt:lpstr>الشريحة 218</vt:lpstr>
      <vt:lpstr>الشريحة 219</vt:lpstr>
      <vt:lpstr>الشريحة 220</vt:lpstr>
      <vt:lpstr>الشريحة 221</vt:lpstr>
      <vt:lpstr>الشريحة 222</vt:lpstr>
      <vt:lpstr>الشريحة 223</vt:lpstr>
      <vt:lpstr>الشريحة 224</vt:lpstr>
      <vt:lpstr>الشريحة 225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Dr. Hisham Abhari</dc:creator>
  <cp:lastModifiedBy>hisham</cp:lastModifiedBy>
  <cp:revision>78</cp:revision>
  <dcterms:created xsi:type="dcterms:W3CDTF">2011-10-26T19:29:41Z</dcterms:created>
  <dcterms:modified xsi:type="dcterms:W3CDTF">2014-09-08T20:37:45Z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