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8" r:id="rId2"/>
    <p:sldMasterId id="2147484508" r:id="rId3"/>
  </p:sldMasterIdLst>
  <p:notesMasterIdLst>
    <p:notesMasterId r:id="rId21"/>
  </p:notesMasterIdLst>
  <p:sldIdLst>
    <p:sldId id="256" r:id="rId4"/>
    <p:sldId id="262" r:id="rId5"/>
    <p:sldId id="263" r:id="rId6"/>
    <p:sldId id="264" r:id="rId7"/>
    <p:sldId id="265" r:id="rId8"/>
    <p:sldId id="266" r:id="rId9"/>
    <p:sldId id="267" r:id="rId10"/>
    <p:sldId id="268" r:id="rId11"/>
    <p:sldId id="259" r:id="rId12"/>
    <p:sldId id="269" r:id="rId13"/>
    <p:sldId id="260" r:id="rId14"/>
    <p:sldId id="270" r:id="rId15"/>
    <p:sldId id="261" r:id="rId16"/>
    <p:sldId id="271" r:id="rId17"/>
    <p:sldId id="258" r:id="rId18"/>
    <p:sldId id="272" r:id="rId19"/>
    <p:sldId id="273"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8CA78"/>
    <a:srgbClr val="00559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320" autoAdjust="0"/>
    <p:restoredTop sz="67121" autoAdjust="0"/>
  </p:normalViewPr>
  <p:slideViewPr>
    <p:cSldViewPr>
      <p:cViewPr varScale="1">
        <p:scale>
          <a:sx n="33" d="100"/>
          <a:sy n="33" d="100"/>
        </p:scale>
        <p:origin x="-324"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497D057-BD2F-41E4-BF19-75593FA10274}" type="datetimeFigureOut">
              <a:rPr lang="en-US"/>
              <a:pPr>
                <a:defRPr/>
              </a:pPr>
              <a:t>1/3/2014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FFC3415-1E01-4D03-9E33-B5CE1F079892}"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ar-SA" smtClean="0"/>
          </a:p>
        </p:txBody>
      </p:sp>
      <p:sp>
        <p:nvSpPr>
          <p:cNvPr id="4" name="Slide Number Placeholder 3"/>
          <p:cNvSpPr>
            <a:spLocks noGrp="1"/>
          </p:cNvSpPr>
          <p:nvPr>
            <p:ph type="sldNum" sz="quarter" idx="5"/>
          </p:nvPr>
        </p:nvSpPr>
        <p:spPr/>
        <p:txBody>
          <a:bodyPr/>
          <a:lstStyle/>
          <a:p>
            <a:pPr>
              <a:defRPr/>
            </a:pPr>
            <a:fld id="{55523139-95BF-4BA6-AD88-B805710F9D02}" type="slidenum">
              <a:rPr lang="en-US" smtClean="0"/>
              <a:pPr>
                <a:defRPr/>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In this figure the basic share-profitability connections are illustrated.</a:t>
            </a:r>
          </a:p>
          <a:p>
            <a:endParaRPr lang="en-US" smtClean="0"/>
          </a:p>
        </p:txBody>
      </p:sp>
      <p:sp>
        <p:nvSpPr>
          <p:cNvPr id="4" name="Slide Number Placeholder 3"/>
          <p:cNvSpPr>
            <a:spLocks noGrp="1"/>
          </p:cNvSpPr>
          <p:nvPr>
            <p:ph type="sldNum" sz="quarter" idx="5"/>
          </p:nvPr>
        </p:nvSpPr>
        <p:spPr/>
        <p:txBody>
          <a:bodyPr/>
          <a:lstStyle/>
          <a:p>
            <a:pPr>
              <a:defRPr/>
            </a:pPr>
            <a:fld id="{C05575C4-7D89-4908-BFEA-2302024C50B7}" type="slidenum">
              <a:rPr lang="en-US" smtClean="0"/>
              <a:pPr>
                <a:defRPr/>
              </a:pPr>
              <a:t>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ar-SA" smtClean="0"/>
          </a:p>
        </p:txBody>
      </p:sp>
      <p:sp>
        <p:nvSpPr>
          <p:cNvPr id="4" name="Slide Number Placeholder 3"/>
          <p:cNvSpPr>
            <a:spLocks noGrp="1"/>
          </p:cNvSpPr>
          <p:nvPr>
            <p:ph type="sldNum" sz="quarter" idx="5"/>
          </p:nvPr>
        </p:nvSpPr>
        <p:spPr/>
        <p:txBody>
          <a:bodyPr/>
          <a:lstStyle/>
          <a:p>
            <a:pPr>
              <a:defRPr/>
            </a:pPr>
            <a:fld id="{14852375-A9AD-448B-A57B-024D7B3F7C7F}" type="slidenum">
              <a:rPr lang="en-US" smtClean="0"/>
              <a:pPr>
                <a:defRPr/>
              </a:pPr>
              <a:t>10</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a:buFontTx/>
              <a:buChar char="•"/>
            </a:pPr>
            <a:r>
              <a:rPr lang="en-US" smtClean="0"/>
              <a:t> An increase of three percentage points in market share is related to a one-percentage-point increase in profitability.</a:t>
            </a:r>
          </a:p>
          <a:p>
            <a:endParaRPr lang="en-US" smtClean="0"/>
          </a:p>
          <a:p>
            <a:endParaRPr lang="en-US" smtClean="0"/>
          </a:p>
        </p:txBody>
      </p:sp>
      <p:sp>
        <p:nvSpPr>
          <p:cNvPr id="4" name="Slide Number Placeholder 3"/>
          <p:cNvSpPr>
            <a:spLocks noGrp="1"/>
          </p:cNvSpPr>
          <p:nvPr>
            <p:ph type="sldNum" sz="quarter" idx="5"/>
          </p:nvPr>
        </p:nvSpPr>
        <p:spPr/>
        <p:txBody>
          <a:bodyPr/>
          <a:lstStyle/>
          <a:p>
            <a:pPr>
              <a:defRPr/>
            </a:pPr>
            <a:fld id="{EF914A06-7580-4FFE-A343-F740349F5330}" type="slidenum">
              <a:rPr lang="en-US" smtClean="0"/>
              <a:pPr>
                <a:defRPr/>
              </a:pPr>
              <a:t>11</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ar-SA" smtClean="0"/>
          </a:p>
        </p:txBody>
      </p:sp>
      <p:sp>
        <p:nvSpPr>
          <p:cNvPr id="4" name="Slide Number Placeholder 3"/>
          <p:cNvSpPr>
            <a:spLocks noGrp="1"/>
          </p:cNvSpPr>
          <p:nvPr>
            <p:ph type="sldNum" sz="quarter" idx="5"/>
          </p:nvPr>
        </p:nvSpPr>
        <p:spPr/>
        <p:txBody>
          <a:bodyPr/>
          <a:lstStyle/>
          <a:p>
            <a:pPr>
              <a:defRPr/>
            </a:pPr>
            <a:fld id="{592DF38F-A726-47C8-AC0D-FC1AEE030185}" type="slidenum">
              <a:rPr lang="en-US" smtClean="0"/>
              <a:pPr>
                <a:defRPr/>
              </a:pPr>
              <a:t>12</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ar-SA" smtClean="0"/>
          </a:p>
        </p:txBody>
      </p:sp>
      <p:sp>
        <p:nvSpPr>
          <p:cNvPr id="4" name="Slide Number Placeholder 3"/>
          <p:cNvSpPr>
            <a:spLocks noGrp="1"/>
          </p:cNvSpPr>
          <p:nvPr>
            <p:ph type="sldNum" sz="quarter" idx="5"/>
          </p:nvPr>
        </p:nvSpPr>
        <p:spPr/>
        <p:txBody>
          <a:bodyPr/>
          <a:lstStyle/>
          <a:p>
            <a:pPr>
              <a:defRPr/>
            </a:pPr>
            <a:fld id="{9DD2976C-120C-42C2-A7B6-51B5A34B03F4}" type="slidenum">
              <a:rPr lang="en-US" smtClean="0"/>
              <a:pPr>
                <a:defRPr/>
              </a:pPr>
              <a:t>14</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ar-SA" smtClean="0"/>
          </a:p>
        </p:txBody>
      </p:sp>
      <p:sp>
        <p:nvSpPr>
          <p:cNvPr id="4" name="Slide Number Placeholder 3"/>
          <p:cNvSpPr>
            <a:spLocks noGrp="1"/>
          </p:cNvSpPr>
          <p:nvPr>
            <p:ph type="sldNum" sz="quarter" idx="5"/>
          </p:nvPr>
        </p:nvSpPr>
        <p:spPr/>
        <p:txBody>
          <a:bodyPr/>
          <a:lstStyle/>
          <a:p>
            <a:pPr>
              <a:defRPr/>
            </a:pPr>
            <a:fld id="{ACDD447B-5BF3-44C1-862B-6A9105E3A4C7}" type="slidenum">
              <a:rPr lang="en-US" smtClean="0"/>
              <a:pPr>
                <a:defRPr/>
              </a:pPr>
              <a:t>15</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a:buFontTx/>
              <a:buChar char="•"/>
            </a:pPr>
            <a:r>
              <a:rPr lang="en-US" smtClean="0"/>
              <a:t> Market orientation has been shown to lead to superior firm-level performance, including profitability, ROI, and stock returns.</a:t>
            </a:r>
          </a:p>
          <a:p>
            <a:endParaRPr lang="en-US" smtClean="0"/>
          </a:p>
        </p:txBody>
      </p:sp>
      <p:sp>
        <p:nvSpPr>
          <p:cNvPr id="4" name="Slide Number Placeholder 3"/>
          <p:cNvSpPr>
            <a:spLocks noGrp="1"/>
          </p:cNvSpPr>
          <p:nvPr>
            <p:ph type="sldNum" sz="quarter" idx="5"/>
          </p:nvPr>
        </p:nvSpPr>
        <p:spPr/>
        <p:txBody>
          <a:bodyPr/>
          <a:lstStyle/>
          <a:p>
            <a:pPr>
              <a:defRPr/>
            </a:pPr>
            <a:fld id="{DDA8AF64-60CD-4C00-8912-B86734332C38}" type="slidenum">
              <a:rPr lang="en-US">
                <a:solidFill>
                  <a:prstClr val="black"/>
                </a:solidFill>
              </a:rPr>
              <a:pPr>
                <a:defRPr/>
              </a:pPr>
              <a:t>16</a:t>
            </a:fld>
            <a:endParaRPr lang="en-US"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gradFill>
          <a:gsLst>
            <a:gs pos="0">
              <a:srgbClr val="00559C"/>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3" name="Picture 2" descr="mooradian_cover.PNG"/>
          <p:cNvPicPr>
            <a:picLocks noChangeAspect="1"/>
          </p:cNvPicPr>
          <p:nvPr/>
        </p:nvPicPr>
        <p:blipFill>
          <a:blip r:embed="rId2" cstate="print"/>
          <a:stretch>
            <a:fillRect/>
          </a:stretch>
        </p:blipFill>
        <p:spPr>
          <a:xfrm>
            <a:off x="152400" y="381000"/>
            <a:ext cx="4991100" cy="61722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2" name="Title 1"/>
          <p:cNvSpPr>
            <a:spLocks noGrp="1"/>
          </p:cNvSpPr>
          <p:nvPr>
            <p:ph type="ctrTitle"/>
          </p:nvPr>
        </p:nvSpPr>
        <p:spPr>
          <a:xfrm>
            <a:off x="5715000" y="533400"/>
            <a:ext cx="3048000" cy="5105399"/>
          </a:xfrm>
        </p:spPr>
        <p:txBody>
          <a:body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91EB267-1925-4F60-92B7-C51B81E81889}"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C6A6E85-81F4-40A3-AEC4-E8AAB2BE4DB7}"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dirty="0"/>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dirty="0"/>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ECA93C0E-C5A8-47B9-AE16-EE3089896F45}"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dirty="0"/>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dirty="0"/>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A463CF35-93EC-459E-B308-8AC704B5A4D6}"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fontAlgn="auto">
              <a:spcBef>
                <a:spcPts val="0"/>
              </a:spcBef>
              <a:spcAft>
                <a:spcPts val="0"/>
              </a:spcAft>
              <a:defRPr dirty="0"/>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dirty="0"/>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9F9C7971-0B8C-414F-A5CE-FF489209488A}"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auto">
              <a:spcBef>
                <a:spcPts val="0"/>
              </a:spcBef>
              <a:spcAft>
                <a:spcPts val="0"/>
              </a:spcAft>
              <a:defRPr dirty="0"/>
            </a:lvl1pPr>
          </a:lstStyle>
          <a:p>
            <a:pPr>
              <a:defRPr/>
            </a:pPr>
            <a:endParaRPr lang="en-US"/>
          </a:p>
        </p:txBody>
      </p:sp>
      <p:sp>
        <p:nvSpPr>
          <p:cNvPr id="6" name="Footer Placeholder 5"/>
          <p:cNvSpPr>
            <a:spLocks noGrp="1"/>
          </p:cNvSpPr>
          <p:nvPr>
            <p:ph type="ftr" sz="quarter" idx="11"/>
          </p:nvPr>
        </p:nvSpPr>
        <p:spPr/>
        <p:txBody>
          <a:bodyPr/>
          <a:lstStyle>
            <a:lvl1pPr fontAlgn="auto">
              <a:spcBef>
                <a:spcPts val="0"/>
              </a:spcBef>
              <a:spcAft>
                <a:spcPts val="0"/>
              </a:spcAft>
              <a:defRPr dirty="0"/>
            </a:lvl1pPr>
          </a:lstStyle>
          <a:p>
            <a:pPr>
              <a:defRPr/>
            </a:pPr>
            <a:endParaRPr lang="en-US"/>
          </a:p>
        </p:txBody>
      </p:sp>
      <p:sp>
        <p:nvSpPr>
          <p:cNvPr id="7" name="Slide Number Placeholder 6"/>
          <p:cNvSpPr>
            <a:spLocks noGrp="1"/>
          </p:cNvSpPr>
          <p:nvPr>
            <p:ph type="sldNum" sz="quarter" idx="12"/>
          </p:nvPr>
        </p:nvSpPr>
        <p:spPr/>
        <p:txBody>
          <a:bodyPr/>
          <a:lstStyle>
            <a:lvl1pPr fontAlgn="auto">
              <a:spcBef>
                <a:spcPts val="0"/>
              </a:spcBef>
              <a:spcAft>
                <a:spcPts val="0"/>
              </a:spcAft>
              <a:defRPr/>
            </a:lvl1pPr>
          </a:lstStyle>
          <a:p>
            <a:pPr>
              <a:defRPr/>
            </a:pPr>
            <a:fld id="{8397FA77-7BD2-4B1F-B99C-25EFA8C4EEA2}"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fontAlgn="auto">
              <a:spcBef>
                <a:spcPts val="0"/>
              </a:spcBef>
              <a:spcAft>
                <a:spcPts val="0"/>
              </a:spcAft>
              <a:defRPr dirty="0"/>
            </a:lvl1pPr>
          </a:lstStyle>
          <a:p>
            <a:pPr>
              <a:defRPr/>
            </a:pPr>
            <a:endParaRPr lang="en-US"/>
          </a:p>
        </p:txBody>
      </p:sp>
      <p:sp>
        <p:nvSpPr>
          <p:cNvPr id="8" name="Footer Placeholder 7"/>
          <p:cNvSpPr>
            <a:spLocks noGrp="1"/>
          </p:cNvSpPr>
          <p:nvPr>
            <p:ph type="ftr" sz="quarter" idx="11"/>
          </p:nvPr>
        </p:nvSpPr>
        <p:spPr/>
        <p:txBody>
          <a:bodyPr/>
          <a:lstStyle>
            <a:lvl1pPr fontAlgn="auto">
              <a:spcBef>
                <a:spcPts val="0"/>
              </a:spcBef>
              <a:spcAft>
                <a:spcPts val="0"/>
              </a:spcAft>
              <a:defRPr dirty="0"/>
            </a:lvl1pPr>
          </a:lstStyle>
          <a:p>
            <a:pPr>
              <a:defRPr/>
            </a:pPr>
            <a:endParaRPr lang="en-US"/>
          </a:p>
        </p:txBody>
      </p:sp>
      <p:sp>
        <p:nvSpPr>
          <p:cNvPr id="9" name="Slide Number Placeholder 8"/>
          <p:cNvSpPr>
            <a:spLocks noGrp="1"/>
          </p:cNvSpPr>
          <p:nvPr>
            <p:ph type="sldNum" sz="quarter" idx="12"/>
          </p:nvPr>
        </p:nvSpPr>
        <p:spPr/>
        <p:txBody>
          <a:bodyPr/>
          <a:lstStyle>
            <a:lvl1pPr fontAlgn="auto">
              <a:spcBef>
                <a:spcPts val="0"/>
              </a:spcBef>
              <a:spcAft>
                <a:spcPts val="0"/>
              </a:spcAft>
              <a:defRPr/>
            </a:lvl1pPr>
          </a:lstStyle>
          <a:p>
            <a:pPr>
              <a:defRPr/>
            </a:pPr>
            <a:fld id="{12350E64-6AB1-414C-9896-F208C2145895}"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fontAlgn="auto">
              <a:spcBef>
                <a:spcPts val="0"/>
              </a:spcBef>
              <a:spcAft>
                <a:spcPts val="0"/>
              </a:spcAft>
              <a:defRPr dirty="0"/>
            </a:lvl1pPr>
          </a:lstStyle>
          <a:p>
            <a:pPr>
              <a:defRPr/>
            </a:pPr>
            <a:endParaRPr lang="en-US"/>
          </a:p>
        </p:txBody>
      </p:sp>
      <p:sp>
        <p:nvSpPr>
          <p:cNvPr id="4" name="Footer Placeholder 3"/>
          <p:cNvSpPr>
            <a:spLocks noGrp="1"/>
          </p:cNvSpPr>
          <p:nvPr>
            <p:ph type="ftr" sz="quarter" idx="11"/>
          </p:nvPr>
        </p:nvSpPr>
        <p:spPr/>
        <p:txBody>
          <a:bodyPr/>
          <a:lstStyle>
            <a:lvl1pPr fontAlgn="auto">
              <a:spcBef>
                <a:spcPts val="0"/>
              </a:spcBef>
              <a:spcAft>
                <a:spcPts val="0"/>
              </a:spcAft>
              <a:defRPr dirty="0"/>
            </a:lvl1pPr>
          </a:lstStyle>
          <a:p>
            <a:pPr>
              <a:defRPr/>
            </a:pPr>
            <a:endParaRPr lang="en-US"/>
          </a:p>
        </p:txBody>
      </p:sp>
      <p:sp>
        <p:nvSpPr>
          <p:cNvPr id="5" name="Slide Number Placeholder 4"/>
          <p:cNvSpPr>
            <a:spLocks noGrp="1"/>
          </p:cNvSpPr>
          <p:nvPr>
            <p:ph type="sldNum" sz="quarter" idx="12"/>
          </p:nvPr>
        </p:nvSpPr>
        <p:spPr/>
        <p:txBody>
          <a:bodyPr/>
          <a:lstStyle>
            <a:lvl1pPr fontAlgn="auto">
              <a:spcBef>
                <a:spcPts val="0"/>
              </a:spcBef>
              <a:spcAft>
                <a:spcPts val="0"/>
              </a:spcAft>
              <a:defRPr/>
            </a:lvl1pPr>
          </a:lstStyle>
          <a:p>
            <a:pPr>
              <a:defRPr/>
            </a:pPr>
            <a:fld id="{992547E2-8C85-4575-8980-0EA165E9C854}" type="slidenum">
              <a:rPr lang="en-US"/>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auto">
              <a:spcBef>
                <a:spcPts val="0"/>
              </a:spcBef>
              <a:spcAft>
                <a:spcPts val="0"/>
              </a:spcAft>
              <a:defRPr dirty="0"/>
            </a:lvl1pPr>
          </a:lstStyle>
          <a:p>
            <a:pPr>
              <a:defRPr/>
            </a:pPr>
            <a:endParaRPr lang="en-US"/>
          </a:p>
        </p:txBody>
      </p:sp>
      <p:sp>
        <p:nvSpPr>
          <p:cNvPr id="3" name="Footer Placeholder 2"/>
          <p:cNvSpPr>
            <a:spLocks noGrp="1"/>
          </p:cNvSpPr>
          <p:nvPr>
            <p:ph type="ftr" sz="quarter" idx="11"/>
          </p:nvPr>
        </p:nvSpPr>
        <p:spPr/>
        <p:txBody>
          <a:bodyPr/>
          <a:lstStyle>
            <a:lvl1pPr fontAlgn="auto">
              <a:spcBef>
                <a:spcPts val="0"/>
              </a:spcBef>
              <a:spcAft>
                <a:spcPts val="0"/>
              </a:spcAft>
              <a:defRPr dirty="0"/>
            </a:lvl1pPr>
          </a:lstStyle>
          <a:p>
            <a:pPr>
              <a:defRPr/>
            </a:pPr>
            <a:endParaRPr lang="en-US"/>
          </a:p>
        </p:txBody>
      </p:sp>
      <p:sp>
        <p:nvSpPr>
          <p:cNvPr id="4" name="Slide Number Placeholder 3"/>
          <p:cNvSpPr>
            <a:spLocks noGrp="1"/>
          </p:cNvSpPr>
          <p:nvPr>
            <p:ph type="sldNum" sz="quarter" idx="12"/>
          </p:nvPr>
        </p:nvSpPr>
        <p:spPr/>
        <p:txBody>
          <a:bodyPr/>
          <a:lstStyle>
            <a:lvl1pPr fontAlgn="auto">
              <a:spcBef>
                <a:spcPts val="0"/>
              </a:spcBef>
              <a:spcAft>
                <a:spcPts val="0"/>
              </a:spcAft>
              <a:defRPr/>
            </a:lvl1pPr>
          </a:lstStyle>
          <a:p>
            <a:pPr>
              <a:defRPr/>
            </a:pPr>
            <a:fld id="{6DD680E5-A912-4993-8F5F-5BDAA4B1B5B9}"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auto">
              <a:spcBef>
                <a:spcPts val="0"/>
              </a:spcBef>
              <a:spcAft>
                <a:spcPts val="0"/>
              </a:spcAft>
              <a:defRPr dirty="0"/>
            </a:lvl1pPr>
          </a:lstStyle>
          <a:p>
            <a:pPr>
              <a:defRPr/>
            </a:pPr>
            <a:endParaRPr lang="en-US"/>
          </a:p>
        </p:txBody>
      </p:sp>
      <p:sp>
        <p:nvSpPr>
          <p:cNvPr id="6" name="Footer Placeholder 5"/>
          <p:cNvSpPr>
            <a:spLocks noGrp="1"/>
          </p:cNvSpPr>
          <p:nvPr>
            <p:ph type="ftr" sz="quarter" idx="11"/>
          </p:nvPr>
        </p:nvSpPr>
        <p:spPr/>
        <p:txBody>
          <a:bodyPr/>
          <a:lstStyle>
            <a:lvl1pPr fontAlgn="auto">
              <a:spcBef>
                <a:spcPts val="0"/>
              </a:spcBef>
              <a:spcAft>
                <a:spcPts val="0"/>
              </a:spcAft>
              <a:defRPr dirty="0"/>
            </a:lvl1pPr>
          </a:lstStyle>
          <a:p>
            <a:pPr>
              <a:defRPr/>
            </a:pPr>
            <a:endParaRPr lang="en-US"/>
          </a:p>
        </p:txBody>
      </p:sp>
      <p:sp>
        <p:nvSpPr>
          <p:cNvPr id="7" name="Slide Number Placeholder 6"/>
          <p:cNvSpPr>
            <a:spLocks noGrp="1"/>
          </p:cNvSpPr>
          <p:nvPr>
            <p:ph type="sldNum" sz="quarter" idx="12"/>
          </p:nvPr>
        </p:nvSpPr>
        <p:spPr/>
        <p:txBody>
          <a:bodyPr/>
          <a:lstStyle>
            <a:lvl1pPr fontAlgn="auto">
              <a:spcBef>
                <a:spcPts val="0"/>
              </a:spcBef>
              <a:spcAft>
                <a:spcPts val="0"/>
              </a:spcAft>
              <a:defRPr/>
            </a:lvl1pPr>
          </a:lstStyle>
          <a:p>
            <a:pPr>
              <a:defRPr/>
            </a:pPr>
            <a:fld id="{9B32846A-1CB3-4714-987A-FC1322A79504}"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Clr>
                <a:srgbClr val="00559C"/>
              </a:buClr>
              <a:defRPr/>
            </a:lvl1pPr>
            <a:lvl2pPr>
              <a:buClr>
                <a:srgbClr val="00559C"/>
              </a:buClr>
              <a:defRPr/>
            </a:lvl2pPr>
            <a:lvl3pPr>
              <a:buClr>
                <a:srgbClr val="00559C"/>
              </a:buClr>
              <a:defRPr/>
            </a:lvl3pPr>
            <a:lvl4pPr>
              <a:buClr>
                <a:srgbClr val="00559C"/>
              </a:buClr>
              <a:defRPr/>
            </a:lvl4pPr>
            <a:lvl5pPr>
              <a:buClr>
                <a:srgbClr val="00559C"/>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5"/>
          <p:cNvSpPr>
            <a:spLocks noGrp="1"/>
          </p:cNvSpPr>
          <p:nvPr>
            <p:ph type="sldNum" sz="quarter" idx="10"/>
          </p:nvPr>
        </p:nvSpPr>
        <p:spPr/>
        <p:txBody>
          <a:bodyPr/>
          <a:lstStyle>
            <a:lvl1pPr algn="r">
              <a:defRPr sz="1200"/>
            </a:lvl1pPr>
          </a:lstStyle>
          <a:p>
            <a:pPr>
              <a:defRPr/>
            </a:pPr>
            <a:fld id="{B1AA3A30-3C31-47F8-AA66-0A165AEE826E}"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auto">
              <a:spcBef>
                <a:spcPts val="0"/>
              </a:spcBef>
              <a:spcAft>
                <a:spcPts val="0"/>
              </a:spcAft>
              <a:defRPr dirty="0"/>
            </a:lvl1pPr>
          </a:lstStyle>
          <a:p>
            <a:pPr>
              <a:defRPr/>
            </a:pPr>
            <a:endParaRPr lang="en-US"/>
          </a:p>
        </p:txBody>
      </p:sp>
      <p:sp>
        <p:nvSpPr>
          <p:cNvPr id="6" name="Footer Placeholder 5"/>
          <p:cNvSpPr>
            <a:spLocks noGrp="1"/>
          </p:cNvSpPr>
          <p:nvPr>
            <p:ph type="ftr" sz="quarter" idx="11"/>
          </p:nvPr>
        </p:nvSpPr>
        <p:spPr/>
        <p:txBody>
          <a:bodyPr/>
          <a:lstStyle>
            <a:lvl1pPr fontAlgn="auto">
              <a:spcBef>
                <a:spcPts val="0"/>
              </a:spcBef>
              <a:spcAft>
                <a:spcPts val="0"/>
              </a:spcAft>
              <a:defRPr dirty="0"/>
            </a:lvl1pPr>
          </a:lstStyle>
          <a:p>
            <a:pPr>
              <a:defRPr/>
            </a:pPr>
            <a:endParaRPr lang="en-US"/>
          </a:p>
        </p:txBody>
      </p:sp>
      <p:sp>
        <p:nvSpPr>
          <p:cNvPr id="7" name="Slide Number Placeholder 6"/>
          <p:cNvSpPr>
            <a:spLocks noGrp="1"/>
          </p:cNvSpPr>
          <p:nvPr>
            <p:ph type="sldNum" sz="quarter" idx="12"/>
          </p:nvPr>
        </p:nvSpPr>
        <p:spPr/>
        <p:txBody>
          <a:bodyPr/>
          <a:lstStyle>
            <a:lvl1pPr fontAlgn="auto">
              <a:spcBef>
                <a:spcPts val="0"/>
              </a:spcBef>
              <a:spcAft>
                <a:spcPts val="0"/>
              </a:spcAft>
              <a:defRPr/>
            </a:lvl1pPr>
          </a:lstStyle>
          <a:p>
            <a:pPr>
              <a:defRPr/>
            </a:pPr>
            <a:fld id="{6F9EF127-5532-4EAB-87BC-1838414B17FF}" type="slidenum">
              <a:rPr lang="en-US"/>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dirty="0"/>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dirty="0"/>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021A60CF-7E86-46AA-8E31-45B2D09D6A4F}" type="slidenum">
              <a:rPr lang="en-US"/>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dirty="0"/>
            </a:lvl1pPr>
          </a:lstStyle>
          <a:p>
            <a:pPr>
              <a:defRPr/>
            </a:pPr>
            <a:endParaRPr lang="en-US"/>
          </a:p>
        </p:txBody>
      </p:sp>
      <p:sp>
        <p:nvSpPr>
          <p:cNvPr id="5" name="Footer Placeholder 4"/>
          <p:cNvSpPr>
            <a:spLocks noGrp="1"/>
          </p:cNvSpPr>
          <p:nvPr>
            <p:ph type="ftr" sz="quarter" idx="11"/>
          </p:nvPr>
        </p:nvSpPr>
        <p:spPr/>
        <p:txBody>
          <a:bodyPr/>
          <a:lstStyle>
            <a:lvl1pPr fontAlgn="auto">
              <a:spcBef>
                <a:spcPts val="0"/>
              </a:spcBef>
              <a:spcAft>
                <a:spcPts val="0"/>
              </a:spcAft>
              <a:defRPr dirty="0"/>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vl1pPr>
          </a:lstStyle>
          <a:p>
            <a:pPr>
              <a:defRPr/>
            </a:pPr>
            <a:fld id="{C360E1DA-EAEA-484C-B416-16D57AF528BA}" type="slidenum">
              <a:rPr lang="en-US"/>
              <a:pPr>
                <a:defRPr/>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bg>
      <p:bgPr>
        <a:gradFill>
          <a:gsLst>
            <a:gs pos="0">
              <a:srgbClr val="00559C"/>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3" name="Picture 2" descr="mooradian_cover.PNG"/>
          <p:cNvPicPr>
            <a:picLocks noChangeAspect="1"/>
          </p:cNvPicPr>
          <p:nvPr/>
        </p:nvPicPr>
        <p:blipFill>
          <a:blip r:embed="rId2" cstate="print"/>
          <a:stretch>
            <a:fillRect/>
          </a:stretch>
        </p:blipFill>
        <p:spPr>
          <a:xfrm>
            <a:off x="152400" y="381000"/>
            <a:ext cx="4991100" cy="61722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2" name="Title 1"/>
          <p:cNvSpPr>
            <a:spLocks noGrp="1"/>
          </p:cNvSpPr>
          <p:nvPr>
            <p:ph type="ctrTitle"/>
          </p:nvPr>
        </p:nvSpPr>
        <p:spPr>
          <a:xfrm>
            <a:off x="5715000" y="533400"/>
            <a:ext cx="3048000" cy="5105399"/>
          </a:xfrm>
        </p:spPr>
        <p:txBody>
          <a:bodyPr/>
          <a:lstStyle/>
          <a:p>
            <a:r>
              <a:rPr lang="en-US" smtClean="0"/>
              <a:t>Click to edit Master 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Clr>
                <a:srgbClr val="00559C"/>
              </a:buClr>
              <a:defRPr/>
            </a:lvl1pPr>
            <a:lvl2pPr>
              <a:buClr>
                <a:srgbClr val="00559C"/>
              </a:buClr>
              <a:defRPr/>
            </a:lvl2pPr>
            <a:lvl3pPr>
              <a:buClr>
                <a:srgbClr val="00559C"/>
              </a:buClr>
              <a:defRPr/>
            </a:lvl3pPr>
            <a:lvl4pPr>
              <a:buClr>
                <a:srgbClr val="00559C"/>
              </a:buClr>
              <a:defRPr/>
            </a:lvl4pPr>
            <a:lvl5pPr>
              <a:buClr>
                <a:srgbClr val="00559C"/>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5"/>
          <p:cNvSpPr>
            <a:spLocks noGrp="1"/>
          </p:cNvSpPr>
          <p:nvPr>
            <p:ph type="sldNum" sz="quarter" idx="10"/>
          </p:nvPr>
        </p:nvSpPr>
        <p:spPr/>
        <p:txBody>
          <a:bodyPr/>
          <a:lstStyle>
            <a:lvl1pPr algn="r">
              <a:defRPr sz="1200"/>
            </a:lvl1pPr>
          </a:lstStyle>
          <a:p>
            <a:pPr>
              <a:defRPr/>
            </a:pPr>
            <a:fld id="{FF600AA9-3B56-4817-A9DB-722D41F86322}" type="slidenum">
              <a:rPr lang="en-US">
                <a:solidFill>
                  <a:prstClr val="black"/>
                </a:solidFill>
              </a:rPr>
              <a:pPr>
                <a:defRPr/>
              </a:pPr>
              <a:t>‹#›</a:t>
            </a:fld>
            <a:endParaRPr lang="en-US" dirty="0">
              <a:solidFill>
                <a:prstClr val="black"/>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solidFill>
                <a:prstClr val="black"/>
              </a:solidFill>
            </a:endParaRPr>
          </a:p>
        </p:txBody>
      </p:sp>
      <p:sp>
        <p:nvSpPr>
          <p:cNvPr id="6" name="Slide Number Placeholder 5"/>
          <p:cNvSpPr>
            <a:spLocks noGrp="1"/>
          </p:cNvSpPr>
          <p:nvPr>
            <p:ph type="sldNum" sz="quarter" idx="12"/>
          </p:nvPr>
        </p:nvSpPr>
        <p:spPr/>
        <p:txBody>
          <a:bodyPr/>
          <a:lstStyle>
            <a:lvl1pPr>
              <a:defRPr/>
            </a:lvl1pPr>
          </a:lstStyle>
          <a:p>
            <a:pPr>
              <a:defRPr/>
            </a:pPr>
            <a:fld id="{9665CC62-D825-4B5A-87FC-317D9780FD1A}" type="slidenum">
              <a:rPr lang="en-US">
                <a:solidFill>
                  <a:prstClr val="black"/>
                </a:solidFill>
              </a:rPr>
              <a:pPr>
                <a:defRPr/>
              </a:pPr>
              <a:t>‹#›</a:t>
            </a:fld>
            <a:endParaRPr lang="en-US" dirty="0">
              <a:solidFill>
                <a:prstClr val="black"/>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solidFill>
                <a:prstClr val="black"/>
              </a:solidFill>
            </a:endParaRPr>
          </a:p>
        </p:txBody>
      </p:sp>
      <p:sp>
        <p:nvSpPr>
          <p:cNvPr id="7" name="Slide Number Placeholder 6"/>
          <p:cNvSpPr>
            <a:spLocks noGrp="1"/>
          </p:cNvSpPr>
          <p:nvPr>
            <p:ph type="sldNum" sz="quarter" idx="12"/>
          </p:nvPr>
        </p:nvSpPr>
        <p:spPr/>
        <p:txBody>
          <a:bodyPr/>
          <a:lstStyle>
            <a:lvl1pPr>
              <a:defRPr/>
            </a:lvl1pPr>
          </a:lstStyle>
          <a:p>
            <a:pPr>
              <a:defRPr/>
            </a:pPr>
            <a:fld id="{9EBB211B-0E03-4722-A4DC-C66C8B76019B}" type="slidenum">
              <a:rPr lang="en-US">
                <a:solidFill>
                  <a:prstClr val="black"/>
                </a:solidFill>
              </a:rPr>
              <a:pPr>
                <a:defRPr/>
              </a:pPr>
              <a:t>‹#›</a:t>
            </a:fld>
            <a:endParaRPr lang="en-US" dirty="0">
              <a:solidFill>
                <a:prstClr val="black"/>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solidFill>
                <a:prstClr val="black"/>
              </a:solidFill>
            </a:endParaRPr>
          </a:p>
        </p:txBody>
      </p:sp>
      <p:sp>
        <p:nvSpPr>
          <p:cNvPr id="9" name="Slide Number Placeholder 8"/>
          <p:cNvSpPr>
            <a:spLocks noGrp="1"/>
          </p:cNvSpPr>
          <p:nvPr>
            <p:ph type="sldNum" sz="quarter" idx="12"/>
          </p:nvPr>
        </p:nvSpPr>
        <p:spPr/>
        <p:txBody>
          <a:bodyPr/>
          <a:lstStyle>
            <a:lvl1pPr>
              <a:defRPr/>
            </a:lvl1pPr>
          </a:lstStyle>
          <a:p>
            <a:pPr>
              <a:defRPr/>
            </a:pPr>
            <a:fld id="{97BDF06E-016D-4214-80FF-36CE9BC78B69}" type="slidenum">
              <a:rPr lang="en-US">
                <a:solidFill>
                  <a:prstClr val="black"/>
                </a:solidFill>
              </a:rPr>
              <a:pPr>
                <a:defRPr/>
              </a:pPr>
              <a:t>‹#›</a:t>
            </a:fld>
            <a:endParaRPr lang="en-US" dirty="0">
              <a:solidFill>
                <a:prstClr val="black"/>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solidFill>
                <a:prstClr val="black"/>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solidFill>
                <a:prstClr val="black"/>
              </a:solidFill>
            </a:endParaRPr>
          </a:p>
        </p:txBody>
      </p:sp>
      <p:sp>
        <p:nvSpPr>
          <p:cNvPr id="5" name="Slide Number Placeholder 4"/>
          <p:cNvSpPr>
            <a:spLocks noGrp="1"/>
          </p:cNvSpPr>
          <p:nvPr>
            <p:ph type="sldNum" sz="quarter" idx="12"/>
          </p:nvPr>
        </p:nvSpPr>
        <p:spPr/>
        <p:txBody>
          <a:bodyPr/>
          <a:lstStyle>
            <a:lvl1pPr>
              <a:defRPr/>
            </a:lvl1pPr>
          </a:lstStyle>
          <a:p>
            <a:pPr>
              <a:defRPr/>
            </a:pPr>
            <a:fld id="{3BE29AC5-F85E-42F5-8C00-70814709D52D}" type="slidenum">
              <a:rPr lang="en-US">
                <a:solidFill>
                  <a:prstClr val="black"/>
                </a:solidFill>
              </a:rPr>
              <a:pPr>
                <a:defRPr/>
              </a:pPr>
              <a:t>‹#›</a:t>
            </a:fld>
            <a:endParaRPr lang="en-US" dirty="0">
              <a:solidFill>
                <a:prstClr val="black"/>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solidFill>
                <a:prstClr val="black"/>
              </a:solidFill>
            </a:endParaRPr>
          </a:p>
        </p:txBody>
      </p:sp>
      <p:sp>
        <p:nvSpPr>
          <p:cNvPr id="4" name="Slide Number Placeholder 3"/>
          <p:cNvSpPr>
            <a:spLocks noGrp="1"/>
          </p:cNvSpPr>
          <p:nvPr>
            <p:ph type="sldNum" sz="quarter" idx="12"/>
          </p:nvPr>
        </p:nvSpPr>
        <p:spPr/>
        <p:txBody>
          <a:bodyPr/>
          <a:lstStyle>
            <a:lvl1pPr>
              <a:defRPr/>
            </a:lvl1pPr>
          </a:lstStyle>
          <a:p>
            <a:pPr>
              <a:defRPr/>
            </a:pPr>
            <a:fld id="{C27C83E4-58D7-44FE-BDC0-1DEC07450F01}" type="slidenum">
              <a:rPr lang="en-US">
                <a:solidFill>
                  <a:prstClr val="black"/>
                </a:solidFill>
              </a:rPr>
              <a:pPr>
                <a:defRPr/>
              </a:pPr>
              <a:t>‹#›</a:t>
            </a:fld>
            <a:endParaRPr lang="en-US" dirty="0">
              <a:solidFill>
                <a:prstClr val="black"/>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920FDE6-4A0A-4E92-9B79-82DF45D8FF75}" type="slidenum">
              <a:rPr lang="en-US"/>
              <a:pPr>
                <a:defRPr/>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solidFill>
                <a:prstClr val="black"/>
              </a:solidFill>
            </a:endParaRPr>
          </a:p>
        </p:txBody>
      </p:sp>
      <p:sp>
        <p:nvSpPr>
          <p:cNvPr id="7" name="Slide Number Placeholder 6"/>
          <p:cNvSpPr>
            <a:spLocks noGrp="1"/>
          </p:cNvSpPr>
          <p:nvPr>
            <p:ph type="sldNum" sz="quarter" idx="12"/>
          </p:nvPr>
        </p:nvSpPr>
        <p:spPr/>
        <p:txBody>
          <a:bodyPr/>
          <a:lstStyle>
            <a:lvl1pPr>
              <a:defRPr/>
            </a:lvl1pPr>
          </a:lstStyle>
          <a:p>
            <a:pPr>
              <a:defRPr/>
            </a:pPr>
            <a:fld id="{673EB2E3-F1CD-446E-9AF0-594BA0F37147}" type="slidenum">
              <a:rPr lang="en-US">
                <a:solidFill>
                  <a:prstClr val="black"/>
                </a:solidFill>
              </a:rPr>
              <a:pPr>
                <a:defRPr/>
              </a:pPr>
              <a:t>‹#›</a:t>
            </a:fld>
            <a:endParaRPr lang="en-US" dirty="0">
              <a:solidFill>
                <a:prstClr val="black"/>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solidFill>
                <a:prstClr val="black"/>
              </a:solidFill>
            </a:endParaRPr>
          </a:p>
        </p:txBody>
      </p:sp>
      <p:sp>
        <p:nvSpPr>
          <p:cNvPr id="7" name="Slide Number Placeholder 6"/>
          <p:cNvSpPr>
            <a:spLocks noGrp="1"/>
          </p:cNvSpPr>
          <p:nvPr>
            <p:ph type="sldNum" sz="quarter" idx="12"/>
          </p:nvPr>
        </p:nvSpPr>
        <p:spPr/>
        <p:txBody>
          <a:bodyPr/>
          <a:lstStyle>
            <a:lvl1pPr>
              <a:defRPr/>
            </a:lvl1pPr>
          </a:lstStyle>
          <a:p>
            <a:pPr>
              <a:defRPr/>
            </a:pPr>
            <a:fld id="{220AB728-F761-410F-9A1B-DF861ED96B6A}" type="slidenum">
              <a:rPr lang="en-US">
                <a:solidFill>
                  <a:prstClr val="black"/>
                </a:solidFill>
              </a:rPr>
              <a:pPr>
                <a:defRPr/>
              </a:pPr>
              <a:t>‹#›</a:t>
            </a:fld>
            <a:endParaRPr lang="en-US" dirty="0">
              <a:solidFill>
                <a:prstClr val="black"/>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solidFill>
                <a:prstClr val="black"/>
              </a:solidFill>
            </a:endParaRPr>
          </a:p>
        </p:txBody>
      </p:sp>
      <p:sp>
        <p:nvSpPr>
          <p:cNvPr id="6" name="Slide Number Placeholder 5"/>
          <p:cNvSpPr>
            <a:spLocks noGrp="1"/>
          </p:cNvSpPr>
          <p:nvPr>
            <p:ph type="sldNum" sz="quarter" idx="12"/>
          </p:nvPr>
        </p:nvSpPr>
        <p:spPr/>
        <p:txBody>
          <a:bodyPr/>
          <a:lstStyle>
            <a:lvl1pPr>
              <a:defRPr/>
            </a:lvl1pPr>
          </a:lstStyle>
          <a:p>
            <a:pPr>
              <a:defRPr/>
            </a:pPr>
            <a:fld id="{FFB39D60-74BA-4499-85BF-3C9F15D4E14F}" type="slidenum">
              <a:rPr lang="en-US">
                <a:solidFill>
                  <a:prstClr val="black"/>
                </a:solidFill>
              </a:rPr>
              <a:pPr>
                <a:defRPr/>
              </a:pPr>
              <a:t>‹#›</a:t>
            </a:fld>
            <a:endParaRPr lang="en-US" dirty="0">
              <a:solidFill>
                <a:prstClr val="black"/>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solidFill>
                <a:prstClr val="black"/>
              </a:solidFill>
            </a:endParaRPr>
          </a:p>
        </p:txBody>
      </p:sp>
      <p:sp>
        <p:nvSpPr>
          <p:cNvPr id="6" name="Slide Number Placeholder 5"/>
          <p:cNvSpPr>
            <a:spLocks noGrp="1"/>
          </p:cNvSpPr>
          <p:nvPr>
            <p:ph type="sldNum" sz="quarter" idx="12"/>
          </p:nvPr>
        </p:nvSpPr>
        <p:spPr/>
        <p:txBody>
          <a:bodyPr/>
          <a:lstStyle>
            <a:lvl1pPr>
              <a:defRPr/>
            </a:lvl1pPr>
          </a:lstStyle>
          <a:p>
            <a:pPr>
              <a:defRPr/>
            </a:pPr>
            <a:fld id="{83B65DFF-D4A8-4508-BBA7-9BE2BD90CE91}" type="slidenum">
              <a:rPr lang="en-US">
                <a:solidFill>
                  <a:prstClr val="black"/>
                </a:solidFill>
              </a:rPr>
              <a:pPr>
                <a:defRPr/>
              </a:pPr>
              <a:t>‹#›</a:t>
            </a:fld>
            <a:endParaRPr lang="en-US" dirty="0">
              <a:solidFill>
                <a:prstClr val="black"/>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D2E40E63-9D88-42B4-8E87-FF5A97B095C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46DBA58B-886C-42B1-8E16-DC69EAB2322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6D17AE59-6D17-4EC1-A8CD-8275D2678330}"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679FF999-F899-45ED-A7B7-50EEF9617FFB}"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1FF0AFA1-6137-4849-B88A-1186072902E5}"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dirty="0">
                <a:latin typeface="+mn-lt"/>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3A406E9A-0285-40F3-BCD5-02E25C7B0362}"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19050">
            <a:solidFill>
              <a:srgbClr val="B8CA78"/>
            </a:solid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19050">
            <a:solidFill>
              <a:srgbClr val="B8CA78"/>
            </a:solid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Slide Number Placeholder 5"/>
          <p:cNvSpPr>
            <a:spLocks noGrp="1"/>
          </p:cNvSpPr>
          <p:nvPr>
            <p:ph type="sldNum" sz="quarter" idx="4"/>
          </p:nvPr>
        </p:nvSpPr>
        <p:spPr>
          <a:xfrm>
            <a:off x="6553200" y="6356350"/>
            <a:ext cx="2133600" cy="365125"/>
          </a:xfrm>
          <a:prstGeom prst="rect">
            <a:avLst/>
          </a:prstGeom>
        </p:spPr>
        <p:txBody>
          <a:bodyPr/>
          <a:lstStyle>
            <a:lvl1pPr algn="r" fontAlgn="auto">
              <a:spcBef>
                <a:spcPts val="0"/>
              </a:spcBef>
              <a:spcAft>
                <a:spcPts val="0"/>
              </a:spcAft>
              <a:defRPr sz="1400">
                <a:latin typeface="+mn-lt"/>
                <a:cs typeface="+mn-cs"/>
              </a:defRPr>
            </a:lvl1pPr>
          </a:lstStyle>
          <a:p>
            <a:pPr>
              <a:defRPr/>
            </a:pPr>
            <a:fld id="{C5638240-362A-43A4-ABDA-AD2A3C079163}" type="slidenum">
              <a:rPr lang="en-US"/>
              <a:pPr>
                <a:defRPr/>
              </a:pPr>
              <a:t>‹#›</a:t>
            </a:fld>
            <a:endParaRPr lang="en-US" dirty="0"/>
          </a:p>
        </p:txBody>
      </p:sp>
      <p:sp>
        <p:nvSpPr>
          <p:cNvPr id="5" name="Rectangle 4"/>
          <p:cNvSpPr/>
          <p:nvPr/>
        </p:nvSpPr>
        <p:spPr>
          <a:xfrm>
            <a:off x="1295400" y="6626225"/>
            <a:ext cx="6096000" cy="276225"/>
          </a:xfrm>
          <a:prstGeom prst="rect">
            <a:avLst/>
          </a:prstGeom>
        </p:spPr>
        <p:txBody>
          <a:bodyPr>
            <a:spAutoFit/>
          </a:bodyPr>
          <a:lstStyle/>
          <a:p>
            <a:pPr algn="ctr">
              <a:defRPr/>
            </a:pPr>
            <a:r>
              <a:rPr lang="en-US" sz="1200" dirty="0">
                <a:latin typeface="+mn-lt"/>
              </a:rPr>
              <a:t>© 2012 Pearson Education, Inc. publishing Prentice Hall.</a:t>
            </a:r>
          </a:p>
        </p:txBody>
      </p:sp>
    </p:spTree>
  </p:cSld>
  <p:clrMap bg1="lt1" tx1="dk1" bg2="lt2" tx2="dk2" accent1="accent1" accent2="accent2" accent3="accent3" accent4="accent4" accent5="accent5" accent6="accent6" hlink="hlink" folHlink="folHlink"/>
  <p:sldLayoutIdLst>
    <p:sldLayoutId id="2147484486" r:id="rId1"/>
    <p:sldLayoutId id="2147484487" r:id="rId2"/>
    <p:sldLayoutId id="2147484488" r:id="rId3"/>
    <p:sldLayoutId id="2147484489" r:id="rId4"/>
    <p:sldLayoutId id="2147484490" r:id="rId5"/>
    <p:sldLayoutId id="2147484491" r:id="rId6"/>
    <p:sldLayoutId id="2147484492" r:id="rId7"/>
    <p:sldLayoutId id="2147484493" r:id="rId8"/>
    <p:sldLayoutId id="2147484494" r:id="rId9"/>
    <p:sldLayoutId id="2147484495" r:id="rId10"/>
    <p:sldLayoutId id="2147484496" r:id="rId11"/>
  </p:sldLayoutIdLst>
  <p:hf hdr="0" ftr="0" dt="0"/>
  <p:txStyles>
    <p:titleStyle>
      <a:lvl1pPr algn="ctr" rtl="0" eaLnBrk="0" fontAlgn="base" hangingPunct="0">
        <a:spcBef>
          <a:spcPct val="0"/>
        </a:spcBef>
        <a:spcAft>
          <a:spcPct val="0"/>
        </a:spcAft>
        <a:defRPr sz="3400" kern="1200">
          <a:solidFill>
            <a:schemeClr val="tx1"/>
          </a:solidFill>
          <a:latin typeface="+mj-lt"/>
          <a:ea typeface="+mj-ea"/>
          <a:cs typeface="+mj-cs"/>
        </a:defRPr>
      </a:lvl1pPr>
      <a:lvl2pPr algn="ctr" rtl="0" eaLnBrk="0" fontAlgn="base" hangingPunct="0">
        <a:spcBef>
          <a:spcPct val="0"/>
        </a:spcBef>
        <a:spcAft>
          <a:spcPct val="0"/>
        </a:spcAft>
        <a:defRPr sz="3400">
          <a:solidFill>
            <a:schemeClr val="tx1"/>
          </a:solidFill>
          <a:latin typeface="Calibri" pitchFamily="34" charset="0"/>
        </a:defRPr>
      </a:lvl2pPr>
      <a:lvl3pPr algn="ctr" rtl="0" eaLnBrk="0" fontAlgn="base" hangingPunct="0">
        <a:spcBef>
          <a:spcPct val="0"/>
        </a:spcBef>
        <a:spcAft>
          <a:spcPct val="0"/>
        </a:spcAft>
        <a:defRPr sz="3400">
          <a:solidFill>
            <a:schemeClr val="tx1"/>
          </a:solidFill>
          <a:latin typeface="Calibri" pitchFamily="34" charset="0"/>
        </a:defRPr>
      </a:lvl3pPr>
      <a:lvl4pPr algn="ctr" rtl="0" eaLnBrk="0" fontAlgn="base" hangingPunct="0">
        <a:spcBef>
          <a:spcPct val="0"/>
        </a:spcBef>
        <a:spcAft>
          <a:spcPct val="0"/>
        </a:spcAft>
        <a:defRPr sz="3400">
          <a:solidFill>
            <a:schemeClr val="tx1"/>
          </a:solidFill>
          <a:latin typeface="Calibri" pitchFamily="34" charset="0"/>
        </a:defRPr>
      </a:lvl4pPr>
      <a:lvl5pPr algn="ctr" rtl="0" eaLnBrk="0" fontAlgn="base" hangingPunct="0">
        <a:spcBef>
          <a:spcPct val="0"/>
        </a:spcBef>
        <a:spcAft>
          <a:spcPct val="0"/>
        </a:spcAft>
        <a:defRPr sz="3400">
          <a:solidFill>
            <a:schemeClr val="tx1"/>
          </a:solidFill>
          <a:latin typeface="Calibri" pitchFamily="34" charset="0"/>
        </a:defRPr>
      </a:lvl5pPr>
      <a:lvl6pPr marL="457200" algn="ctr" rtl="0" eaLnBrk="1" fontAlgn="base" hangingPunct="1">
        <a:spcBef>
          <a:spcPct val="0"/>
        </a:spcBef>
        <a:spcAft>
          <a:spcPct val="0"/>
        </a:spcAft>
        <a:defRPr sz="3400">
          <a:solidFill>
            <a:schemeClr val="tx1"/>
          </a:solidFill>
          <a:latin typeface="Calibri" pitchFamily="34" charset="0"/>
        </a:defRPr>
      </a:lvl6pPr>
      <a:lvl7pPr marL="914400" algn="ctr" rtl="0" eaLnBrk="1" fontAlgn="base" hangingPunct="1">
        <a:spcBef>
          <a:spcPct val="0"/>
        </a:spcBef>
        <a:spcAft>
          <a:spcPct val="0"/>
        </a:spcAft>
        <a:defRPr sz="3400">
          <a:solidFill>
            <a:schemeClr val="tx1"/>
          </a:solidFill>
          <a:latin typeface="Calibri" pitchFamily="34" charset="0"/>
        </a:defRPr>
      </a:lvl7pPr>
      <a:lvl8pPr marL="1371600" algn="ctr" rtl="0" eaLnBrk="1" fontAlgn="base" hangingPunct="1">
        <a:spcBef>
          <a:spcPct val="0"/>
        </a:spcBef>
        <a:spcAft>
          <a:spcPct val="0"/>
        </a:spcAft>
        <a:defRPr sz="3400">
          <a:solidFill>
            <a:schemeClr val="tx1"/>
          </a:solidFill>
          <a:latin typeface="Calibri" pitchFamily="34" charset="0"/>
        </a:defRPr>
      </a:lvl8pPr>
      <a:lvl9pPr marL="1828800" algn="ctr" rtl="0" eaLnBrk="1" fontAlgn="base" hangingPunct="1">
        <a:spcBef>
          <a:spcPct val="0"/>
        </a:spcBef>
        <a:spcAft>
          <a:spcPct val="0"/>
        </a:spcAft>
        <a:defRPr sz="3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Wingdings" pitchFamily="2" charset="2"/>
        <a:buChar char="§"/>
        <a:defRPr sz="26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Wingdings" pitchFamily="2" charset="2"/>
        <a:buChar char="§"/>
        <a:defRPr sz="22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Wingdings"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Wingdings"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solidFill>
                  <a:srgbClr val="000000"/>
                </a:solidFill>
                <a:latin typeface="+mn-lt"/>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solidFill>
                  <a:srgbClr val="000000"/>
                </a:solidFill>
                <a:latin typeface="+mn-lt"/>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cs typeface="+mn-cs"/>
              </a:defRPr>
            </a:lvl1pPr>
          </a:lstStyle>
          <a:p>
            <a:pPr>
              <a:defRPr/>
            </a:pPr>
            <a:fld id="{CE1BFBC4-CF5A-4522-87C2-113AA98348B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497" r:id="rId1"/>
    <p:sldLayoutId id="2147484498" r:id="rId2"/>
    <p:sldLayoutId id="2147484499" r:id="rId3"/>
    <p:sldLayoutId id="2147484500" r:id="rId4"/>
    <p:sldLayoutId id="2147484501" r:id="rId5"/>
    <p:sldLayoutId id="2147484502" r:id="rId6"/>
    <p:sldLayoutId id="2147484503" r:id="rId7"/>
    <p:sldLayoutId id="2147484504" r:id="rId8"/>
    <p:sldLayoutId id="2147484505" r:id="rId9"/>
    <p:sldLayoutId id="2147484506" r:id="rId10"/>
    <p:sldLayoutId id="214748450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19050">
            <a:solidFill>
              <a:srgbClr val="B8CA78"/>
            </a:solid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19050">
            <a:solidFill>
              <a:srgbClr val="B8CA78"/>
            </a:solid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Slide Number Placeholder 5"/>
          <p:cNvSpPr>
            <a:spLocks noGrp="1"/>
          </p:cNvSpPr>
          <p:nvPr>
            <p:ph type="sldNum" sz="quarter" idx="4"/>
          </p:nvPr>
        </p:nvSpPr>
        <p:spPr>
          <a:xfrm>
            <a:off x="6553200" y="6356350"/>
            <a:ext cx="2133600" cy="365125"/>
          </a:xfrm>
          <a:prstGeom prst="rect">
            <a:avLst/>
          </a:prstGeom>
        </p:spPr>
        <p:txBody>
          <a:bodyPr/>
          <a:lstStyle>
            <a:lvl1pPr algn="r" fontAlgn="auto">
              <a:spcBef>
                <a:spcPts val="0"/>
              </a:spcBef>
              <a:spcAft>
                <a:spcPts val="0"/>
              </a:spcAft>
              <a:defRPr sz="1400">
                <a:latin typeface="+mn-lt"/>
                <a:cs typeface="+mn-cs"/>
              </a:defRPr>
            </a:lvl1pPr>
          </a:lstStyle>
          <a:p>
            <a:pPr>
              <a:defRPr/>
            </a:pPr>
            <a:fld id="{E94E4E60-1827-4F3B-B2A4-D0197B9597E3}" type="slidenum">
              <a:rPr lang="en-US">
                <a:solidFill>
                  <a:prstClr val="black"/>
                </a:solidFill>
              </a:rPr>
              <a:pPr>
                <a:defRPr/>
              </a:pPr>
              <a:t>‹#›</a:t>
            </a:fld>
            <a:endParaRPr lang="en-US" dirty="0">
              <a:solidFill>
                <a:prstClr val="black"/>
              </a:solidFill>
            </a:endParaRPr>
          </a:p>
        </p:txBody>
      </p:sp>
      <p:sp>
        <p:nvSpPr>
          <p:cNvPr id="5" name="Rectangle 4"/>
          <p:cNvSpPr/>
          <p:nvPr/>
        </p:nvSpPr>
        <p:spPr>
          <a:xfrm>
            <a:off x="1295400" y="6626225"/>
            <a:ext cx="6096000" cy="276225"/>
          </a:xfrm>
          <a:prstGeom prst="rect">
            <a:avLst/>
          </a:prstGeom>
        </p:spPr>
        <p:txBody>
          <a:bodyPr>
            <a:spAutoFit/>
          </a:bodyPr>
          <a:lstStyle/>
          <a:p>
            <a:pPr algn="ctr">
              <a:defRPr/>
            </a:pPr>
            <a:r>
              <a:rPr lang="en-US" sz="1200" dirty="0">
                <a:solidFill>
                  <a:prstClr val="black"/>
                </a:solidFill>
                <a:latin typeface="Calibri"/>
              </a:rPr>
              <a:t>© 2012 Pearson Education, Inc. publishing Prentice Hall.</a:t>
            </a:r>
          </a:p>
        </p:txBody>
      </p:sp>
    </p:spTree>
  </p:cSld>
  <p:clrMap bg1="lt1" tx1="dk1" bg2="lt2" tx2="dk2" accent1="accent1" accent2="accent2" accent3="accent3" accent4="accent4" accent5="accent5" accent6="accent6" hlink="hlink" folHlink="folHlink"/>
  <p:sldLayoutIdLst>
    <p:sldLayoutId id="2147484509" r:id="rId1"/>
    <p:sldLayoutId id="2147484510" r:id="rId2"/>
    <p:sldLayoutId id="2147484511" r:id="rId3"/>
    <p:sldLayoutId id="2147484512" r:id="rId4"/>
    <p:sldLayoutId id="2147484513" r:id="rId5"/>
    <p:sldLayoutId id="2147484514" r:id="rId6"/>
    <p:sldLayoutId id="2147484515" r:id="rId7"/>
    <p:sldLayoutId id="2147484516" r:id="rId8"/>
    <p:sldLayoutId id="2147484517" r:id="rId9"/>
    <p:sldLayoutId id="2147484518" r:id="rId10"/>
    <p:sldLayoutId id="2147484519" r:id="rId11"/>
  </p:sldLayoutIdLst>
  <p:hf hdr="0" ftr="0" dt="0"/>
  <p:txStyles>
    <p:titleStyle>
      <a:lvl1pPr algn="ctr" rtl="0" eaLnBrk="0" fontAlgn="base" hangingPunct="0">
        <a:spcBef>
          <a:spcPct val="0"/>
        </a:spcBef>
        <a:spcAft>
          <a:spcPct val="0"/>
        </a:spcAft>
        <a:defRPr sz="3400" kern="1200">
          <a:solidFill>
            <a:schemeClr val="tx1"/>
          </a:solidFill>
          <a:latin typeface="+mj-lt"/>
          <a:ea typeface="+mj-ea"/>
          <a:cs typeface="+mj-cs"/>
        </a:defRPr>
      </a:lvl1pPr>
      <a:lvl2pPr algn="ctr" rtl="0" eaLnBrk="0" fontAlgn="base" hangingPunct="0">
        <a:spcBef>
          <a:spcPct val="0"/>
        </a:spcBef>
        <a:spcAft>
          <a:spcPct val="0"/>
        </a:spcAft>
        <a:defRPr sz="3400">
          <a:solidFill>
            <a:schemeClr val="tx1"/>
          </a:solidFill>
          <a:latin typeface="Calibri" pitchFamily="34" charset="0"/>
        </a:defRPr>
      </a:lvl2pPr>
      <a:lvl3pPr algn="ctr" rtl="0" eaLnBrk="0" fontAlgn="base" hangingPunct="0">
        <a:spcBef>
          <a:spcPct val="0"/>
        </a:spcBef>
        <a:spcAft>
          <a:spcPct val="0"/>
        </a:spcAft>
        <a:defRPr sz="3400">
          <a:solidFill>
            <a:schemeClr val="tx1"/>
          </a:solidFill>
          <a:latin typeface="Calibri" pitchFamily="34" charset="0"/>
        </a:defRPr>
      </a:lvl3pPr>
      <a:lvl4pPr algn="ctr" rtl="0" eaLnBrk="0" fontAlgn="base" hangingPunct="0">
        <a:spcBef>
          <a:spcPct val="0"/>
        </a:spcBef>
        <a:spcAft>
          <a:spcPct val="0"/>
        </a:spcAft>
        <a:defRPr sz="3400">
          <a:solidFill>
            <a:schemeClr val="tx1"/>
          </a:solidFill>
          <a:latin typeface="Calibri" pitchFamily="34" charset="0"/>
        </a:defRPr>
      </a:lvl4pPr>
      <a:lvl5pPr algn="ctr" rtl="0" eaLnBrk="0" fontAlgn="base" hangingPunct="0">
        <a:spcBef>
          <a:spcPct val="0"/>
        </a:spcBef>
        <a:spcAft>
          <a:spcPct val="0"/>
        </a:spcAft>
        <a:defRPr sz="3400">
          <a:solidFill>
            <a:schemeClr val="tx1"/>
          </a:solidFill>
          <a:latin typeface="Calibri" pitchFamily="34" charset="0"/>
        </a:defRPr>
      </a:lvl5pPr>
      <a:lvl6pPr marL="457200" algn="ctr" rtl="0" eaLnBrk="1" fontAlgn="base" hangingPunct="1">
        <a:spcBef>
          <a:spcPct val="0"/>
        </a:spcBef>
        <a:spcAft>
          <a:spcPct val="0"/>
        </a:spcAft>
        <a:defRPr sz="3400">
          <a:solidFill>
            <a:schemeClr val="tx1"/>
          </a:solidFill>
          <a:latin typeface="Calibri" pitchFamily="34" charset="0"/>
        </a:defRPr>
      </a:lvl6pPr>
      <a:lvl7pPr marL="914400" algn="ctr" rtl="0" eaLnBrk="1" fontAlgn="base" hangingPunct="1">
        <a:spcBef>
          <a:spcPct val="0"/>
        </a:spcBef>
        <a:spcAft>
          <a:spcPct val="0"/>
        </a:spcAft>
        <a:defRPr sz="3400">
          <a:solidFill>
            <a:schemeClr val="tx1"/>
          </a:solidFill>
          <a:latin typeface="Calibri" pitchFamily="34" charset="0"/>
        </a:defRPr>
      </a:lvl7pPr>
      <a:lvl8pPr marL="1371600" algn="ctr" rtl="0" eaLnBrk="1" fontAlgn="base" hangingPunct="1">
        <a:spcBef>
          <a:spcPct val="0"/>
        </a:spcBef>
        <a:spcAft>
          <a:spcPct val="0"/>
        </a:spcAft>
        <a:defRPr sz="3400">
          <a:solidFill>
            <a:schemeClr val="tx1"/>
          </a:solidFill>
          <a:latin typeface="Calibri" pitchFamily="34" charset="0"/>
        </a:defRPr>
      </a:lvl8pPr>
      <a:lvl9pPr marL="1828800" algn="ctr" rtl="0" eaLnBrk="1" fontAlgn="base" hangingPunct="1">
        <a:spcBef>
          <a:spcPct val="0"/>
        </a:spcBef>
        <a:spcAft>
          <a:spcPct val="0"/>
        </a:spcAft>
        <a:defRPr sz="3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Wingdings" pitchFamily="2" charset="2"/>
        <a:buChar char="§"/>
        <a:defRPr sz="26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Wingdings" pitchFamily="2" charset="2"/>
        <a:buChar char="§"/>
        <a:defRPr sz="22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Wingdings"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Wingdings"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18.xml"/><Relationship Id="rId4" Type="http://schemas.openxmlformats.org/officeDocument/2006/relationships/image" Target="cid:3287383400_2177562"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ctrTitle"/>
          </p:nvPr>
        </p:nvSpPr>
        <p:spPr>
          <a:xfrm>
            <a:off x="5486400" y="533400"/>
            <a:ext cx="3276600" cy="5105400"/>
          </a:xfrm>
          <a:ln>
            <a:noFill/>
          </a:ln>
        </p:spPr>
        <p:txBody>
          <a:bodyPr/>
          <a:lstStyle/>
          <a:p>
            <a:r>
              <a:rPr lang="en-US" smtClean="0"/>
              <a:t>Note 13</a:t>
            </a:r>
            <a:br>
              <a:rPr lang="en-US" smtClean="0"/>
            </a:br>
            <a:r>
              <a:rPr lang="en-US" smtClean="0"/>
              <a:t>Market-Share Effects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Empirical Findings: The Profit Impact of Marketing Strategy (PIMS) Data</a:t>
            </a:r>
          </a:p>
        </p:txBody>
      </p:sp>
      <p:sp>
        <p:nvSpPr>
          <p:cNvPr id="3" name="Content Placeholder 2"/>
          <p:cNvSpPr>
            <a:spLocks noGrp="1"/>
          </p:cNvSpPr>
          <p:nvPr>
            <p:ph idx="1"/>
          </p:nvPr>
        </p:nvSpPr>
        <p:spPr/>
        <p:txBody>
          <a:bodyPr/>
          <a:lstStyle/>
          <a:p>
            <a:r>
              <a:rPr lang="en-US" smtClean="0"/>
              <a:t>The PIMS data have led to several observations</a:t>
            </a:r>
          </a:p>
          <a:p>
            <a:pPr lvl="1"/>
            <a:r>
              <a:rPr lang="en-US" smtClean="0"/>
              <a:t>Market attractiveness and competitive position are strongly correlated with profitability and returns</a:t>
            </a:r>
          </a:p>
          <a:p>
            <a:pPr lvl="1"/>
            <a:endParaRPr lang="en-US" smtClean="0"/>
          </a:p>
          <a:p>
            <a:pPr lvl="1"/>
            <a:endParaRPr lang="en-US" smtClean="0"/>
          </a:p>
          <a:p>
            <a:pPr lvl="1"/>
            <a:endParaRPr lang="en-US" smtClean="0"/>
          </a:p>
        </p:txBody>
      </p:sp>
      <p:sp>
        <p:nvSpPr>
          <p:cNvPr id="4" name="Slide Number Placeholder 3"/>
          <p:cNvSpPr>
            <a:spLocks noGrp="1"/>
          </p:cNvSpPr>
          <p:nvPr>
            <p:ph type="sldNum" sz="quarter" idx="10"/>
          </p:nvPr>
        </p:nvSpPr>
        <p:spPr/>
        <p:txBody>
          <a:bodyPr/>
          <a:lstStyle/>
          <a:p>
            <a:pPr>
              <a:defRPr/>
            </a:pPr>
            <a:fld id="{5023A52C-BFCA-46F6-A070-8010788DF583}" type="slidenum">
              <a:rPr lang="en-US" smtClean="0"/>
              <a:pPr>
                <a:defRPr/>
              </a:pPr>
              <a:t>10</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smtClean="0"/>
              <a:t>Figure Note 13-2 - Market Share and ROI</a:t>
            </a:r>
          </a:p>
        </p:txBody>
      </p:sp>
      <p:sp>
        <p:nvSpPr>
          <p:cNvPr id="4" name="Slide Number Placeholder 3"/>
          <p:cNvSpPr>
            <a:spLocks noGrp="1"/>
          </p:cNvSpPr>
          <p:nvPr>
            <p:ph type="sldNum" sz="quarter" idx="10"/>
          </p:nvPr>
        </p:nvSpPr>
        <p:spPr/>
        <p:txBody>
          <a:bodyPr/>
          <a:lstStyle/>
          <a:p>
            <a:pPr>
              <a:defRPr/>
            </a:pPr>
            <a:fld id="{69D68EB5-8A98-4EF8-AC2F-1D539B08DF2C}" type="slidenum">
              <a:rPr lang="en-US" smtClean="0"/>
              <a:pPr>
                <a:defRPr/>
              </a:pPr>
              <a:t>11</a:t>
            </a:fld>
            <a:endParaRPr lang="en-US" dirty="0"/>
          </a:p>
        </p:txBody>
      </p:sp>
      <p:pic>
        <p:nvPicPr>
          <p:cNvPr id="35844" name="Picture 4" descr="410.PNG"/>
          <p:cNvPicPr>
            <a:picLocks noChangeAspect="1"/>
          </p:cNvPicPr>
          <p:nvPr/>
        </p:nvPicPr>
        <p:blipFill>
          <a:blip r:embed="rId3" cstate="print"/>
          <a:srcRect/>
          <a:stretch>
            <a:fillRect/>
          </a:stretch>
        </p:blipFill>
        <p:spPr bwMode="auto">
          <a:xfrm>
            <a:off x="1219200" y="1600200"/>
            <a:ext cx="6777038" cy="4768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smtClean="0"/>
              <a:t>Strategic Implications of Market Share</a:t>
            </a:r>
          </a:p>
        </p:txBody>
      </p:sp>
      <p:sp>
        <p:nvSpPr>
          <p:cNvPr id="3" name="Content Placeholder 2"/>
          <p:cNvSpPr>
            <a:spLocks noGrp="1"/>
          </p:cNvSpPr>
          <p:nvPr>
            <p:ph idx="1"/>
          </p:nvPr>
        </p:nvSpPr>
        <p:spPr/>
        <p:txBody>
          <a:bodyPr/>
          <a:lstStyle/>
          <a:p>
            <a:r>
              <a:rPr lang="en-US" smtClean="0"/>
              <a:t>Defining the market that is shared</a:t>
            </a:r>
          </a:p>
          <a:p>
            <a:r>
              <a:rPr lang="en-US" smtClean="0"/>
              <a:t>Causation and covariates</a:t>
            </a:r>
          </a:p>
          <a:p>
            <a:r>
              <a:rPr lang="en-US" smtClean="0"/>
              <a:t>Competitor-oriented objectives</a:t>
            </a:r>
          </a:p>
          <a:p>
            <a:endParaRPr lang="en-US" smtClean="0"/>
          </a:p>
          <a:p>
            <a:endParaRPr lang="en-US" smtClean="0"/>
          </a:p>
          <a:p>
            <a:endParaRPr lang="en-US" smtClean="0"/>
          </a:p>
        </p:txBody>
      </p:sp>
      <p:sp>
        <p:nvSpPr>
          <p:cNvPr id="4" name="Slide Number Placeholder 3"/>
          <p:cNvSpPr>
            <a:spLocks noGrp="1"/>
          </p:cNvSpPr>
          <p:nvPr>
            <p:ph type="sldNum" sz="quarter" idx="10"/>
          </p:nvPr>
        </p:nvSpPr>
        <p:spPr/>
        <p:txBody>
          <a:bodyPr/>
          <a:lstStyle/>
          <a:p>
            <a:pPr>
              <a:defRPr/>
            </a:pPr>
            <a:fld id="{B622B84D-95A6-4EE9-83F4-42DEAF66F92C}" type="slidenum">
              <a:rPr lang="en-US" smtClean="0"/>
              <a:pPr>
                <a:defRPr/>
              </a:pPr>
              <a:t>12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smtClean="0"/>
              <a:t>Figure Note 13-3 - Possible Market Share—Profitability Relationships</a:t>
            </a:r>
          </a:p>
        </p:txBody>
      </p:sp>
      <p:sp>
        <p:nvSpPr>
          <p:cNvPr id="4" name="Slide Number Placeholder 3"/>
          <p:cNvSpPr>
            <a:spLocks noGrp="1"/>
          </p:cNvSpPr>
          <p:nvPr>
            <p:ph type="sldNum" sz="quarter" idx="10"/>
          </p:nvPr>
        </p:nvSpPr>
        <p:spPr/>
        <p:txBody>
          <a:bodyPr/>
          <a:lstStyle/>
          <a:p>
            <a:pPr>
              <a:defRPr/>
            </a:pPr>
            <a:fld id="{C7E608A2-185A-4ACC-834C-552E705EBE92}" type="slidenum">
              <a:rPr lang="en-US" smtClean="0"/>
              <a:pPr>
                <a:defRPr/>
              </a:pPr>
              <a:t>13</a:t>
            </a:fld>
            <a:endParaRPr lang="en-US" dirty="0"/>
          </a:p>
        </p:txBody>
      </p:sp>
      <p:pic>
        <p:nvPicPr>
          <p:cNvPr id="37892" name="Picture 4" descr="258.PNG"/>
          <p:cNvPicPr>
            <a:picLocks noChangeAspect="1"/>
          </p:cNvPicPr>
          <p:nvPr/>
        </p:nvPicPr>
        <p:blipFill>
          <a:blip r:embed="rId2" cstate="print"/>
          <a:srcRect/>
          <a:stretch>
            <a:fillRect/>
          </a:stretch>
        </p:blipFill>
        <p:spPr bwMode="auto">
          <a:xfrm>
            <a:off x="609600" y="1522413"/>
            <a:ext cx="7862888" cy="48021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smtClean="0"/>
              <a:t>Market Share and Strategy</a:t>
            </a:r>
          </a:p>
        </p:txBody>
      </p:sp>
      <p:sp>
        <p:nvSpPr>
          <p:cNvPr id="3" name="Content Placeholder 2"/>
          <p:cNvSpPr>
            <a:spLocks noGrp="1"/>
          </p:cNvSpPr>
          <p:nvPr>
            <p:ph idx="1"/>
          </p:nvPr>
        </p:nvSpPr>
        <p:spPr/>
        <p:txBody>
          <a:bodyPr/>
          <a:lstStyle/>
          <a:p>
            <a:r>
              <a:rPr lang="en-US" smtClean="0"/>
              <a:t>Issues to consider when integrating market-share considerations into a strategy</a:t>
            </a:r>
          </a:p>
          <a:p>
            <a:pPr lvl="1"/>
            <a:r>
              <a:rPr lang="en-US" smtClean="0"/>
              <a:t>Scale effects</a:t>
            </a:r>
          </a:p>
          <a:p>
            <a:pPr lvl="1"/>
            <a:r>
              <a:rPr lang="en-US" smtClean="0"/>
              <a:t>Dissuasion of competitors</a:t>
            </a:r>
          </a:p>
          <a:p>
            <a:pPr lvl="1"/>
            <a:r>
              <a:rPr lang="en-US" smtClean="0"/>
              <a:t>Standardization</a:t>
            </a:r>
          </a:p>
          <a:p>
            <a:pPr lvl="1"/>
            <a:r>
              <a:rPr lang="en-US" smtClean="0"/>
              <a:t>Ancillary sales</a:t>
            </a:r>
          </a:p>
          <a:p>
            <a:pPr lvl="1"/>
            <a:r>
              <a:rPr lang="en-US" smtClean="0"/>
              <a:t>Customer “stickiness”</a:t>
            </a:r>
          </a:p>
          <a:p>
            <a:endParaRPr lang="en-US" smtClean="0"/>
          </a:p>
        </p:txBody>
      </p:sp>
      <p:sp>
        <p:nvSpPr>
          <p:cNvPr id="4" name="Slide Number Placeholder 3"/>
          <p:cNvSpPr>
            <a:spLocks noGrp="1"/>
          </p:cNvSpPr>
          <p:nvPr>
            <p:ph type="sldNum" sz="quarter" idx="10"/>
          </p:nvPr>
        </p:nvSpPr>
        <p:spPr/>
        <p:txBody>
          <a:bodyPr/>
          <a:lstStyle/>
          <a:p>
            <a:pPr>
              <a:defRPr/>
            </a:pPr>
            <a:fld id="{5EF2E1E6-A915-4740-99C7-E28C37F23088}" type="slidenum">
              <a:rPr lang="en-US" smtClean="0"/>
              <a:pPr>
                <a:defRPr/>
              </a:pPr>
              <a:t>14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ChangeArrowheads="1"/>
          </p:cNvSpPr>
          <p:nvPr/>
        </p:nvSpPr>
        <p:spPr bwMode="auto">
          <a:xfrm>
            <a:off x="-3725863" y="2297113"/>
            <a:ext cx="9144001" cy="0"/>
          </a:xfrm>
          <a:prstGeom prst="rect">
            <a:avLst/>
          </a:prstGeom>
          <a:noFill/>
          <a:ln w="25400">
            <a:noFill/>
            <a:miter lim="800000"/>
            <a:headEnd/>
            <a:tailEnd/>
          </a:ln>
        </p:spPr>
        <p:txBody>
          <a:bodyPr wrap="none" anchor="ctr">
            <a:spAutoFit/>
          </a:bodyPr>
          <a:lstStyle/>
          <a:p>
            <a:endParaRPr lang="ar-SA">
              <a:solidFill>
                <a:srgbClr val="000000"/>
              </a:solidFill>
            </a:endParaRPr>
          </a:p>
        </p:txBody>
      </p:sp>
      <p:pic>
        <p:nvPicPr>
          <p:cNvPr id="39939" name="Picture 4" descr="cid:3287383400_2177562"/>
          <p:cNvPicPr>
            <a:picLocks noChangeAspect="1" noChangeArrowheads="1"/>
          </p:cNvPicPr>
          <p:nvPr/>
        </p:nvPicPr>
        <p:blipFill>
          <a:blip r:embed="rId3" r:link="rId4" cstate="print">
            <a:clrChange>
              <a:clrFrom>
                <a:srgbClr val="FEFEFE"/>
              </a:clrFrom>
              <a:clrTo>
                <a:srgbClr val="FEFEFE">
                  <a:alpha val="0"/>
                </a:srgbClr>
              </a:clrTo>
            </a:clrChange>
          </a:blip>
          <a:srcRect/>
          <a:stretch>
            <a:fillRect/>
          </a:stretch>
        </p:blipFill>
        <p:spPr bwMode="auto">
          <a:xfrm>
            <a:off x="533400" y="685800"/>
            <a:ext cx="8118475" cy="2647950"/>
          </a:xfrm>
          <a:prstGeom prst="rect">
            <a:avLst/>
          </a:prstGeom>
          <a:noFill/>
          <a:ln w="9525">
            <a:noFill/>
            <a:miter lim="800000"/>
            <a:headEnd/>
            <a:tailEnd/>
          </a:ln>
        </p:spPr>
      </p:pic>
      <p:sp>
        <p:nvSpPr>
          <p:cNvPr id="39940" name="Rectangle 5"/>
          <p:cNvSpPr>
            <a:spLocks noChangeArrowheads="1"/>
          </p:cNvSpPr>
          <p:nvPr/>
        </p:nvSpPr>
        <p:spPr bwMode="auto">
          <a:xfrm>
            <a:off x="762000" y="3582988"/>
            <a:ext cx="7696200" cy="1069975"/>
          </a:xfrm>
          <a:prstGeom prst="rect">
            <a:avLst/>
          </a:prstGeom>
          <a:noFill/>
          <a:ln w="25400">
            <a:noFill/>
            <a:miter lim="800000"/>
            <a:headEnd/>
            <a:tailEnd/>
          </a:ln>
        </p:spPr>
        <p:txBody>
          <a:bodyPr anchor="ctr">
            <a:spAutoFit/>
          </a:bodyPr>
          <a:lstStyle/>
          <a:p>
            <a:pPr algn="ctr"/>
            <a:r>
              <a:rPr lang="en-US" sz="1600">
                <a:solidFill>
                  <a:srgbClr val="000000"/>
                </a:solidFill>
                <a:cs typeface="Times New Roman" pitchFamily="18" charset="0"/>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p:txBody>
      </p:sp>
      <p:sp>
        <p:nvSpPr>
          <p:cNvPr id="5" name="Rectangle 5"/>
          <p:cNvSpPr txBox="1">
            <a:spLocks noGrp="1" noChangeArrowheads="1"/>
          </p:cNvSpPr>
          <p:nvPr/>
        </p:nvSpPr>
        <p:spPr bwMode="auto">
          <a:xfrm>
            <a:off x="825500" y="5006975"/>
            <a:ext cx="7631113" cy="636588"/>
          </a:xfrm>
          <a:prstGeom prst="rect">
            <a:avLst/>
          </a:prstGeom>
          <a:noFill/>
          <a:ln>
            <a:miter lim="800000"/>
            <a:headEnd/>
            <a:tailEnd/>
          </a:ln>
        </p:spPr>
        <p:txBody>
          <a:bodyPr anchor="b"/>
          <a:lstStyle/>
          <a:p>
            <a:pPr algn="ctr">
              <a:defRPr/>
            </a:pPr>
            <a:r>
              <a:rPr lang="en-US" dirty="0">
                <a:solidFill>
                  <a:srgbClr val="000000"/>
                </a:solidFill>
                <a:effectLst>
                  <a:outerShdw blurRad="38100" dist="38100" dir="2700000" algn="tl">
                    <a:srgbClr val="C0C0C0"/>
                  </a:outerShdw>
                </a:effectLst>
                <a:latin typeface="Tahoma" pitchFamily="34" charset="0"/>
                <a:cs typeface="Arial" charset="0"/>
              </a:rPr>
              <a:t>Copyright © 2012 Pearson Education, Inc.  </a:t>
            </a:r>
          </a:p>
          <a:p>
            <a:pPr algn="ctr">
              <a:defRPr/>
            </a:pPr>
            <a:r>
              <a:rPr lang="en-US" dirty="0">
                <a:solidFill>
                  <a:srgbClr val="000000"/>
                </a:solidFill>
                <a:effectLst>
                  <a:outerShdw blurRad="38100" dist="38100" dir="2700000" algn="tl">
                    <a:srgbClr val="C0C0C0"/>
                  </a:outerShdw>
                </a:effectLst>
                <a:latin typeface="Tahoma" pitchFamily="34" charset="0"/>
                <a:cs typeface="Arial" charset="0"/>
              </a:rPr>
              <a:t>Publishing as Prentice Hall</a:t>
            </a:r>
            <a:endParaRPr lang="en-US" dirty="0">
              <a:solidFill>
                <a:srgbClr val="000000"/>
              </a:solidFill>
              <a:effectLst>
                <a:outerShdw blurRad="38100" dist="38100" dir="2700000" algn="tl">
                  <a:srgbClr val="C0C0C0"/>
                </a:outerShdw>
              </a:effectLst>
              <a:latin typeface="Arial"/>
              <a:cs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Introduction</a:t>
            </a:r>
          </a:p>
        </p:txBody>
      </p:sp>
      <p:sp>
        <p:nvSpPr>
          <p:cNvPr id="3" name="Content Placeholder 2"/>
          <p:cNvSpPr>
            <a:spLocks noGrp="1"/>
          </p:cNvSpPr>
          <p:nvPr>
            <p:ph idx="1"/>
          </p:nvPr>
        </p:nvSpPr>
        <p:spPr/>
        <p:txBody>
          <a:bodyPr/>
          <a:lstStyle/>
          <a:p>
            <a:r>
              <a:rPr lang="en-US" smtClean="0"/>
              <a:t>Marketing concept - firms will be most successful at achieving goals when they orient around the consumers’ needs and align the entire organization around satisfying those needs</a:t>
            </a:r>
          </a:p>
          <a:p>
            <a:r>
              <a:rPr lang="en-US" smtClean="0"/>
              <a:t>Market orientation - a firm wide customer and competitor focus and coordination of activities</a:t>
            </a:r>
          </a:p>
        </p:txBody>
      </p:sp>
      <p:sp>
        <p:nvSpPr>
          <p:cNvPr id="4" name="Slide Number Placeholder 3"/>
          <p:cNvSpPr>
            <a:spLocks noGrp="1"/>
          </p:cNvSpPr>
          <p:nvPr>
            <p:ph type="sldNum" sz="quarter" idx="10"/>
          </p:nvPr>
        </p:nvSpPr>
        <p:spPr/>
        <p:txBody>
          <a:bodyPr/>
          <a:lstStyle/>
          <a:p>
            <a:pPr>
              <a:defRPr/>
            </a:pPr>
            <a:fld id="{758E0668-78B4-4E12-8634-0BEDBD3BA6F0}" type="slidenum">
              <a:rPr lang="en-US" smtClean="0">
                <a:solidFill>
                  <a:prstClr val="black"/>
                </a:solidFill>
              </a:rPr>
              <a:pPr>
                <a:defRPr/>
              </a:pPr>
              <a:t>16</a:t>
            </a:fld>
            <a:endParaRPr lang="en-US" dirty="0">
              <a:solidFill>
                <a:prstClr val="blac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Table Note 15-1 - Needs, Motives, Wants, and Demand</a:t>
            </a:r>
          </a:p>
        </p:txBody>
      </p:sp>
      <p:sp>
        <p:nvSpPr>
          <p:cNvPr id="4" name="Slide Number Placeholder 3"/>
          <p:cNvSpPr>
            <a:spLocks noGrp="1"/>
          </p:cNvSpPr>
          <p:nvPr>
            <p:ph type="sldNum" sz="quarter" idx="10"/>
          </p:nvPr>
        </p:nvSpPr>
        <p:spPr/>
        <p:txBody>
          <a:bodyPr/>
          <a:lstStyle/>
          <a:p>
            <a:pPr>
              <a:defRPr/>
            </a:pPr>
            <a:fld id="{4D6D3501-39C9-4576-9A73-DA9B545A3420}" type="slidenum">
              <a:rPr lang="en-US" smtClean="0">
                <a:solidFill>
                  <a:prstClr val="black"/>
                </a:solidFill>
              </a:rPr>
              <a:pPr>
                <a:defRPr/>
              </a:pPr>
              <a:t>17</a:t>
            </a:fld>
            <a:endParaRPr lang="en-US" dirty="0">
              <a:solidFill>
                <a:prstClr val="black"/>
              </a:solidFill>
            </a:endParaRPr>
          </a:p>
        </p:txBody>
      </p:sp>
      <p:pic>
        <p:nvPicPr>
          <p:cNvPr id="32772" name="Picture 4" descr="fgh.PNG"/>
          <p:cNvPicPr>
            <a:picLocks noChangeAspect="1"/>
          </p:cNvPicPr>
          <p:nvPr/>
        </p:nvPicPr>
        <p:blipFill>
          <a:blip r:embed="rId2" cstate="print"/>
          <a:srcRect/>
          <a:stretch>
            <a:fillRect/>
          </a:stretch>
        </p:blipFill>
        <p:spPr bwMode="auto">
          <a:xfrm>
            <a:off x="648855" y="1365463"/>
            <a:ext cx="7885545" cy="523938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t>Introduction</a:t>
            </a:r>
          </a:p>
        </p:txBody>
      </p:sp>
      <p:sp>
        <p:nvSpPr>
          <p:cNvPr id="3" name="Content Placeholder 2"/>
          <p:cNvSpPr>
            <a:spLocks noGrp="1"/>
          </p:cNvSpPr>
          <p:nvPr>
            <p:ph idx="1"/>
          </p:nvPr>
        </p:nvSpPr>
        <p:spPr/>
        <p:txBody>
          <a:bodyPr/>
          <a:lstStyle/>
          <a:p>
            <a:r>
              <a:rPr lang="en-US" smtClean="0"/>
              <a:t>Most organizations hold high market share as their primary objective</a:t>
            </a:r>
          </a:p>
          <a:p>
            <a:r>
              <a:rPr lang="en-US" smtClean="0"/>
              <a:t>As marketers strive to improve sales, they are also working to improve market share</a:t>
            </a:r>
          </a:p>
          <a:p>
            <a:r>
              <a:rPr lang="en-US" smtClean="0"/>
              <a:t>The processes of increasing sales and increasing market share are inextricable, in low- or no-growth markets</a:t>
            </a:r>
          </a:p>
        </p:txBody>
      </p:sp>
      <p:sp>
        <p:nvSpPr>
          <p:cNvPr id="4" name="Slide Number Placeholder 3"/>
          <p:cNvSpPr>
            <a:spLocks noGrp="1"/>
          </p:cNvSpPr>
          <p:nvPr>
            <p:ph type="sldNum" sz="quarter" idx="10"/>
          </p:nvPr>
        </p:nvSpPr>
        <p:spPr/>
        <p:txBody>
          <a:bodyPr/>
          <a:lstStyle/>
          <a:p>
            <a:pPr>
              <a:defRPr/>
            </a:pPr>
            <a:fld id="{B73D67B9-AD4F-462D-AB1F-7F37BD667660}" type="slidenum">
              <a:rPr lang="en-US" smtClean="0"/>
              <a:pPr>
                <a:defRPr/>
              </a:pPr>
              <a:t>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Market Share as a Strategic Objective</a:t>
            </a:r>
          </a:p>
        </p:txBody>
      </p:sp>
      <p:sp>
        <p:nvSpPr>
          <p:cNvPr id="3" name="Content Placeholder 2"/>
          <p:cNvSpPr>
            <a:spLocks noGrp="1"/>
          </p:cNvSpPr>
          <p:nvPr>
            <p:ph idx="1"/>
          </p:nvPr>
        </p:nvSpPr>
        <p:spPr/>
        <p:txBody>
          <a:bodyPr/>
          <a:lstStyle/>
          <a:p>
            <a:r>
              <a:rPr lang="en-US" smtClean="0"/>
              <a:t>Empirical studies have demonstrated that market share is related to cost advantages and profitability</a:t>
            </a:r>
          </a:p>
          <a:p>
            <a:r>
              <a:rPr lang="en-US" smtClean="0"/>
              <a:t>Market-share effects are incorporated into strategic considerations</a:t>
            </a:r>
          </a:p>
        </p:txBody>
      </p:sp>
      <p:sp>
        <p:nvSpPr>
          <p:cNvPr id="4" name="Slide Number Placeholder 3"/>
          <p:cNvSpPr>
            <a:spLocks noGrp="1"/>
          </p:cNvSpPr>
          <p:nvPr>
            <p:ph type="sldNum" sz="quarter" idx="10"/>
          </p:nvPr>
        </p:nvSpPr>
        <p:spPr/>
        <p:txBody>
          <a:bodyPr/>
          <a:lstStyle/>
          <a:p>
            <a:pPr>
              <a:defRPr/>
            </a:pPr>
            <a:fld id="{F8D7FD43-2ACA-43EA-AADE-DD71FA98DD14}" type="slidenum">
              <a:rPr lang="en-US" smtClean="0"/>
              <a:pPr>
                <a:defRPr/>
              </a:pPr>
              <a:t>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t>Market Share and Cost Advantages</a:t>
            </a:r>
          </a:p>
        </p:txBody>
      </p:sp>
      <p:sp>
        <p:nvSpPr>
          <p:cNvPr id="3" name="Content Placeholder 2"/>
          <p:cNvSpPr>
            <a:spLocks noGrp="1"/>
          </p:cNvSpPr>
          <p:nvPr>
            <p:ph idx="1"/>
          </p:nvPr>
        </p:nvSpPr>
        <p:spPr/>
        <p:txBody>
          <a:bodyPr/>
          <a:lstStyle/>
          <a:p>
            <a:r>
              <a:rPr lang="en-US" smtClean="0"/>
              <a:t>Market share shows a firm’s success relative to the competition</a:t>
            </a:r>
          </a:p>
          <a:p>
            <a:pPr lvl="1"/>
            <a:r>
              <a:rPr lang="en-US" smtClean="0"/>
              <a:t>An increase in the market share should lead to certain competitive advantages</a:t>
            </a:r>
          </a:p>
          <a:p>
            <a:r>
              <a:rPr lang="en-US" smtClean="0"/>
              <a:t>The firm with higher market share has greater scale, and scale leads to advantages in learning and unit costs</a:t>
            </a:r>
          </a:p>
          <a:p>
            <a:r>
              <a:rPr lang="en-US" smtClean="0"/>
              <a:t>Scale effects connect the number of units produced to lower per-unit costs - offers a significant competitive advantage</a:t>
            </a:r>
          </a:p>
          <a:p>
            <a:endParaRPr lang="en-US" smtClean="0"/>
          </a:p>
          <a:p>
            <a:pPr lvl="1"/>
            <a:endParaRPr lang="en-US" smtClean="0"/>
          </a:p>
          <a:p>
            <a:endParaRPr lang="en-US" smtClean="0"/>
          </a:p>
          <a:p>
            <a:endParaRPr lang="en-US" smtClean="0"/>
          </a:p>
        </p:txBody>
      </p:sp>
      <p:sp>
        <p:nvSpPr>
          <p:cNvPr id="4" name="Slide Number Placeholder 3"/>
          <p:cNvSpPr>
            <a:spLocks noGrp="1"/>
          </p:cNvSpPr>
          <p:nvPr>
            <p:ph type="sldNum" sz="quarter" idx="10"/>
          </p:nvPr>
        </p:nvSpPr>
        <p:spPr/>
        <p:txBody>
          <a:bodyPr/>
          <a:lstStyle/>
          <a:p>
            <a:pPr>
              <a:defRPr/>
            </a:pPr>
            <a:fld id="{7FA0292B-A1BA-4D36-B93B-DAC0E3518F60}" type="slidenum">
              <a:rPr lang="en-US" smtClean="0"/>
              <a:pPr>
                <a:defRPr/>
              </a:pPr>
              <a:t>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mtClean="0"/>
              <a:t>Market Share and Cost Advantages</a:t>
            </a:r>
          </a:p>
        </p:txBody>
      </p:sp>
      <p:sp>
        <p:nvSpPr>
          <p:cNvPr id="3" name="Content Placeholder 2"/>
          <p:cNvSpPr>
            <a:spLocks noGrp="1"/>
          </p:cNvSpPr>
          <p:nvPr>
            <p:ph idx="1"/>
          </p:nvPr>
        </p:nvSpPr>
        <p:spPr/>
        <p:txBody>
          <a:bodyPr/>
          <a:lstStyle/>
          <a:p>
            <a:r>
              <a:rPr lang="en-US" smtClean="0"/>
              <a:t>The experience curve posits that the more often a task or operation is repeated, the lower will be the cost of completing it</a:t>
            </a:r>
          </a:p>
          <a:p>
            <a:r>
              <a:rPr lang="en-US" smtClean="0"/>
              <a:t>Economies of scale arise when unit costs decrease as output increases</a:t>
            </a:r>
          </a:p>
          <a:p>
            <a:endParaRPr lang="en-US" smtClean="0"/>
          </a:p>
          <a:p>
            <a:endParaRPr lang="en-US" smtClean="0"/>
          </a:p>
        </p:txBody>
      </p:sp>
      <p:sp>
        <p:nvSpPr>
          <p:cNvPr id="4" name="Slide Number Placeholder 3"/>
          <p:cNvSpPr>
            <a:spLocks noGrp="1"/>
          </p:cNvSpPr>
          <p:nvPr>
            <p:ph type="sldNum" sz="quarter" idx="10"/>
          </p:nvPr>
        </p:nvSpPr>
        <p:spPr/>
        <p:txBody>
          <a:bodyPr/>
          <a:lstStyle/>
          <a:p>
            <a:pPr>
              <a:defRPr/>
            </a:pPr>
            <a:fld id="{B827EA80-7BBC-4E54-9F04-8D7FD9497F65}" type="slidenum">
              <a:rPr lang="en-US" smtClean="0"/>
              <a:pPr>
                <a:defRPr/>
              </a:pPr>
              <a:t>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t>Market Share and Profits</a:t>
            </a:r>
          </a:p>
        </p:txBody>
      </p:sp>
      <p:sp>
        <p:nvSpPr>
          <p:cNvPr id="3" name="Content Placeholder 2"/>
          <p:cNvSpPr>
            <a:spLocks noGrp="1"/>
          </p:cNvSpPr>
          <p:nvPr>
            <p:ph idx="1"/>
          </p:nvPr>
        </p:nvSpPr>
        <p:spPr/>
        <p:txBody>
          <a:bodyPr/>
          <a:lstStyle/>
          <a:p>
            <a:r>
              <a:rPr lang="en-US" smtClean="0"/>
              <a:t>Firms with lower costs can:</a:t>
            </a:r>
          </a:p>
          <a:p>
            <a:pPr lvl="1">
              <a:buFont typeface="Arial" pitchFamily="34" charset="0"/>
              <a:buChar char="•"/>
            </a:pPr>
            <a:r>
              <a:rPr lang="en-US" smtClean="0"/>
              <a:t> Charge a lower price for its product.</a:t>
            </a:r>
          </a:p>
          <a:p>
            <a:pPr lvl="1">
              <a:buFont typeface="Arial" pitchFamily="34" charset="0"/>
              <a:buChar char="•"/>
            </a:pPr>
            <a:r>
              <a:rPr lang="en-US" smtClean="0"/>
              <a:t> Take higher margins at the market price.</a:t>
            </a:r>
          </a:p>
          <a:p>
            <a:r>
              <a:rPr lang="en-US" smtClean="0"/>
              <a:t>Experience curve effects offer the benefits of higher reliability and quality</a:t>
            </a:r>
          </a:p>
          <a:p>
            <a:r>
              <a:rPr lang="en-US" smtClean="0"/>
              <a:t>As a firm makes more units, its number of defects decreases and its “conformance” or uniformity across units increases</a:t>
            </a:r>
          </a:p>
          <a:p>
            <a:endParaRPr lang="en-US" smtClean="0"/>
          </a:p>
          <a:p>
            <a:endParaRPr lang="en-US" smtClean="0"/>
          </a:p>
        </p:txBody>
      </p:sp>
      <p:sp>
        <p:nvSpPr>
          <p:cNvPr id="4" name="Slide Number Placeholder 3"/>
          <p:cNvSpPr>
            <a:spLocks noGrp="1"/>
          </p:cNvSpPr>
          <p:nvPr>
            <p:ph type="sldNum" sz="quarter" idx="10"/>
          </p:nvPr>
        </p:nvSpPr>
        <p:spPr/>
        <p:txBody>
          <a:bodyPr/>
          <a:lstStyle/>
          <a:p>
            <a:pPr>
              <a:defRPr/>
            </a:pPr>
            <a:fld id="{31FD1E3A-670A-4AE0-A917-D045998F57D1}" type="slidenum">
              <a:rPr lang="en-US" smtClean="0"/>
              <a:pPr>
                <a:defRPr/>
              </a:pPr>
              <a:t>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t>Market Share and Profits</a:t>
            </a:r>
          </a:p>
        </p:txBody>
      </p:sp>
      <p:sp>
        <p:nvSpPr>
          <p:cNvPr id="3" name="Content Placeholder 2"/>
          <p:cNvSpPr>
            <a:spLocks noGrp="1"/>
          </p:cNvSpPr>
          <p:nvPr>
            <p:ph idx="1"/>
          </p:nvPr>
        </p:nvSpPr>
        <p:spPr/>
        <p:txBody>
          <a:bodyPr/>
          <a:lstStyle/>
          <a:p>
            <a:r>
              <a:rPr lang="en-US" smtClean="0"/>
              <a:t>Increased market share seems to be a desirable outcome that is associated with specific competitive advantages</a:t>
            </a:r>
          </a:p>
          <a:p>
            <a:pPr lvl="1"/>
            <a:r>
              <a:rPr lang="en-US" smtClean="0"/>
              <a:t>For this reason market-share targets are included in company objectives and strategic planning</a:t>
            </a:r>
          </a:p>
          <a:p>
            <a:r>
              <a:rPr lang="en-US" smtClean="0"/>
              <a:t> Extensive research has shown that market share and profitability correlate</a:t>
            </a:r>
          </a:p>
          <a:p>
            <a:r>
              <a:rPr lang="en-US" smtClean="0"/>
              <a:t>The relationship between share and profits is complex</a:t>
            </a:r>
          </a:p>
          <a:p>
            <a:pPr lvl="1"/>
            <a:r>
              <a:rPr lang="en-US" smtClean="0"/>
              <a:t>It is not clear whether market share actually causes higher profitability</a:t>
            </a:r>
          </a:p>
          <a:p>
            <a:pPr lvl="1"/>
            <a:endParaRPr lang="en-US" smtClean="0"/>
          </a:p>
          <a:p>
            <a:endParaRPr lang="en-US" smtClean="0"/>
          </a:p>
          <a:p>
            <a:endParaRPr lang="en-US" smtClean="0"/>
          </a:p>
          <a:p>
            <a:endParaRPr lang="en-US" smtClean="0"/>
          </a:p>
        </p:txBody>
      </p:sp>
      <p:sp>
        <p:nvSpPr>
          <p:cNvPr id="4" name="Slide Number Placeholder 3"/>
          <p:cNvSpPr>
            <a:spLocks noGrp="1"/>
          </p:cNvSpPr>
          <p:nvPr>
            <p:ph type="sldNum" sz="quarter" idx="10"/>
          </p:nvPr>
        </p:nvSpPr>
        <p:spPr/>
        <p:txBody>
          <a:bodyPr/>
          <a:lstStyle/>
          <a:p>
            <a:pPr>
              <a:defRPr/>
            </a:pPr>
            <a:fld id="{951522D9-B453-46FC-99FB-0B1631332C8A}" type="slidenum">
              <a:rPr lang="en-US" smtClean="0"/>
              <a:pPr>
                <a:defRPr/>
              </a:pPr>
              <a:t>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Market Share and Profits</a:t>
            </a:r>
          </a:p>
        </p:txBody>
      </p:sp>
      <p:sp>
        <p:nvSpPr>
          <p:cNvPr id="3" name="Content Placeholder 2"/>
          <p:cNvSpPr>
            <a:spLocks noGrp="1"/>
          </p:cNvSpPr>
          <p:nvPr>
            <p:ph idx="1"/>
          </p:nvPr>
        </p:nvSpPr>
        <p:spPr/>
        <p:txBody>
          <a:bodyPr/>
          <a:lstStyle/>
          <a:p>
            <a:r>
              <a:rPr lang="en-US" smtClean="0"/>
              <a:t>The reverse relationship also can be true</a:t>
            </a:r>
          </a:p>
          <a:p>
            <a:pPr lvl="1"/>
            <a:r>
              <a:rPr lang="en-US" smtClean="0"/>
              <a:t>Profitability may lead to higher market share, and other factors may lead to the differences in both profits and share</a:t>
            </a:r>
          </a:p>
          <a:p>
            <a:pPr lvl="1"/>
            <a:endParaRPr lang="en-US" smtClean="0"/>
          </a:p>
          <a:p>
            <a:pPr lvl="1"/>
            <a:endParaRPr lang="en-US" smtClean="0"/>
          </a:p>
        </p:txBody>
      </p:sp>
      <p:sp>
        <p:nvSpPr>
          <p:cNvPr id="4" name="Slide Number Placeholder 3"/>
          <p:cNvSpPr>
            <a:spLocks noGrp="1"/>
          </p:cNvSpPr>
          <p:nvPr>
            <p:ph type="sldNum" sz="quarter" idx="10"/>
          </p:nvPr>
        </p:nvSpPr>
        <p:spPr/>
        <p:txBody>
          <a:bodyPr/>
          <a:lstStyle/>
          <a:p>
            <a:pPr>
              <a:defRPr/>
            </a:pPr>
            <a:fld id="{38A328E1-307D-4CA2-8FE2-976BFC1100DD}" type="slidenum">
              <a:rPr lang="en-US" smtClean="0"/>
              <a:pPr>
                <a:defRPr/>
              </a:pPr>
              <a:t>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smtClean="0"/>
              <a:t>Figure Note 13-1 - Market Share and Profitability</a:t>
            </a:r>
          </a:p>
        </p:txBody>
      </p:sp>
      <p:sp>
        <p:nvSpPr>
          <p:cNvPr id="4" name="Slide Number Placeholder 3"/>
          <p:cNvSpPr>
            <a:spLocks noGrp="1"/>
          </p:cNvSpPr>
          <p:nvPr>
            <p:ph type="sldNum" sz="quarter" idx="10"/>
          </p:nvPr>
        </p:nvSpPr>
        <p:spPr/>
        <p:txBody>
          <a:bodyPr/>
          <a:lstStyle/>
          <a:p>
            <a:pPr>
              <a:defRPr/>
            </a:pPr>
            <a:fld id="{001408B5-466A-4BC7-9536-63BD0AD5933D}" type="slidenum">
              <a:rPr lang="en-US" smtClean="0"/>
              <a:pPr>
                <a:defRPr/>
              </a:pPr>
              <a:t>9</a:t>
            </a:fld>
            <a:endParaRPr lang="en-US" dirty="0"/>
          </a:p>
        </p:txBody>
      </p:sp>
      <p:pic>
        <p:nvPicPr>
          <p:cNvPr id="33796" name="Picture 4" descr="102.PNG"/>
          <p:cNvPicPr>
            <a:picLocks noChangeAspect="1"/>
          </p:cNvPicPr>
          <p:nvPr/>
        </p:nvPicPr>
        <p:blipFill>
          <a:blip r:embed="rId3" cstate="print"/>
          <a:srcRect/>
          <a:stretch>
            <a:fillRect/>
          </a:stretch>
        </p:blipFill>
        <p:spPr bwMode="auto">
          <a:xfrm>
            <a:off x="2716213" y="1603375"/>
            <a:ext cx="3836987" cy="4873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template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1</Template>
  <TotalTime>968</TotalTime>
  <Words>627</Words>
  <Application>Microsoft Office PowerPoint</Application>
  <PresentationFormat>On-screen Show (4:3)</PresentationFormat>
  <Paragraphs>87</Paragraphs>
  <Slides>17</Slides>
  <Notes>8</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17</vt:i4>
      </vt:variant>
    </vt:vector>
  </HeadingPairs>
  <TitlesOfParts>
    <vt:vector size="25" baseType="lpstr">
      <vt:lpstr>Arial</vt:lpstr>
      <vt:lpstr>Calibri</vt:lpstr>
      <vt:lpstr>Wingdings</vt:lpstr>
      <vt:lpstr>Times New Roman</vt:lpstr>
      <vt:lpstr>Tahoma</vt:lpstr>
      <vt:lpstr>template 1</vt:lpstr>
      <vt:lpstr>Default Design</vt:lpstr>
      <vt:lpstr>1_template 1</vt:lpstr>
      <vt:lpstr>Note 13 Market-Share Effects</vt:lpstr>
      <vt:lpstr>Introduction</vt:lpstr>
      <vt:lpstr>Market Share as a Strategic Objective</vt:lpstr>
      <vt:lpstr>Market Share and Cost Advantages</vt:lpstr>
      <vt:lpstr>Market Share and Cost Advantages</vt:lpstr>
      <vt:lpstr>Market Share and Profits</vt:lpstr>
      <vt:lpstr>Market Share and Profits</vt:lpstr>
      <vt:lpstr>Market Share and Profits</vt:lpstr>
      <vt:lpstr>Figure Note 13-1 - Market Share and Profitability</vt:lpstr>
      <vt:lpstr>Empirical Findings: The Profit Impact of Marketing Strategy (PIMS) Data</vt:lpstr>
      <vt:lpstr>Figure Note 13-2 - Market Share and ROI</vt:lpstr>
      <vt:lpstr>Strategic Implications of Market Share</vt:lpstr>
      <vt:lpstr>Figure Note 13-3 - Possible Market Share—Profitability Relationships</vt:lpstr>
      <vt:lpstr>Market Share and Strategy</vt:lpstr>
      <vt:lpstr>Slide 15</vt:lpstr>
      <vt:lpstr>Introduction</vt:lpstr>
      <vt:lpstr>Table Note 15-1 - Needs, Motives, Wants, and Demand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Jagruti Gadekar</dc:creator>
  <cp:lastModifiedBy>Bader</cp:lastModifiedBy>
  <cp:revision>936</cp:revision>
  <dcterms:created xsi:type="dcterms:W3CDTF">2011-04-11T09:42:26Z</dcterms:created>
  <dcterms:modified xsi:type="dcterms:W3CDTF">2014-01-03T07:36:22Z</dcterms:modified>
</cp:coreProperties>
</file>