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diagrams/layout5.xml" ContentType="application/vnd.openxmlformats-officedocument.drawingml.diagram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data5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docProps/core.xml" ContentType="application/vnd.openxmlformats-package.core-properties+xml"/>
  <Override PartName="/ppt/diagrams/drawing4.xml" ContentType="application/vnd.ms-office.drawingml.diagramDrawing+xml"/>
  <Override PartName="/ppt/diagrams/drawing5.xml" ContentType="application/vnd.ms-office.drawingml.diagramDrawing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diagrams/drawing3.xml" ContentType="application/vnd.ms-office.drawingml.diagramDrawing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7" r:id="rId4"/>
    <p:sldId id="258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napToGrid="0">
      <p:cViewPr varScale="1">
        <p:scale>
          <a:sx n="42" d="100"/>
          <a:sy n="42" d="100"/>
        </p:scale>
        <p:origin x="-924" y="-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C0D5366-6377-4760-9E1C-E3D41A5232AE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0FBAF622-A72E-48A4-A425-A11D323F2669}">
      <dgm:prSet/>
      <dgm:spPr/>
      <dgm:t>
        <a:bodyPr/>
        <a:lstStyle/>
        <a:p>
          <a:pPr rtl="1"/>
          <a:r>
            <a:rPr lang="ar-SA" dirty="0" smtClean="0"/>
            <a:t>استخدام نسبة الانبات كمعيار يقاس فيه مدى تأثير احد العوامل البيئية على قدرة النبات على التحمل </a:t>
          </a:r>
          <a:r>
            <a:rPr lang="ar-SA" dirty="0" err="1" smtClean="0"/>
            <a:t>او</a:t>
          </a:r>
          <a:r>
            <a:rPr lang="ar-SA" dirty="0" smtClean="0"/>
            <a:t> المقاومة من خلال قياس حيوية البذور. </a:t>
          </a:r>
          <a:endParaRPr lang="en-GB" dirty="0"/>
        </a:p>
      </dgm:t>
    </dgm:pt>
    <dgm:pt modelId="{A75C8657-B058-4946-B40D-A3F7577DF166}" type="parTrans" cxnId="{B274A414-151A-4FA1-A4DF-69C22B69CB0C}">
      <dgm:prSet/>
      <dgm:spPr/>
      <dgm:t>
        <a:bodyPr/>
        <a:lstStyle/>
        <a:p>
          <a:endParaRPr lang="en-GB"/>
        </a:p>
      </dgm:t>
    </dgm:pt>
    <dgm:pt modelId="{C7E65D1F-3A1F-499E-9973-3EB945BE9029}" type="sibTrans" cxnId="{B274A414-151A-4FA1-A4DF-69C22B69CB0C}">
      <dgm:prSet/>
      <dgm:spPr/>
      <dgm:t>
        <a:bodyPr/>
        <a:lstStyle/>
        <a:p>
          <a:endParaRPr lang="en-GB"/>
        </a:p>
      </dgm:t>
    </dgm:pt>
    <dgm:pt modelId="{722E589B-2B40-4782-A786-CF24E7B9593C}" type="pres">
      <dgm:prSet presAssocID="{9C0D5366-6377-4760-9E1C-E3D41A5232AE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F8B89DF5-B070-4203-8B4C-9C79EF551B79}" type="pres">
      <dgm:prSet presAssocID="{0FBAF622-A72E-48A4-A425-A11D323F2669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B274A414-151A-4FA1-A4DF-69C22B69CB0C}" srcId="{9C0D5366-6377-4760-9E1C-E3D41A5232AE}" destId="{0FBAF622-A72E-48A4-A425-A11D323F2669}" srcOrd="0" destOrd="0" parTransId="{A75C8657-B058-4946-B40D-A3F7577DF166}" sibTransId="{C7E65D1F-3A1F-499E-9973-3EB945BE9029}"/>
    <dgm:cxn modelId="{629A41D6-9B13-4128-8989-90DE875B5E86}" type="presOf" srcId="{9C0D5366-6377-4760-9E1C-E3D41A5232AE}" destId="{722E589B-2B40-4782-A786-CF24E7B9593C}" srcOrd="0" destOrd="0" presId="urn:microsoft.com/office/officeart/2005/8/layout/vList2"/>
    <dgm:cxn modelId="{BD320712-58A5-4894-A144-C67A74B759EF}" type="presOf" srcId="{0FBAF622-A72E-48A4-A425-A11D323F2669}" destId="{F8B89DF5-B070-4203-8B4C-9C79EF551B79}" srcOrd="0" destOrd="0" presId="urn:microsoft.com/office/officeart/2005/8/layout/vList2"/>
    <dgm:cxn modelId="{3182834C-F552-4208-924D-E6433619A7CD}" type="presParOf" srcId="{722E589B-2B40-4782-A786-CF24E7B9593C}" destId="{F8B89DF5-B070-4203-8B4C-9C79EF551B79}" srcOrd="0" destOrd="0" presId="urn:microsoft.com/office/officeart/2005/8/layout/vList2"/>
  </dgm:cxnLst>
  <dgm:bg/>
  <dgm:whole/>
  <dgm:extLst>
    <a:ext uri="http://schemas.microsoft.com/office/drawing/2008/diagram">
      <dsp:dataModelExt xmlns=""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0EF90013-807B-4269-87EE-BC5113B68883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/>
      <dgm:spPr/>
      <dgm:t>
        <a:bodyPr/>
        <a:lstStyle/>
        <a:p>
          <a:endParaRPr lang="en-GB"/>
        </a:p>
      </dgm:t>
    </dgm:pt>
    <dgm:pt modelId="{829AC8F1-BAE3-4E5F-8BC1-18875DC74596}">
      <dgm:prSet/>
      <dgm:spPr/>
      <dgm:t>
        <a:bodyPr/>
        <a:lstStyle/>
        <a:p>
          <a:pPr rtl="1"/>
          <a:r>
            <a:rPr lang="ar-SA" smtClean="0"/>
            <a:t>العوامل المؤثرة على الإنبات:</a:t>
          </a:r>
          <a:endParaRPr lang="en-GB"/>
        </a:p>
      </dgm:t>
    </dgm:pt>
    <dgm:pt modelId="{70FDA570-AE19-43E6-9034-E704C42C3611}" type="parTrans" cxnId="{AE3856B3-B123-49E2-8C0B-37A737856807}">
      <dgm:prSet/>
      <dgm:spPr/>
      <dgm:t>
        <a:bodyPr/>
        <a:lstStyle/>
        <a:p>
          <a:endParaRPr lang="en-GB"/>
        </a:p>
      </dgm:t>
    </dgm:pt>
    <dgm:pt modelId="{F88AD662-8FAB-4ABE-B9F3-618374C7A0CE}" type="sibTrans" cxnId="{AE3856B3-B123-49E2-8C0B-37A737856807}">
      <dgm:prSet/>
      <dgm:spPr/>
      <dgm:t>
        <a:bodyPr/>
        <a:lstStyle/>
        <a:p>
          <a:endParaRPr lang="en-GB"/>
        </a:p>
      </dgm:t>
    </dgm:pt>
    <dgm:pt modelId="{793A396A-C08D-41C7-85BB-DB846A0AFE20}">
      <dgm:prSet/>
      <dgm:spPr/>
      <dgm:t>
        <a:bodyPr/>
        <a:lstStyle/>
        <a:p>
          <a:pPr rtl="1"/>
          <a:r>
            <a:rPr lang="ar-SA" smtClean="0"/>
            <a:t>صلابة غطاء البذرة </a:t>
          </a:r>
          <a:r>
            <a:rPr lang="en-US" smtClean="0"/>
            <a:t>hard seed coat </a:t>
          </a:r>
          <a:endParaRPr lang="en-GB"/>
        </a:p>
      </dgm:t>
    </dgm:pt>
    <dgm:pt modelId="{EFEB4166-AAD1-4966-87AD-1E50A1FE88C1}" type="parTrans" cxnId="{88660ABC-FD24-49BB-8F99-EC25632C424C}">
      <dgm:prSet/>
      <dgm:spPr/>
      <dgm:t>
        <a:bodyPr/>
        <a:lstStyle/>
        <a:p>
          <a:endParaRPr lang="en-GB"/>
        </a:p>
      </dgm:t>
    </dgm:pt>
    <dgm:pt modelId="{F4A835C3-03D4-419C-9930-373EB649ED12}" type="sibTrans" cxnId="{88660ABC-FD24-49BB-8F99-EC25632C424C}">
      <dgm:prSet/>
      <dgm:spPr/>
      <dgm:t>
        <a:bodyPr/>
        <a:lstStyle/>
        <a:p>
          <a:endParaRPr lang="en-GB"/>
        </a:p>
      </dgm:t>
    </dgm:pt>
    <dgm:pt modelId="{2266F0E4-C136-4ECE-BA2A-7FBD70944318}">
      <dgm:prSet/>
      <dgm:spPr/>
      <dgm:t>
        <a:bodyPr/>
        <a:lstStyle/>
        <a:p>
          <a:pPr rtl="1"/>
          <a:r>
            <a:rPr lang="ar-SA" smtClean="0"/>
            <a:t>عدم نضج الجنين </a:t>
          </a:r>
          <a:r>
            <a:rPr lang="en-US" smtClean="0"/>
            <a:t>immature embryo </a:t>
          </a:r>
          <a:endParaRPr lang="en-GB"/>
        </a:p>
      </dgm:t>
    </dgm:pt>
    <dgm:pt modelId="{10AAB1C3-0C86-4E42-8D1B-AF4E86EE17E2}" type="parTrans" cxnId="{8131B29B-723C-4403-9E37-29173EE76C76}">
      <dgm:prSet/>
      <dgm:spPr/>
      <dgm:t>
        <a:bodyPr/>
        <a:lstStyle/>
        <a:p>
          <a:endParaRPr lang="en-GB"/>
        </a:p>
      </dgm:t>
    </dgm:pt>
    <dgm:pt modelId="{10E4AA3C-5FE4-49FF-A83A-8E840D66632B}" type="sibTrans" cxnId="{8131B29B-723C-4403-9E37-29173EE76C76}">
      <dgm:prSet/>
      <dgm:spPr/>
      <dgm:t>
        <a:bodyPr/>
        <a:lstStyle/>
        <a:p>
          <a:endParaRPr lang="en-GB"/>
        </a:p>
      </dgm:t>
    </dgm:pt>
    <dgm:pt modelId="{526044E6-3EF6-47F4-8289-AB0B244AC558}">
      <dgm:prSet/>
      <dgm:spPr/>
      <dgm:t>
        <a:bodyPr/>
        <a:lstStyle/>
        <a:p>
          <a:pPr rtl="1"/>
          <a:r>
            <a:rPr lang="ar-SA" smtClean="0"/>
            <a:t>فترة مابعد النضج. </a:t>
          </a:r>
          <a:r>
            <a:rPr lang="en-US" smtClean="0"/>
            <a:t>A need for after ripening</a:t>
          </a:r>
          <a:endParaRPr lang="en-GB"/>
        </a:p>
      </dgm:t>
    </dgm:pt>
    <dgm:pt modelId="{5370C9B7-45CF-4CB0-A7A4-BE608379F8E5}" type="parTrans" cxnId="{820B432D-D45D-4E8E-8411-9B8F86AD52E3}">
      <dgm:prSet/>
      <dgm:spPr/>
      <dgm:t>
        <a:bodyPr/>
        <a:lstStyle/>
        <a:p>
          <a:endParaRPr lang="en-GB"/>
        </a:p>
      </dgm:t>
    </dgm:pt>
    <dgm:pt modelId="{6B557D93-DB12-4A3B-961E-F0432E4FDBE0}" type="sibTrans" cxnId="{820B432D-D45D-4E8E-8411-9B8F86AD52E3}">
      <dgm:prSet/>
      <dgm:spPr/>
      <dgm:t>
        <a:bodyPr/>
        <a:lstStyle/>
        <a:p>
          <a:endParaRPr lang="en-GB"/>
        </a:p>
      </dgm:t>
    </dgm:pt>
    <dgm:pt modelId="{29CB14C4-3347-4292-A5FB-1144E26E7BD2}">
      <dgm:prSet/>
      <dgm:spPr/>
      <dgm:t>
        <a:bodyPr/>
        <a:lstStyle/>
        <a:p>
          <a:pPr rtl="1"/>
          <a:r>
            <a:rPr lang="ar-SA" smtClean="0"/>
            <a:t>الاحتياج الى ضوء معين. </a:t>
          </a:r>
          <a:r>
            <a:rPr lang="en-US" smtClean="0"/>
            <a:t> Specific light requirement</a:t>
          </a:r>
          <a:endParaRPr lang="en-GB"/>
        </a:p>
      </dgm:t>
    </dgm:pt>
    <dgm:pt modelId="{5AAD8634-CD64-4FC9-97B5-F7F3D36D308D}" type="parTrans" cxnId="{AFE44E7A-7EB3-41CA-8258-5E75D1CFD82E}">
      <dgm:prSet/>
      <dgm:spPr/>
      <dgm:t>
        <a:bodyPr/>
        <a:lstStyle/>
        <a:p>
          <a:endParaRPr lang="en-GB"/>
        </a:p>
      </dgm:t>
    </dgm:pt>
    <dgm:pt modelId="{365E0099-2AE0-4635-B07E-BF328E8521BE}" type="sibTrans" cxnId="{AFE44E7A-7EB3-41CA-8258-5E75D1CFD82E}">
      <dgm:prSet/>
      <dgm:spPr/>
      <dgm:t>
        <a:bodyPr/>
        <a:lstStyle/>
        <a:p>
          <a:endParaRPr lang="en-GB"/>
        </a:p>
      </dgm:t>
    </dgm:pt>
    <dgm:pt modelId="{8E8FFA81-B280-49C9-9768-C5B7B42A583F}">
      <dgm:prSet/>
      <dgm:spPr/>
      <dgm:t>
        <a:bodyPr/>
        <a:lstStyle/>
        <a:p>
          <a:pPr rtl="1"/>
          <a:r>
            <a:rPr lang="ar-SA" smtClean="0"/>
            <a:t>الحرارة.</a:t>
          </a:r>
          <a:r>
            <a:rPr lang="en-US" smtClean="0"/>
            <a:t> Specific temperature requirement </a:t>
          </a:r>
          <a:endParaRPr lang="en-GB"/>
        </a:p>
      </dgm:t>
    </dgm:pt>
    <dgm:pt modelId="{F8E0359B-333C-4F29-B8C1-A4351A83CBCC}" type="parTrans" cxnId="{C81A2DE8-97B6-41D2-B49B-23ADFDDA6478}">
      <dgm:prSet/>
      <dgm:spPr/>
      <dgm:t>
        <a:bodyPr/>
        <a:lstStyle/>
        <a:p>
          <a:endParaRPr lang="en-GB"/>
        </a:p>
      </dgm:t>
    </dgm:pt>
    <dgm:pt modelId="{3AFAB229-15F6-45EE-96C8-0F97DCC9B5A8}" type="sibTrans" cxnId="{C81A2DE8-97B6-41D2-B49B-23ADFDDA6478}">
      <dgm:prSet/>
      <dgm:spPr/>
      <dgm:t>
        <a:bodyPr/>
        <a:lstStyle/>
        <a:p>
          <a:endParaRPr lang="en-GB"/>
        </a:p>
      </dgm:t>
    </dgm:pt>
    <dgm:pt modelId="{4F410CDB-F0BE-4446-9640-AD85A076C97B}">
      <dgm:prSet/>
      <dgm:spPr/>
      <dgm:t>
        <a:bodyPr/>
        <a:lstStyle/>
        <a:p>
          <a:pPr rtl="1"/>
          <a:r>
            <a:rPr lang="ar-SA" smtClean="0"/>
            <a:t>وجود مادة مثبطه للإنبات.</a:t>
          </a:r>
          <a:r>
            <a:rPr lang="en-US" smtClean="0"/>
            <a:t> </a:t>
          </a:r>
          <a:endParaRPr lang="en-GB"/>
        </a:p>
      </dgm:t>
    </dgm:pt>
    <dgm:pt modelId="{32CD5F4B-4493-4564-9DC0-72AA3E84BCB6}" type="parTrans" cxnId="{CE84B2C2-5364-4AA3-BCBA-8195C62D13D0}">
      <dgm:prSet/>
      <dgm:spPr/>
      <dgm:t>
        <a:bodyPr/>
        <a:lstStyle/>
        <a:p>
          <a:endParaRPr lang="en-GB"/>
        </a:p>
      </dgm:t>
    </dgm:pt>
    <dgm:pt modelId="{42362202-EDA1-4B87-BB33-647A4FD2510A}" type="sibTrans" cxnId="{CE84B2C2-5364-4AA3-BCBA-8195C62D13D0}">
      <dgm:prSet/>
      <dgm:spPr/>
      <dgm:t>
        <a:bodyPr/>
        <a:lstStyle/>
        <a:p>
          <a:endParaRPr lang="en-GB"/>
        </a:p>
      </dgm:t>
    </dgm:pt>
    <dgm:pt modelId="{6E59CC2F-CC09-4CC5-B9F0-4B00458E06E3}" type="pres">
      <dgm:prSet presAssocID="{0EF90013-807B-4269-87EE-BC5113B68883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CB64CCFA-6BE2-4D95-B98F-1622AC3ECED6}" type="pres">
      <dgm:prSet presAssocID="{829AC8F1-BAE3-4E5F-8BC1-18875DC74596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B5BAAEFD-DC61-42A7-A85B-BB063300C46F}" type="pres">
      <dgm:prSet presAssocID="{829AC8F1-BAE3-4E5F-8BC1-18875DC74596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88660ABC-FD24-49BB-8F99-EC25632C424C}" srcId="{829AC8F1-BAE3-4E5F-8BC1-18875DC74596}" destId="{793A396A-C08D-41C7-85BB-DB846A0AFE20}" srcOrd="0" destOrd="0" parTransId="{EFEB4166-AAD1-4966-87AD-1E50A1FE88C1}" sibTransId="{F4A835C3-03D4-419C-9930-373EB649ED12}"/>
    <dgm:cxn modelId="{AFE44E7A-7EB3-41CA-8258-5E75D1CFD82E}" srcId="{829AC8F1-BAE3-4E5F-8BC1-18875DC74596}" destId="{29CB14C4-3347-4292-A5FB-1144E26E7BD2}" srcOrd="3" destOrd="0" parTransId="{5AAD8634-CD64-4FC9-97B5-F7F3D36D308D}" sibTransId="{365E0099-2AE0-4635-B07E-BF328E8521BE}"/>
    <dgm:cxn modelId="{CE84B2C2-5364-4AA3-BCBA-8195C62D13D0}" srcId="{829AC8F1-BAE3-4E5F-8BC1-18875DC74596}" destId="{4F410CDB-F0BE-4446-9640-AD85A076C97B}" srcOrd="5" destOrd="0" parTransId="{32CD5F4B-4493-4564-9DC0-72AA3E84BCB6}" sibTransId="{42362202-EDA1-4B87-BB33-647A4FD2510A}"/>
    <dgm:cxn modelId="{11433C5F-ECE5-44F7-AEBB-64C15A098A35}" type="presOf" srcId="{829AC8F1-BAE3-4E5F-8BC1-18875DC74596}" destId="{CB64CCFA-6BE2-4D95-B98F-1622AC3ECED6}" srcOrd="0" destOrd="0" presId="urn:microsoft.com/office/officeart/2005/8/layout/vList2"/>
    <dgm:cxn modelId="{AE3856B3-B123-49E2-8C0B-37A737856807}" srcId="{0EF90013-807B-4269-87EE-BC5113B68883}" destId="{829AC8F1-BAE3-4E5F-8BC1-18875DC74596}" srcOrd="0" destOrd="0" parTransId="{70FDA570-AE19-43E6-9034-E704C42C3611}" sibTransId="{F88AD662-8FAB-4ABE-B9F3-618374C7A0CE}"/>
    <dgm:cxn modelId="{044C1AD8-F5DD-4EE3-A381-F563DA7862D4}" type="presOf" srcId="{2266F0E4-C136-4ECE-BA2A-7FBD70944318}" destId="{B5BAAEFD-DC61-42A7-A85B-BB063300C46F}" srcOrd="0" destOrd="1" presId="urn:microsoft.com/office/officeart/2005/8/layout/vList2"/>
    <dgm:cxn modelId="{20DE5E6A-D9A0-497A-878C-528AD1084D79}" type="presOf" srcId="{8E8FFA81-B280-49C9-9768-C5B7B42A583F}" destId="{B5BAAEFD-DC61-42A7-A85B-BB063300C46F}" srcOrd="0" destOrd="4" presId="urn:microsoft.com/office/officeart/2005/8/layout/vList2"/>
    <dgm:cxn modelId="{2D5DEF30-5CF0-4F3B-B8C5-F0BC83730B93}" type="presOf" srcId="{526044E6-3EF6-47F4-8289-AB0B244AC558}" destId="{B5BAAEFD-DC61-42A7-A85B-BB063300C46F}" srcOrd="0" destOrd="2" presId="urn:microsoft.com/office/officeart/2005/8/layout/vList2"/>
    <dgm:cxn modelId="{66A52987-E92A-4B1B-81C1-3FFC18F2FEF3}" type="presOf" srcId="{29CB14C4-3347-4292-A5FB-1144E26E7BD2}" destId="{B5BAAEFD-DC61-42A7-A85B-BB063300C46F}" srcOrd="0" destOrd="3" presId="urn:microsoft.com/office/officeart/2005/8/layout/vList2"/>
    <dgm:cxn modelId="{8131B29B-723C-4403-9E37-29173EE76C76}" srcId="{829AC8F1-BAE3-4E5F-8BC1-18875DC74596}" destId="{2266F0E4-C136-4ECE-BA2A-7FBD70944318}" srcOrd="1" destOrd="0" parTransId="{10AAB1C3-0C86-4E42-8D1B-AF4E86EE17E2}" sibTransId="{10E4AA3C-5FE4-49FF-A83A-8E840D66632B}"/>
    <dgm:cxn modelId="{820B432D-D45D-4E8E-8411-9B8F86AD52E3}" srcId="{829AC8F1-BAE3-4E5F-8BC1-18875DC74596}" destId="{526044E6-3EF6-47F4-8289-AB0B244AC558}" srcOrd="2" destOrd="0" parTransId="{5370C9B7-45CF-4CB0-A7A4-BE608379F8E5}" sibTransId="{6B557D93-DB12-4A3B-961E-F0432E4FDBE0}"/>
    <dgm:cxn modelId="{6B874676-09EE-4EFD-BC0F-B48FA7D48ACC}" type="presOf" srcId="{4F410CDB-F0BE-4446-9640-AD85A076C97B}" destId="{B5BAAEFD-DC61-42A7-A85B-BB063300C46F}" srcOrd="0" destOrd="5" presId="urn:microsoft.com/office/officeart/2005/8/layout/vList2"/>
    <dgm:cxn modelId="{99D8C952-0A56-4327-A086-38ACDA846200}" type="presOf" srcId="{0EF90013-807B-4269-87EE-BC5113B68883}" destId="{6E59CC2F-CC09-4CC5-B9F0-4B00458E06E3}" srcOrd="0" destOrd="0" presId="urn:microsoft.com/office/officeart/2005/8/layout/vList2"/>
    <dgm:cxn modelId="{C81A2DE8-97B6-41D2-B49B-23ADFDDA6478}" srcId="{829AC8F1-BAE3-4E5F-8BC1-18875DC74596}" destId="{8E8FFA81-B280-49C9-9768-C5B7B42A583F}" srcOrd="4" destOrd="0" parTransId="{F8E0359B-333C-4F29-B8C1-A4351A83CBCC}" sibTransId="{3AFAB229-15F6-45EE-96C8-0F97DCC9B5A8}"/>
    <dgm:cxn modelId="{F3EA27B9-FD50-4BA2-BB8E-4A2C6BD1DEB1}" type="presOf" srcId="{793A396A-C08D-41C7-85BB-DB846A0AFE20}" destId="{B5BAAEFD-DC61-42A7-A85B-BB063300C46F}" srcOrd="0" destOrd="0" presId="urn:microsoft.com/office/officeart/2005/8/layout/vList2"/>
    <dgm:cxn modelId="{B2B0FE61-C73C-40E6-918F-6EAE26E3A5B8}" type="presParOf" srcId="{6E59CC2F-CC09-4CC5-B9F0-4B00458E06E3}" destId="{CB64CCFA-6BE2-4D95-B98F-1622AC3ECED6}" srcOrd="0" destOrd="0" presId="urn:microsoft.com/office/officeart/2005/8/layout/vList2"/>
    <dgm:cxn modelId="{F1BB053B-9A3E-44DD-B5B4-08E668A740D4}" type="presParOf" srcId="{6E59CC2F-CC09-4CC5-B9F0-4B00458E06E3}" destId="{B5BAAEFD-DC61-42A7-A85B-BB063300C46F}" srcOrd="1" destOrd="0" presId="urn:microsoft.com/office/officeart/2005/8/layout/vList2"/>
  </dgm:cxnLst>
  <dgm:bg/>
  <dgm:whole/>
  <dgm:extLst>
    <a:ext uri="http://schemas.microsoft.com/office/drawing/2008/diagram">
      <dsp:dataModelExt xmlns=""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A452DA47-C5EC-4E85-89B6-058BC33FD36F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C11F041E-C81B-4168-ABE8-007DAC44B09B}">
      <dgm:prSet/>
      <dgm:spPr/>
      <dgm:t>
        <a:bodyPr/>
        <a:lstStyle/>
        <a:p>
          <a:pPr rtl="1"/>
          <a:r>
            <a:rPr lang="ar-SA" b="1" dirty="0" smtClean="0"/>
            <a:t>الأدوات:</a:t>
          </a:r>
          <a:endParaRPr lang="en-GB" dirty="0"/>
        </a:p>
      </dgm:t>
    </dgm:pt>
    <dgm:pt modelId="{97FFA36D-09AC-40C6-BB4A-E7D2FBDA46A0}" type="parTrans" cxnId="{26FA81C6-05B5-4FFA-BE5F-05759783B47B}">
      <dgm:prSet/>
      <dgm:spPr/>
      <dgm:t>
        <a:bodyPr/>
        <a:lstStyle/>
        <a:p>
          <a:endParaRPr lang="en-GB"/>
        </a:p>
      </dgm:t>
    </dgm:pt>
    <dgm:pt modelId="{188A219B-7F92-43D3-BEAD-0CB7671FBD08}" type="sibTrans" cxnId="{26FA81C6-05B5-4FFA-BE5F-05759783B47B}">
      <dgm:prSet/>
      <dgm:spPr/>
      <dgm:t>
        <a:bodyPr/>
        <a:lstStyle/>
        <a:p>
          <a:endParaRPr lang="en-GB"/>
        </a:p>
      </dgm:t>
    </dgm:pt>
    <dgm:pt modelId="{8B04DB13-D216-4189-A782-CC8D8E21DAA4}">
      <dgm:prSet/>
      <dgm:spPr/>
      <dgm:t>
        <a:bodyPr/>
        <a:lstStyle/>
        <a:p>
          <a:pPr rtl="1"/>
          <a:r>
            <a:rPr lang="ar-SA" smtClean="0"/>
            <a:t>اطباق بتري نظيفة – هيبوكلورات الصوديم 5% - بذور- ماء مقطر</a:t>
          </a:r>
          <a:endParaRPr lang="en-GB"/>
        </a:p>
      </dgm:t>
    </dgm:pt>
    <dgm:pt modelId="{4DE81DA4-9109-4CCE-8CD7-81269105024F}" type="parTrans" cxnId="{14320EF5-2CD5-4521-BB4C-5C36825AECA5}">
      <dgm:prSet/>
      <dgm:spPr/>
      <dgm:t>
        <a:bodyPr/>
        <a:lstStyle/>
        <a:p>
          <a:endParaRPr lang="en-GB"/>
        </a:p>
      </dgm:t>
    </dgm:pt>
    <dgm:pt modelId="{6F59D466-B499-4249-A1AE-4CD16DB184AF}" type="sibTrans" cxnId="{14320EF5-2CD5-4521-BB4C-5C36825AECA5}">
      <dgm:prSet/>
      <dgm:spPr/>
      <dgm:t>
        <a:bodyPr/>
        <a:lstStyle/>
        <a:p>
          <a:endParaRPr lang="en-GB"/>
        </a:p>
      </dgm:t>
    </dgm:pt>
    <dgm:pt modelId="{007DC95F-D68D-492F-B117-EA42BE242BDE}">
      <dgm:prSet/>
      <dgm:spPr/>
      <dgm:t>
        <a:bodyPr/>
        <a:lstStyle/>
        <a:p>
          <a:pPr rtl="1"/>
          <a:r>
            <a:rPr lang="ar-SA" b="1" smtClean="0"/>
            <a:t>طريقة العمل:</a:t>
          </a:r>
          <a:endParaRPr lang="en-GB"/>
        </a:p>
      </dgm:t>
    </dgm:pt>
    <dgm:pt modelId="{671DA50B-E873-4091-9836-D53B24AEE244}" type="parTrans" cxnId="{CAE3900E-3A08-45F9-A532-8A8CFD0AAAD9}">
      <dgm:prSet/>
      <dgm:spPr/>
      <dgm:t>
        <a:bodyPr/>
        <a:lstStyle/>
        <a:p>
          <a:endParaRPr lang="en-GB"/>
        </a:p>
      </dgm:t>
    </dgm:pt>
    <dgm:pt modelId="{2A035AE8-D4CB-4CFA-ABF4-64B73487DB13}" type="sibTrans" cxnId="{CAE3900E-3A08-45F9-A532-8A8CFD0AAAD9}">
      <dgm:prSet/>
      <dgm:spPr/>
      <dgm:t>
        <a:bodyPr/>
        <a:lstStyle/>
        <a:p>
          <a:endParaRPr lang="en-GB"/>
        </a:p>
      </dgm:t>
    </dgm:pt>
    <dgm:pt modelId="{A8A60BDF-B3BC-4AE1-AAE3-36D5559A4922}">
      <dgm:prSet/>
      <dgm:spPr/>
      <dgm:t>
        <a:bodyPr/>
        <a:lstStyle/>
        <a:p>
          <a:pPr rtl="1"/>
          <a:r>
            <a:rPr lang="ar-SA" smtClean="0"/>
            <a:t>تغسل البذور جيدا بالهيبوكلورات الصوديم ثم الماء المقطر وتجفف.</a:t>
          </a:r>
          <a:endParaRPr lang="en-GB"/>
        </a:p>
      </dgm:t>
    </dgm:pt>
    <dgm:pt modelId="{C86C8C08-2038-459F-973C-D65D414B6A39}" type="parTrans" cxnId="{F36E94F4-EAB7-478F-9FFD-6BC32AEC2E70}">
      <dgm:prSet/>
      <dgm:spPr/>
      <dgm:t>
        <a:bodyPr/>
        <a:lstStyle/>
        <a:p>
          <a:endParaRPr lang="en-GB"/>
        </a:p>
      </dgm:t>
    </dgm:pt>
    <dgm:pt modelId="{B0B8918A-79E4-4B5A-8C2C-6786D025B38C}" type="sibTrans" cxnId="{F36E94F4-EAB7-478F-9FFD-6BC32AEC2E70}">
      <dgm:prSet/>
      <dgm:spPr/>
      <dgm:t>
        <a:bodyPr/>
        <a:lstStyle/>
        <a:p>
          <a:endParaRPr lang="en-GB"/>
        </a:p>
      </dgm:t>
    </dgm:pt>
    <dgm:pt modelId="{B2B2AF4D-7DCC-42BC-8785-2213E7660AC5}">
      <dgm:prSet/>
      <dgm:spPr/>
      <dgm:t>
        <a:bodyPr/>
        <a:lstStyle/>
        <a:p>
          <a:pPr rtl="1"/>
          <a:r>
            <a:rPr lang="ar-SA" smtClean="0"/>
            <a:t>يوضع عدد معين من البذور في طبق بتري مع سقيها بالماء العادي.</a:t>
          </a:r>
          <a:endParaRPr lang="en-GB"/>
        </a:p>
      </dgm:t>
    </dgm:pt>
    <dgm:pt modelId="{F470A37D-62AD-412D-B11F-C8B16A29CB58}" type="parTrans" cxnId="{9153DE9B-973C-4A14-AE8B-0A7C85BBA717}">
      <dgm:prSet/>
      <dgm:spPr/>
      <dgm:t>
        <a:bodyPr/>
        <a:lstStyle/>
        <a:p>
          <a:endParaRPr lang="en-GB"/>
        </a:p>
      </dgm:t>
    </dgm:pt>
    <dgm:pt modelId="{958C0EA7-A0A1-41FA-BA39-D1CF10E8BB6E}" type="sibTrans" cxnId="{9153DE9B-973C-4A14-AE8B-0A7C85BBA717}">
      <dgm:prSet/>
      <dgm:spPr/>
      <dgm:t>
        <a:bodyPr/>
        <a:lstStyle/>
        <a:p>
          <a:endParaRPr lang="en-GB"/>
        </a:p>
      </dgm:t>
    </dgm:pt>
    <dgm:pt modelId="{564A8341-7B85-4663-9B0F-E3D156011126}">
      <dgm:prSet/>
      <dgm:spPr/>
      <dgm:t>
        <a:bodyPr/>
        <a:lstStyle/>
        <a:p>
          <a:pPr rtl="1"/>
          <a:r>
            <a:rPr lang="ar-SA" smtClean="0"/>
            <a:t>تترك الأطباق في مكان مظلم ذو تهوية جيدة.</a:t>
          </a:r>
          <a:endParaRPr lang="en-GB"/>
        </a:p>
      </dgm:t>
    </dgm:pt>
    <dgm:pt modelId="{BA1F3BBC-E659-4D32-9156-DA08CC3F829E}" type="parTrans" cxnId="{2AB09B9A-CBBA-48E2-A39F-E005611CD624}">
      <dgm:prSet/>
      <dgm:spPr/>
      <dgm:t>
        <a:bodyPr/>
        <a:lstStyle/>
        <a:p>
          <a:endParaRPr lang="en-GB"/>
        </a:p>
      </dgm:t>
    </dgm:pt>
    <dgm:pt modelId="{782658EB-14CC-4E19-9E40-9F8632EB7637}" type="sibTrans" cxnId="{2AB09B9A-CBBA-48E2-A39F-E005611CD624}">
      <dgm:prSet/>
      <dgm:spPr/>
      <dgm:t>
        <a:bodyPr/>
        <a:lstStyle/>
        <a:p>
          <a:endParaRPr lang="en-GB"/>
        </a:p>
      </dgm:t>
    </dgm:pt>
    <dgm:pt modelId="{2906C494-EA97-43B8-8ABE-4A0F26671536}">
      <dgm:prSet/>
      <dgm:spPr/>
      <dgm:t>
        <a:bodyPr/>
        <a:lstStyle/>
        <a:p>
          <a:pPr rtl="1"/>
          <a:r>
            <a:rPr lang="ar-SA" dirty="0" smtClean="0"/>
            <a:t>نلاحظ عملية الإنبات بعد 72 ساعة.</a:t>
          </a:r>
          <a:endParaRPr lang="en-GB" dirty="0"/>
        </a:p>
      </dgm:t>
    </dgm:pt>
    <dgm:pt modelId="{E10AA2FC-0A36-4B0C-988C-8EA7F0C76CE8}" type="parTrans" cxnId="{C3EB65C5-0638-4BF4-8150-6A08506F9313}">
      <dgm:prSet/>
      <dgm:spPr/>
      <dgm:t>
        <a:bodyPr/>
        <a:lstStyle/>
        <a:p>
          <a:endParaRPr lang="en-GB"/>
        </a:p>
      </dgm:t>
    </dgm:pt>
    <dgm:pt modelId="{215211B5-A372-4829-8E0A-6E1559F3729D}" type="sibTrans" cxnId="{C3EB65C5-0638-4BF4-8150-6A08506F9313}">
      <dgm:prSet/>
      <dgm:spPr/>
      <dgm:t>
        <a:bodyPr/>
        <a:lstStyle/>
        <a:p>
          <a:endParaRPr lang="en-GB"/>
        </a:p>
      </dgm:t>
    </dgm:pt>
    <dgm:pt modelId="{5CA5CE46-C30F-4640-A4E5-BF19F1958E7F}">
      <dgm:prSet/>
      <dgm:spPr/>
      <dgm:t>
        <a:bodyPr/>
        <a:lstStyle/>
        <a:p>
          <a:pPr rtl="1"/>
          <a:r>
            <a:rPr lang="ar-SA" dirty="0" smtClean="0"/>
            <a:t>تعريضها لاحد العوامل البيئية وملاحظة تأثير ذلك العامل على نسبة الانبات</a:t>
          </a:r>
          <a:endParaRPr lang="en-GB" dirty="0"/>
        </a:p>
      </dgm:t>
    </dgm:pt>
    <dgm:pt modelId="{253892E0-A229-436D-8428-A6D814BEC823}" type="parTrans" cxnId="{8929573C-2D9B-4785-B1B5-7864DB0992C3}">
      <dgm:prSet/>
      <dgm:spPr/>
      <dgm:t>
        <a:bodyPr/>
        <a:lstStyle/>
        <a:p>
          <a:endParaRPr lang="en-GB"/>
        </a:p>
      </dgm:t>
    </dgm:pt>
    <dgm:pt modelId="{CE4D0A7C-FF82-44E2-9F5D-F56B69EF9CE1}" type="sibTrans" cxnId="{8929573C-2D9B-4785-B1B5-7864DB0992C3}">
      <dgm:prSet/>
      <dgm:spPr/>
      <dgm:t>
        <a:bodyPr/>
        <a:lstStyle/>
        <a:p>
          <a:endParaRPr lang="en-GB"/>
        </a:p>
      </dgm:t>
    </dgm:pt>
    <dgm:pt modelId="{DC968DA9-1BAB-4D9B-B37D-20B3F107809E}" type="pres">
      <dgm:prSet presAssocID="{A452DA47-C5EC-4E85-89B6-058BC33FD36F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62DCECAE-6DC4-4868-AA8E-68CC0DA8D723}" type="pres">
      <dgm:prSet presAssocID="{C11F041E-C81B-4168-ABE8-007DAC44B09B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7B294FA4-9077-44C5-B672-0FAC3FA34C24}" type="pres">
      <dgm:prSet presAssocID="{C11F041E-C81B-4168-ABE8-007DAC44B09B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7C5C5C14-692C-4548-AC49-79A30CA4EB25}" type="pres">
      <dgm:prSet presAssocID="{007DC95F-D68D-492F-B117-EA42BE242BDE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ADC283B3-380E-4F91-AE5C-6DE7652F9F2C}" type="pres">
      <dgm:prSet presAssocID="{007DC95F-D68D-492F-B117-EA42BE242BDE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70B4AF62-E763-4F55-8815-20884268B207}" type="presOf" srcId="{2906C494-EA97-43B8-8ABE-4A0F26671536}" destId="{ADC283B3-380E-4F91-AE5C-6DE7652F9F2C}" srcOrd="0" destOrd="3" presId="urn:microsoft.com/office/officeart/2005/8/layout/vList2"/>
    <dgm:cxn modelId="{D4B6D337-1E1A-44CE-B9E9-D770B96B7548}" type="presOf" srcId="{564A8341-7B85-4663-9B0F-E3D156011126}" destId="{ADC283B3-380E-4F91-AE5C-6DE7652F9F2C}" srcOrd="0" destOrd="2" presId="urn:microsoft.com/office/officeart/2005/8/layout/vList2"/>
    <dgm:cxn modelId="{32EF9AE1-5B65-465A-8981-A8FC7FA188F7}" type="presOf" srcId="{A8A60BDF-B3BC-4AE1-AAE3-36D5559A4922}" destId="{ADC283B3-380E-4F91-AE5C-6DE7652F9F2C}" srcOrd="0" destOrd="0" presId="urn:microsoft.com/office/officeart/2005/8/layout/vList2"/>
    <dgm:cxn modelId="{2AB09B9A-CBBA-48E2-A39F-E005611CD624}" srcId="{007DC95F-D68D-492F-B117-EA42BE242BDE}" destId="{564A8341-7B85-4663-9B0F-E3D156011126}" srcOrd="2" destOrd="0" parTransId="{BA1F3BBC-E659-4D32-9156-DA08CC3F829E}" sibTransId="{782658EB-14CC-4E19-9E40-9F8632EB7637}"/>
    <dgm:cxn modelId="{F36E94F4-EAB7-478F-9FFD-6BC32AEC2E70}" srcId="{007DC95F-D68D-492F-B117-EA42BE242BDE}" destId="{A8A60BDF-B3BC-4AE1-AAE3-36D5559A4922}" srcOrd="0" destOrd="0" parTransId="{C86C8C08-2038-459F-973C-D65D414B6A39}" sibTransId="{B0B8918A-79E4-4B5A-8C2C-6786D025B38C}"/>
    <dgm:cxn modelId="{F0CBBD7E-99A1-4B18-B4B6-6C9A569B2E1A}" type="presOf" srcId="{C11F041E-C81B-4168-ABE8-007DAC44B09B}" destId="{62DCECAE-6DC4-4868-AA8E-68CC0DA8D723}" srcOrd="0" destOrd="0" presId="urn:microsoft.com/office/officeart/2005/8/layout/vList2"/>
    <dgm:cxn modelId="{6559DFF9-8DD5-4E79-A2CD-22CCAFB1B59E}" type="presOf" srcId="{8B04DB13-D216-4189-A782-CC8D8E21DAA4}" destId="{7B294FA4-9077-44C5-B672-0FAC3FA34C24}" srcOrd="0" destOrd="0" presId="urn:microsoft.com/office/officeart/2005/8/layout/vList2"/>
    <dgm:cxn modelId="{CAE3900E-3A08-45F9-A532-8A8CFD0AAAD9}" srcId="{A452DA47-C5EC-4E85-89B6-058BC33FD36F}" destId="{007DC95F-D68D-492F-B117-EA42BE242BDE}" srcOrd="1" destOrd="0" parTransId="{671DA50B-E873-4091-9836-D53B24AEE244}" sibTransId="{2A035AE8-D4CB-4CFA-ABF4-64B73487DB13}"/>
    <dgm:cxn modelId="{9153DE9B-973C-4A14-AE8B-0A7C85BBA717}" srcId="{007DC95F-D68D-492F-B117-EA42BE242BDE}" destId="{B2B2AF4D-7DCC-42BC-8785-2213E7660AC5}" srcOrd="1" destOrd="0" parTransId="{F470A37D-62AD-412D-B11F-C8B16A29CB58}" sibTransId="{958C0EA7-A0A1-41FA-BA39-D1CF10E8BB6E}"/>
    <dgm:cxn modelId="{14320EF5-2CD5-4521-BB4C-5C36825AECA5}" srcId="{C11F041E-C81B-4168-ABE8-007DAC44B09B}" destId="{8B04DB13-D216-4189-A782-CC8D8E21DAA4}" srcOrd="0" destOrd="0" parTransId="{4DE81DA4-9109-4CCE-8CD7-81269105024F}" sibTransId="{6F59D466-B499-4249-A1AE-4CD16DB184AF}"/>
    <dgm:cxn modelId="{6B163521-A188-4239-A933-D8F32058322F}" type="presOf" srcId="{A452DA47-C5EC-4E85-89B6-058BC33FD36F}" destId="{DC968DA9-1BAB-4D9B-B37D-20B3F107809E}" srcOrd="0" destOrd="0" presId="urn:microsoft.com/office/officeart/2005/8/layout/vList2"/>
    <dgm:cxn modelId="{C3EB65C5-0638-4BF4-8150-6A08506F9313}" srcId="{007DC95F-D68D-492F-B117-EA42BE242BDE}" destId="{2906C494-EA97-43B8-8ABE-4A0F26671536}" srcOrd="3" destOrd="0" parTransId="{E10AA2FC-0A36-4B0C-988C-8EA7F0C76CE8}" sibTransId="{215211B5-A372-4829-8E0A-6E1559F3729D}"/>
    <dgm:cxn modelId="{24B1A791-2E70-4337-B1C6-07754411B922}" type="presOf" srcId="{5CA5CE46-C30F-4640-A4E5-BF19F1958E7F}" destId="{ADC283B3-380E-4F91-AE5C-6DE7652F9F2C}" srcOrd="0" destOrd="4" presId="urn:microsoft.com/office/officeart/2005/8/layout/vList2"/>
    <dgm:cxn modelId="{0CD2CCB5-7CBA-43C7-AA96-0DCB86D09398}" type="presOf" srcId="{007DC95F-D68D-492F-B117-EA42BE242BDE}" destId="{7C5C5C14-692C-4548-AC49-79A30CA4EB25}" srcOrd="0" destOrd="0" presId="urn:microsoft.com/office/officeart/2005/8/layout/vList2"/>
    <dgm:cxn modelId="{B3E6D14D-76B4-48FC-9AFB-3FC32CC0D010}" type="presOf" srcId="{B2B2AF4D-7DCC-42BC-8785-2213E7660AC5}" destId="{ADC283B3-380E-4F91-AE5C-6DE7652F9F2C}" srcOrd="0" destOrd="1" presId="urn:microsoft.com/office/officeart/2005/8/layout/vList2"/>
    <dgm:cxn modelId="{8929573C-2D9B-4785-B1B5-7864DB0992C3}" srcId="{007DC95F-D68D-492F-B117-EA42BE242BDE}" destId="{5CA5CE46-C30F-4640-A4E5-BF19F1958E7F}" srcOrd="4" destOrd="0" parTransId="{253892E0-A229-436D-8428-A6D814BEC823}" sibTransId="{CE4D0A7C-FF82-44E2-9F5D-F56B69EF9CE1}"/>
    <dgm:cxn modelId="{26FA81C6-05B5-4FFA-BE5F-05759783B47B}" srcId="{A452DA47-C5EC-4E85-89B6-058BC33FD36F}" destId="{C11F041E-C81B-4168-ABE8-007DAC44B09B}" srcOrd="0" destOrd="0" parTransId="{97FFA36D-09AC-40C6-BB4A-E7D2FBDA46A0}" sibTransId="{188A219B-7F92-43D3-BEAD-0CB7671FBD08}"/>
    <dgm:cxn modelId="{38057C6D-5E14-4AFC-8C12-BF64AE7462FB}" type="presParOf" srcId="{DC968DA9-1BAB-4D9B-B37D-20B3F107809E}" destId="{62DCECAE-6DC4-4868-AA8E-68CC0DA8D723}" srcOrd="0" destOrd="0" presId="urn:microsoft.com/office/officeart/2005/8/layout/vList2"/>
    <dgm:cxn modelId="{FA42935D-53C7-4976-A600-4B09ECB018B9}" type="presParOf" srcId="{DC968DA9-1BAB-4D9B-B37D-20B3F107809E}" destId="{7B294FA4-9077-44C5-B672-0FAC3FA34C24}" srcOrd="1" destOrd="0" presId="urn:microsoft.com/office/officeart/2005/8/layout/vList2"/>
    <dgm:cxn modelId="{2EDB791F-E5A5-468D-8FA5-7D0A92640689}" type="presParOf" srcId="{DC968DA9-1BAB-4D9B-B37D-20B3F107809E}" destId="{7C5C5C14-692C-4548-AC49-79A30CA4EB25}" srcOrd="2" destOrd="0" presId="urn:microsoft.com/office/officeart/2005/8/layout/vList2"/>
    <dgm:cxn modelId="{5D7736B3-93A9-49AD-AAC4-E71A50A9EB92}" type="presParOf" srcId="{DC968DA9-1BAB-4D9B-B37D-20B3F107809E}" destId="{ADC283B3-380E-4F91-AE5C-6DE7652F9F2C}" srcOrd="3" destOrd="0" presId="urn:microsoft.com/office/officeart/2005/8/layout/vList2"/>
  </dgm:cxnLst>
  <dgm:bg/>
  <dgm:whole/>
  <dgm:extLst>
    <a:ext uri="http://schemas.microsoft.com/office/drawing/2008/diagram">
      <dsp:dataModelExt xmlns=""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3BF5B796-880A-48E0-8C59-342F4F929609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/>
      <dgm:spPr/>
      <dgm:t>
        <a:bodyPr/>
        <a:lstStyle/>
        <a:p>
          <a:endParaRPr lang="en-GB"/>
        </a:p>
      </dgm:t>
    </dgm:pt>
    <dgm:pt modelId="{7DB7BAD9-399B-463A-B254-C95CA3D1C11F}">
      <dgm:prSet/>
      <dgm:spPr/>
      <dgm:t>
        <a:bodyPr/>
        <a:lstStyle/>
        <a:p>
          <a:pPr rtl="1"/>
          <a:r>
            <a:rPr lang="ar-SA" smtClean="0"/>
            <a:t>الحراره</a:t>
          </a:r>
          <a:endParaRPr lang="en-GB"/>
        </a:p>
      </dgm:t>
    </dgm:pt>
    <dgm:pt modelId="{C89E4D18-B4A5-48F1-B070-6C1F419669B9}" type="parTrans" cxnId="{F9C80487-4824-447D-9712-B7DA7265FC5F}">
      <dgm:prSet/>
      <dgm:spPr/>
      <dgm:t>
        <a:bodyPr/>
        <a:lstStyle/>
        <a:p>
          <a:endParaRPr lang="en-GB"/>
        </a:p>
      </dgm:t>
    </dgm:pt>
    <dgm:pt modelId="{5676973F-7163-48D1-AC99-A050ECB90B24}" type="sibTrans" cxnId="{F9C80487-4824-447D-9712-B7DA7265FC5F}">
      <dgm:prSet/>
      <dgm:spPr/>
      <dgm:t>
        <a:bodyPr/>
        <a:lstStyle/>
        <a:p>
          <a:endParaRPr lang="en-GB"/>
        </a:p>
      </dgm:t>
    </dgm:pt>
    <dgm:pt modelId="{D72F67A1-2334-46A2-8822-0891ABF95A13}">
      <dgm:prSet/>
      <dgm:spPr/>
      <dgm:t>
        <a:bodyPr/>
        <a:lstStyle/>
        <a:p>
          <a:pPr rtl="1"/>
          <a:r>
            <a:rPr lang="ar-SA" smtClean="0"/>
            <a:t>الماء</a:t>
          </a:r>
          <a:endParaRPr lang="en-GB"/>
        </a:p>
      </dgm:t>
    </dgm:pt>
    <dgm:pt modelId="{10CF12EA-1356-4BFA-99F6-48E8A68CC3BE}" type="parTrans" cxnId="{82E073D9-35EC-4612-8563-06571AFB83D7}">
      <dgm:prSet/>
      <dgm:spPr/>
      <dgm:t>
        <a:bodyPr/>
        <a:lstStyle/>
        <a:p>
          <a:endParaRPr lang="en-GB"/>
        </a:p>
      </dgm:t>
    </dgm:pt>
    <dgm:pt modelId="{AC2AF4B4-B971-48A1-A909-CAA202DB2A6E}" type="sibTrans" cxnId="{82E073D9-35EC-4612-8563-06571AFB83D7}">
      <dgm:prSet/>
      <dgm:spPr/>
      <dgm:t>
        <a:bodyPr/>
        <a:lstStyle/>
        <a:p>
          <a:endParaRPr lang="en-GB"/>
        </a:p>
      </dgm:t>
    </dgm:pt>
    <dgm:pt modelId="{0CB3B572-4953-44A4-A432-149485878411}">
      <dgm:prSet/>
      <dgm:spPr/>
      <dgm:t>
        <a:bodyPr/>
        <a:lstStyle/>
        <a:p>
          <a:pPr rtl="1"/>
          <a:r>
            <a:rPr lang="ar-SA" smtClean="0"/>
            <a:t>الشمس ( الضوء + الاشعة)</a:t>
          </a:r>
          <a:endParaRPr lang="en-GB"/>
        </a:p>
      </dgm:t>
    </dgm:pt>
    <dgm:pt modelId="{097E2AE2-8840-4C4B-9D1C-497CA02E8D9A}" type="parTrans" cxnId="{7DB39EE6-5A6E-4D26-99B7-BA9A3E08B049}">
      <dgm:prSet/>
      <dgm:spPr/>
      <dgm:t>
        <a:bodyPr/>
        <a:lstStyle/>
        <a:p>
          <a:endParaRPr lang="en-GB"/>
        </a:p>
      </dgm:t>
    </dgm:pt>
    <dgm:pt modelId="{64666C13-DAED-413B-990D-6E75AB2D7A5C}" type="sibTrans" cxnId="{7DB39EE6-5A6E-4D26-99B7-BA9A3E08B049}">
      <dgm:prSet/>
      <dgm:spPr/>
      <dgm:t>
        <a:bodyPr/>
        <a:lstStyle/>
        <a:p>
          <a:endParaRPr lang="en-GB"/>
        </a:p>
      </dgm:t>
    </dgm:pt>
    <dgm:pt modelId="{12173A4B-C8B2-40AB-9A75-0A571FFD658C}" type="pres">
      <dgm:prSet presAssocID="{3BF5B796-880A-48E0-8C59-342F4F929609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C3719F57-F92F-4316-8383-A2422604FEC6}" type="pres">
      <dgm:prSet presAssocID="{7DB7BAD9-399B-463A-B254-C95CA3D1C11F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2197015F-70D5-491B-A8D3-75CD1CD0D062}" type="pres">
      <dgm:prSet presAssocID="{5676973F-7163-48D1-AC99-A050ECB90B24}" presName="spacer" presStyleCnt="0"/>
      <dgm:spPr/>
      <dgm:t>
        <a:bodyPr/>
        <a:lstStyle/>
        <a:p>
          <a:pPr rtl="1"/>
          <a:endParaRPr lang="ar-SA"/>
        </a:p>
      </dgm:t>
    </dgm:pt>
    <dgm:pt modelId="{2102C98B-48CF-42CC-BEFC-CCD85E82C6C9}" type="pres">
      <dgm:prSet presAssocID="{D72F67A1-2334-46A2-8822-0891ABF95A13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99A6311D-BDE0-46F6-B0ED-F671D7687132}" type="pres">
      <dgm:prSet presAssocID="{AC2AF4B4-B971-48A1-A909-CAA202DB2A6E}" presName="spacer" presStyleCnt="0"/>
      <dgm:spPr/>
      <dgm:t>
        <a:bodyPr/>
        <a:lstStyle/>
        <a:p>
          <a:pPr rtl="1"/>
          <a:endParaRPr lang="ar-SA"/>
        </a:p>
      </dgm:t>
    </dgm:pt>
    <dgm:pt modelId="{D585E14B-C976-4045-B68F-AD72917D8FCD}" type="pres">
      <dgm:prSet presAssocID="{0CB3B572-4953-44A4-A432-149485878411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7DB39EE6-5A6E-4D26-99B7-BA9A3E08B049}" srcId="{3BF5B796-880A-48E0-8C59-342F4F929609}" destId="{0CB3B572-4953-44A4-A432-149485878411}" srcOrd="2" destOrd="0" parTransId="{097E2AE2-8840-4C4B-9D1C-497CA02E8D9A}" sibTransId="{64666C13-DAED-413B-990D-6E75AB2D7A5C}"/>
    <dgm:cxn modelId="{82E073D9-35EC-4612-8563-06571AFB83D7}" srcId="{3BF5B796-880A-48E0-8C59-342F4F929609}" destId="{D72F67A1-2334-46A2-8822-0891ABF95A13}" srcOrd="1" destOrd="0" parTransId="{10CF12EA-1356-4BFA-99F6-48E8A68CC3BE}" sibTransId="{AC2AF4B4-B971-48A1-A909-CAA202DB2A6E}"/>
    <dgm:cxn modelId="{EDEF5B8D-B341-4612-99EF-7184C6D3DEF0}" type="presOf" srcId="{0CB3B572-4953-44A4-A432-149485878411}" destId="{D585E14B-C976-4045-B68F-AD72917D8FCD}" srcOrd="0" destOrd="0" presId="urn:microsoft.com/office/officeart/2005/8/layout/vList2"/>
    <dgm:cxn modelId="{E44285E5-F67A-478A-B81D-5CF24136DB85}" type="presOf" srcId="{D72F67A1-2334-46A2-8822-0891ABF95A13}" destId="{2102C98B-48CF-42CC-BEFC-CCD85E82C6C9}" srcOrd="0" destOrd="0" presId="urn:microsoft.com/office/officeart/2005/8/layout/vList2"/>
    <dgm:cxn modelId="{030A6C38-3AB2-44C6-B66E-7837A0CC3487}" type="presOf" srcId="{3BF5B796-880A-48E0-8C59-342F4F929609}" destId="{12173A4B-C8B2-40AB-9A75-0A571FFD658C}" srcOrd="0" destOrd="0" presId="urn:microsoft.com/office/officeart/2005/8/layout/vList2"/>
    <dgm:cxn modelId="{F9C80487-4824-447D-9712-B7DA7265FC5F}" srcId="{3BF5B796-880A-48E0-8C59-342F4F929609}" destId="{7DB7BAD9-399B-463A-B254-C95CA3D1C11F}" srcOrd="0" destOrd="0" parTransId="{C89E4D18-B4A5-48F1-B070-6C1F419669B9}" sibTransId="{5676973F-7163-48D1-AC99-A050ECB90B24}"/>
    <dgm:cxn modelId="{413E9D2C-104B-4BA3-BF9D-B247355C0E6B}" type="presOf" srcId="{7DB7BAD9-399B-463A-B254-C95CA3D1C11F}" destId="{C3719F57-F92F-4316-8383-A2422604FEC6}" srcOrd="0" destOrd="0" presId="urn:microsoft.com/office/officeart/2005/8/layout/vList2"/>
    <dgm:cxn modelId="{844A972D-BE08-4AF9-B22E-FE5826C213FB}" type="presParOf" srcId="{12173A4B-C8B2-40AB-9A75-0A571FFD658C}" destId="{C3719F57-F92F-4316-8383-A2422604FEC6}" srcOrd="0" destOrd="0" presId="urn:microsoft.com/office/officeart/2005/8/layout/vList2"/>
    <dgm:cxn modelId="{72C78FD8-FBCD-4E74-9644-80F0B4382E50}" type="presParOf" srcId="{12173A4B-C8B2-40AB-9A75-0A571FFD658C}" destId="{2197015F-70D5-491B-A8D3-75CD1CD0D062}" srcOrd="1" destOrd="0" presId="urn:microsoft.com/office/officeart/2005/8/layout/vList2"/>
    <dgm:cxn modelId="{37A79CFF-0CB2-47E0-9D8C-FF7259124B64}" type="presParOf" srcId="{12173A4B-C8B2-40AB-9A75-0A571FFD658C}" destId="{2102C98B-48CF-42CC-BEFC-CCD85E82C6C9}" srcOrd="2" destOrd="0" presId="urn:microsoft.com/office/officeart/2005/8/layout/vList2"/>
    <dgm:cxn modelId="{0890F17A-741F-43CA-B063-E223A755F677}" type="presParOf" srcId="{12173A4B-C8B2-40AB-9A75-0A571FFD658C}" destId="{99A6311D-BDE0-46F6-B0ED-F671D7687132}" srcOrd="3" destOrd="0" presId="urn:microsoft.com/office/officeart/2005/8/layout/vList2"/>
    <dgm:cxn modelId="{4497498E-C418-42C1-B30F-4E51DBF8A6E9}" type="presParOf" srcId="{12173A4B-C8B2-40AB-9A75-0A571FFD658C}" destId="{D585E14B-C976-4045-B68F-AD72917D8FCD}" srcOrd="4" destOrd="0" presId="urn:microsoft.com/office/officeart/2005/8/layout/vList2"/>
  </dgm:cxnLst>
  <dgm:bg/>
  <dgm:whole/>
  <dgm:extLst>
    <a:ext uri="http://schemas.microsoft.com/office/drawing/2008/diagram">
      <dsp:dataModelExt xmlns=""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9C83C29-34F2-466B-A258-7BCAB1B710B0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7FD8C603-F064-4F74-A364-5A6EE8B4B999}">
      <dgm:prSet custT="1"/>
      <dgm:spPr/>
      <dgm:t>
        <a:bodyPr/>
        <a:lstStyle/>
        <a:p>
          <a:pPr rtl="1"/>
          <a:r>
            <a:rPr lang="ar-SA" sz="4800" smtClean="0"/>
            <a:t>الهدف من التجربة</a:t>
          </a:r>
          <a:endParaRPr lang="en-GB" sz="4800"/>
        </a:p>
      </dgm:t>
    </dgm:pt>
    <dgm:pt modelId="{1915DA54-D1E1-42B9-AE6C-6D957675BF38}" type="parTrans" cxnId="{8CE592FF-E87B-4203-8767-4347AE06523A}">
      <dgm:prSet/>
      <dgm:spPr/>
      <dgm:t>
        <a:bodyPr/>
        <a:lstStyle/>
        <a:p>
          <a:endParaRPr lang="en-GB" sz="4400">
            <a:solidFill>
              <a:schemeClr val="bg1"/>
            </a:solidFill>
          </a:endParaRPr>
        </a:p>
      </dgm:t>
    </dgm:pt>
    <dgm:pt modelId="{A01D909C-E4A4-4F20-A171-7DEB4DC26B24}" type="sibTrans" cxnId="{8CE592FF-E87B-4203-8767-4347AE06523A}">
      <dgm:prSet/>
      <dgm:spPr/>
      <dgm:t>
        <a:bodyPr/>
        <a:lstStyle/>
        <a:p>
          <a:endParaRPr lang="en-GB" sz="4400">
            <a:solidFill>
              <a:schemeClr val="bg1"/>
            </a:solidFill>
          </a:endParaRPr>
        </a:p>
      </dgm:t>
    </dgm:pt>
    <dgm:pt modelId="{CDA3AAAC-B6B5-49BE-A4B4-AA853609CE34}">
      <dgm:prSet custT="1"/>
      <dgm:spPr/>
      <dgm:t>
        <a:bodyPr/>
        <a:lstStyle/>
        <a:p>
          <a:pPr rtl="1"/>
          <a:r>
            <a:rPr lang="ar-SA" sz="4800" smtClean="0"/>
            <a:t>العامل البيئي </a:t>
          </a:r>
          <a:endParaRPr lang="en-GB" sz="4800"/>
        </a:p>
      </dgm:t>
    </dgm:pt>
    <dgm:pt modelId="{5A224973-2ED3-4AC7-8906-CF6C98DF65D9}" type="parTrans" cxnId="{59B28727-314F-431F-986C-F6802E6745B2}">
      <dgm:prSet/>
      <dgm:spPr/>
      <dgm:t>
        <a:bodyPr/>
        <a:lstStyle/>
        <a:p>
          <a:endParaRPr lang="en-GB" sz="4400">
            <a:solidFill>
              <a:schemeClr val="bg1"/>
            </a:solidFill>
          </a:endParaRPr>
        </a:p>
      </dgm:t>
    </dgm:pt>
    <dgm:pt modelId="{7D495629-E6C6-4F42-A307-4445504B9256}" type="sibTrans" cxnId="{59B28727-314F-431F-986C-F6802E6745B2}">
      <dgm:prSet/>
      <dgm:spPr/>
      <dgm:t>
        <a:bodyPr/>
        <a:lstStyle/>
        <a:p>
          <a:endParaRPr lang="en-GB" sz="4400">
            <a:solidFill>
              <a:schemeClr val="bg1"/>
            </a:solidFill>
          </a:endParaRPr>
        </a:p>
      </dgm:t>
    </dgm:pt>
    <dgm:pt modelId="{389C4018-F487-4BFA-91B4-5F3B6DA44E46}">
      <dgm:prSet custT="1"/>
      <dgm:spPr/>
      <dgm:t>
        <a:bodyPr/>
        <a:lstStyle/>
        <a:p>
          <a:pPr rtl="1"/>
          <a:r>
            <a:rPr lang="ar-SA" sz="4800" smtClean="0"/>
            <a:t>النتائج ( المشاهده + الصور + الجدول)</a:t>
          </a:r>
          <a:endParaRPr lang="en-GB" sz="4800"/>
        </a:p>
      </dgm:t>
    </dgm:pt>
    <dgm:pt modelId="{909BF788-B3F2-4FE1-819C-9BD28D4331AD}" type="parTrans" cxnId="{F8F500C5-A740-4990-8D42-0AACD89DDD05}">
      <dgm:prSet/>
      <dgm:spPr/>
      <dgm:t>
        <a:bodyPr/>
        <a:lstStyle/>
        <a:p>
          <a:endParaRPr lang="en-GB" sz="4400">
            <a:solidFill>
              <a:schemeClr val="bg1"/>
            </a:solidFill>
          </a:endParaRPr>
        </a:p>
      </dgm:t>
    </dgm:pt>
    <dgm:pt modelId="{AF80B303-5FCD-439D-917A-050F96BC6FEE}" type="sibTrans" cxnId="{F8F500C5-A740-4990-8D42-0AACD89DDD05}">
      <dgm:prSet/>
      <dgm:spPr/>
      <dgm:t>
        <a:bodyPr/>
        <a:lstStyle/>
        <a:p>
          <a:endParaRPr lang="en-GB" sz="4400">
            <a:solidFill>
              <a:schemeClr val="bg1"/>
            </a:solidFill>
          </a:endParaRPr>
        </a:p>
      </dgm:t>
    </dgm:pt>
    <dgm:pt modelId="{126D78D5-F567-4992-9119-ACAB9E48B3E3}">
      <dgm:prSet custT="1"/>
      <dgm:spPr/>
      <dgm:t>
        <a:bodyPr/>
        <a:lstStyle/>
        <a:p>
          <a:pPr rtl="1"/>
          <a:r>
            <a:rPr lang="ar-SA" sz="4800" smtClean="0"/>
            <a:t>المناقشة</a:t>
          </a:r>
          <a:endParaRPr lang="en-GB" sz="4800"/>
        </a:p>
      </dgm:t>
    </dgm:pt>
    <dgm:pt modelId="{480AEA2A-4EF7-4EC3-9A65-14535EB41AC7}" type="parTrans" cxnId="{9163F5C6-F1FC-4D21-8E3C-973FC1147246}">
      <dgm:prSet/>
      <dgm:spPr/>
      <dgm:t>
        <a:bodyPr/>
        <a:lstStyle/>
        <a:p>
          <a:endParaRPr lang="en-GB" sz="4400">
            <a:solidFill>
              <a:schemeClr val="bg1"/>
            </a:solidFill>
          </a:endParaRPr>
        </a:p>
      </dgm:t>
    </dgm:pt>
    <dgm:pt modelId="{7E99F73B-E7A0-4D4D-8B00-E0172D981BE2}" type="sibTrans" cxnId="{9163F5C6-F1FC-4D21-8E3C-973FC1147246}">
      <dgm:prSet/>
      <dgm:spPr/>
      <dgm:t>
        <a:bodyPr/>
        <a:lstStyle/>
        <a:p>
          <a:endParaRPr lang="en-GB" sz="4400">
            <a:solidFill>
              <a:schemeClr val="bg1"/>
            </a:solidFill>
          </a:endParaRPr>
        </a:p>
      </dgm:t>
    </dgm:pt>
    <dgm:pt modelId="{A8CCFF74-86E3-47DE-8285-272562005DCB}" type="pres">
      <dgm:prSet presAssocID="{99C83C29-34F2-466B-A258-7BCAB1B710B0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FFFF1548-433A-4D55-91FC-31C23EC2BD80}" type="pres">
      <dgm:prSet presAssocID="{7FD8C603-F064-4F74-A364-5A6EE8B4B999}" presName="parentText" presStyleLbl="node1" presStyleIdx="0" presStyleCnt="4" custScaleY="111717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968D4DD7-318A-4735-AAE2-FF8D4E7A0128}" type="pres">
      <dgm:prSet presAssocID="{A01D909C-E4A4-4F20-A171-7DEB4DC26B24}" presName="spacer" presStyleCnt="0"/>
      <dgm:spPr/>
      <dgm:t>
        <a:bodyPr/>
        <a:lstStyle/>
        <a:p>
          <a:pPr rtl="1"/>
          <a:endParaRPr lang="ar-SA"/>
        </a:p>
      </dgm:t>
    </dgm:pt>
    <dgm:pt modelId="{4384A1DE-F355-4B94-B064-AAC6E6074D82}" type="pres">
      <dgm:prSet presAssocID="{CDA3AAAC-B6B5-49BE-A4B4-AA853609CE34}" presName="parentText" presStyleLbl="node1" presStyleIdx="1" presStyleCnt="4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974FF096-BBD1-4994-AB4D-9EDF45B53F21}" type="pres">
      <dgm:prSet presAssocID="{7D495629-E6C6-4F42-A307-4445504B9256}" presName="spacer" presStyleCnt="0"/>
      <dgm:spPr/>
      <dgm:t>
        <a:bodyPr/>
        <a:lstStyle/>
        <a:p>
          <a:pPr rtl="1"/>
          <a:endParaRPr lang="ar-SA"/>
        </a:p>
      </dgm:t>
    </dgm:pt>
    <dgm:pt modelId="{C86845F8-F3ED-4D3F-AA24-1D71C199F12D}" type="pres">
      <dgm:prSet presAssocID="{389C4018-F487-4BFA-91B4-5F3B6DA44E46}" presName="parentText" presStyleLbl="node1" presStyleIdx="2" presStyleCnt="4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A037EC59-B0D1-44D0-900D-D296AB0184FE}" type="pres">
      <dgm:prSet presAssocID="{AF80B303-5FCD-439D-917A-050F96BC6FEE}" presName="spacer" presStyleCnt="0"/>
      <dgm:spPr/>
      <dgm:t>
        <a:bodyPr/>
        <a:lstStyle/>
        <a:p>
          <a:pPr rtl="1"/>
          <a:endParaRPr lang="ar-SA"/>
        </a:p>
      </dgm:t>
    </dgm:pt>
    <dgm:pt modelId="{49359A15-E7B6-486A-9656-F2AC9A2BF171}" type="pres">
      <dgm:prSet presAssocID="{126D78D5-F567-4992-9119-ACAB9E48B3E3}" presName="parentText" presStyleLbl="node1" presStyleIdx="3" presStyleCnt="4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84FD9582-1957-4BAC-9F10-CB3393ABC007}" type="presOf" srcId="{7FD8C603-F064-4F74-A364-5A6EE8B4B999}" destId="{FFFF1548-433A-4D55-91FC-31C23EC2BD80}" srcOrd="0" destOrd="0" presId="urn:microsoft.com/office/officeart/2005/8/layout/vList2"/>
    <dgm:cxn modelId="{8CE592FF-E87B-4203-8767-4347AE06523A}" srcId="{99C83C29-34F2-466B-A258-7BCAB1B710B0}" destId="{7FD8C603-F064-4F74-A364-5A6EE8B4B999}" srcOrd="0" destOrd="0" parTransId="{1915DA54-D1E1-42B9-AE6C-6D957675BF38}" sibTransId="{A01D909C-E4A4-4F20-A171-7DEB4DC26B24}"/>
    <dgm:cxn modelId="{FE3961D0-FFCF-4182-8223-2DB03E87782A}" type="presOf" srcId="{99C83C29-34F2-466B-A258-7BCAB1B710B0}" destId="{A8CCFF74-86E3-47DE-8285-272562005DCB}" srcOrd="0" destOrd="0" presId="urn:microsoft.com/office/officeart/2005/8/layout/vList2"/>
    <dgm:cxn modelId="{100B43F0-A5E5-48C8-946B-9A56A70E6246}" type="presOf" srcId="{126D78D5-F567-4992-9119-ACAB9E48B3E3}" destId="{49359A15-E7B6-486A-9656-F2AC9A2BF171}" srcOrd="0" destOrd="0" presId="urn:microsoft.com/office/officeart/2005/8/layout/vList2"/>
    <dgm:cxn modelId="{88C15D30-55C5-4C04-A8B6-90E73DD443CC}" type="presOf" srcId="{CDA3AAAC-B6B5-49BE-A4B4-AA853609CE34}" destId="{4384A1DE-F355-4B94-B064-AAC6E6074D82}" srcOrd="0" destOrd="0" presId="urn:microsoft.com/office/officeart/2005/8/layout/vList2"/>
    <dgm:cxn modelId="{59B28727-314F-431F-986C-F6802E6745B2}" srcId="{99C83C29-34F2-466B-A258-7BCAB1B710B0}" destId="{CDA3AAAC-B6B5-49BE-A4B4-AA853609CE34}" srcOrd="1" destOrd="0" parTransId="{5A224973-2ED3-4AC7-8906-CF6C98DF65D9}" sibTransId="{7D495629-E6C6-4F42-A307-4445504B9256}"/>
    <dgm:cxn modelId="{9163F5C6-F1FC-4D21-8E3C-973FC1147246}" srcId="{99C83C29-34F2-466B-A258-7BCAB1B710B0}" destId="{126D78D5-F567-4992-9119-ACAB9E48B3E3}" srcOrd="3" destOrd="0" parTransId="{480AEA2A-4EF7-4EC3-9A65-14535EB41AC7}" sibTransId="{7E99F73B-E7A0-4D4D-8B00-E0172D981BE2}"/>
    <dgm:cxn modelId="{F8F500C5-A740-4990-8D42-0AACD89DDD05}" srcId="{99C83C29-34F2-466B-A258-7BCAB1B710B0}" destId="{389C4018-F487-4BFA-91B4-5F3B6DA44E46}" srcOrd="2" destOrd="0" parTransId="{909BF788-B3F2-4FE1-819C-9BD28D4331AD}" sibTransId="{AF80B303-5FCD-439D-917A-050F96BC6FEE}"/>
    <dgm:cxn modelId="{2E3BFB41-0437-4F1E-BBDA-951ABDE76AF3}" type="presOf" srcId="{389C4018-F487-4BFA-91B4-5F3B6DA44E46}" destId="{C86845F8-F3ED-4D3F-AA24-1D71C199F12D}" srcOrd="0" destOrd="0" presId="urn:microsoft.com/office/officeart/2005/8/layout/vList2"/>
    <dgm:cxn modelId="{FABD1959-3936-4CE1-A0FC-9194554C0D55}" type="presParOf" srcId="{A8CCFF74-86E3-47DE-8285-272562005DCB}" destId="{FFFF1548-433A-4D55-91FC-31C23EC2BD80}" srcOrd="0" destOrd="0" presId="urn:microsoft.com/office/officeart/2005/8/layout/vList2"/>
    <dgm:cxn modelId="{1AEC3F4A-F40E-476A-A5FE-DFAD88776B47}" type="presParOf" srcId="{A8CCFF74-86E3-47DE-8285-272562005DCB}" destId="{968D4DD7-318A-4735-AAE2-FF8D4E7A0128}" srcOrd="1" destOrd="0" presId="urn:microsoft.com/office/officeart/2005/8/layout/vList2"/>
    <dgm:cxn modelId="{7F27614C-5894-4E80-998D-2FB4282C3582}" type="presParOf" srcId="{A8CCFF74-86E3-47DE-8285-272562005DCB}" destId="{4384A1DE-F355-4B94-B064-AAC6E6074D82}" srcOrd="2" destOrd="0" presId="urn:microsoft.com/office/officeart/2005/8/layout/vList2"/>
    <dgm:cxn modelId="{99D37CC4-2456-4CDE-ABD2-AB56378BB16B}" type="presParOf" srcId="{A8CCFF74-86E3-47DE-8285-272562005DCB}" destId="{974FF096-BBD1-4994-AB4D-9EDF45B53F21}" srcOrd="3" destOrd="0" presId="urn:microsoft.com/office/officeart/2005/8/layout/vList2"/>
    <dgm:cxn modelId="{5C220501-ED5D-4418-9815-E904C6B30B89}" type="presParOf" srcId="{A8CCFF74-86E3-47DE-8285-272562005DCB}" destId="{C86845F8-F3ED-4D3F-AA24-1D71C199F12D}" srcOrd="4" destOrd="0" presId="urn:microsoft.com/office/officeart/2005/8/layout/vList2"/>
    <dgm:cxn modelId="{45E1E195-6A61-42A8-A189-5EB61FF7F8AB}" type="presParOf" srcId="{A8CCFF74-86E3-47DE-8285-272562005DCB}" destId="{A037EC59-B0D1-44D0-900D-D296AB0184FE}" srcOrd="5" destOrd="0" presId="urn:microsoft.com/office/officeart/2005/8/layout/vList2"/>
    <dgm:cxn modelId="{4C263EDC-78C3-42CA-96A6-D7C48EAAE9B7}" type="presParOf" srcId="{A8CCFF74-86E3-47DE-8285-272562005DCB}" destId="{49359A15-E7B6-486A-9656-F2AC9A2BF171}" srcOrd="6" destOrd="0" presId="urn:microsoft.com/office/officeart/2005/8/layout/vList2"/>
  </dgm:cxnLst>
  <dgm:bg/>
  <dgm:whole/>
  <dgm:extLst>
    <a:ext uri="http://schemas.microsoft.com/office/drawing/2008/diagram">
      <dsp:dataModelExt xmlns=""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8B89DF5-B070-4203-8B4C-9C79EF551B79}">
      <dsp:nvSpPr>
        <dsp:cNvPr id="0" name=""/>
        <dsp:cNvSpPr/>
      </dsp:nvSpPr>
      <dsp:spPr>
        <a:xfrm>
          <a:off x="0" y="453429"/>
          <a:ext cx="10515600" cy="3444480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43840" tIns="243840" rIns="243840" bIns="243840" numCol="1" spcCol="1270" anchor="ctr" anchorCtr="0">
          <a:noAutofit/>
        </a:bodyPr>
        <a:lstStyle/>
        <a:p>
          <a:pPr lvl="0" algn="r" defTabSz="2844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6400" kern="1200" dirty="0" smtClean="0"/>
            <a:t>استخدام نسبة الانبات كمعيار يقاس فيه مدى تأثير احد العوامل البيئية على قدرة النبات على التحمل او المقاومة. </a:t>
          </a:r>
          <a:endParaRPr lang="en-GB" sz="6400" kern="1200" dirty="0"/>
        </a:p>
      </dsp:txBody>
      <dsp:txXfrm>
        <a:off x="168146" y="621575"/>
        <a:ext cx="10179308" cy="310818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B64CCFA-6BE2-4D95-B98F-1622AC3ECED6}">
      <dsp:nvSpPr>
        <dsp:cNvPr id="0" name=""/>
        <dsp:cNvSpPr/>
      </dsp:nvSpPr>
      <dsp:spPr>
        <a:xfrm>
          <a:off x="0" y="29011"/>
          <a:ext cx="10515600" cy="983384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56210" tIns="156210" rIns="156210" bIns="156210" numCol="1" spcCol="1270" anchor="ctr" anchorCtr="0">
          <a:noAutofit/>
        </a:bodyPr>
        <a:lstStyle/>
        <a:p>
          <a:pPr lvl="0" algn="r" defTabSz="18224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100" kern="1200" smtClean="0"/>
            <a:t>العوامل المؤثرة على الإنبات:</a:t>
          </a:r>
          <a:endParaRPr lang="en-GB" sz="4100" kern="1200"/>
        </a:p>
      </dsp:txBody>
      <dsp:txXfrm>
        <a:off x="48005" y="77016"/>
        <a:ext cx="10419590" cy="887374"/>
      </dsp:txXfrm>
    </dsp:sp>
    <dsp:sp modelId="{B5BAAEFD-DC61-42A7-A85B-BB063300C46F}">
      <dsp:nvSpPr>
        <dsp:cNvPr id="0" name=""/>
        <dsp:cNvSpPr/>
      </dsp:nvSpPr>
      <dsp:spPr>
        <a:xfrm>
          <a:off x="0" y="1012396"/>
          <a:ext cx="10515600" cy="33099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52070" rIns="291592" bIns="52070" numCol="1" spcCol="1270" anchor="t" anchorCtr="0">
          <a:noAutofit/>
        </a:bodyPr>
        <a:lstStyle/>
        <a:p>
          <a:pPr marL="285750" lvl="1" indent="-285750" algn="r" defTabSz="14224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3200" kern="1200" smtClean="0"/>
            <a:t>صلابة غطاء البذرة </a:t>
          </a:r>
          <a:r>
            <a:rPr lang="en-US" sz="3200" kern="1200" smtClean="0"/>
            <a:t>hard seed coat </a:t>
          </a:r>
          <a:endParaRPr lang="en-GB" sz="3200" kern="1200"/>
        </a:p>
        <a:p>
          <a:pPr marL="285750" lvl="1" indent="-285750" algn="r" defTabSz="14224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3200" kern="1200" smtClean="0"/>
            <a:t>عدم نضج الجنين </a:t>
          </a:r>
          <a:r>
            <a:rPr lang="en-US" sz="3200" kern="1200" smtClean="0"/>
            <a:t>immature embryo </a:t>
          </a:r>
          <a:endParaRPr lang="en-GB" sz="3200" kern="1200"/>
        </a:p>
        <a:p>
          <a:pPr marL="285750" lvl="1" indent="-285750" algn="r" defTabSz="14224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3200" kern="1200" smtClean="0"/>
            <a:t>فترة مابعد النضج. </a:t>
          </a:r>
          <a:r>
            <a:rPr lang="en-US" sz="3200" kern="1200" smtClean="0"/>
            <a:t>A need for after ripening</a:t>
          </a:r>
          <a:endParaRPr lang="en-GB" sz="3200" kern="1200"/>
        </a:p>
        <a:p>
          <a:pPr marL="285750" lvl="1" indent="-285750" algn="r" defTabSz="14224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3200" kern="1200" smtClean="0"/>
            <a:t>الاحتياج الى ضوء معين. </a:t>
          </a:r>
          <a:r>
            <a:rPr lang="en-US" sz="3200" kern="1200" smtClean="0"/>
            <a:t> Specific light requirement</a:t>
          </a:r>
          <a:endParaRPr lang="en-GB" sz="3200" kern="1200"/>
        </a:p>
        <a:p>
          <a:pPr marL="285750" lvl="1" indent="-285750" algn="r" defTabSz="14224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3200" kern="1200" smtClean="0"/>
            <a:t>الحرارة.</a:t>
          </a:r>
          <a:r>
            <a:rPr lang="en-US" sz="3200" kern="1200" smtClean="0"/>
            <a:t> Specific temperature requirement </a:t>
          </a:r>
          <a:endParaRPr lang="en-GB" sz="3200" kern="1200"/>
        </a:p>
        <a:p>
          <a:pPr marL="285750" lvl="1" indent="-285750" algn="r" defTabSz="14224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3200" kern="1200" smtClean="0"/>
            <a:t>وجود مادة مثبطه للإنبات.</a:t>
          </a:r>
          <a:r>
            <a:rPr lang="en-US" sz="3200" kern="1200" smtClean="0"/>
            <a:t> </a:t>
          </a:r>
          <a:endParaRPr lang="en-GB" sz="3200" kern="1200"/>
        </a:p>
      </dsp:txBody>
      <dsp:txXfrm>
        <a:off x="0" y="1012396"/>
        <a:ext cx="10515600" cy="330993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2DCECAE-6DC4-4868-AA8E-68CC0DA8D723}">
      <dsp:nvSpPr>
        <dsp:cNvPr id="0" name=""/>
        <dsp:cNvSpPr/>
      </dsp:nvSpPr>
      <dsp:spPr>
        <a:xfrm>
          <a:off x="0" y="50228"/>
          <a:ext cx="10515600" cy="767520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r" defTabSz="1422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b="1" kern="1200" dirty="0" smtClean="0"/>
            <a:t>الأدوات:</a:t>
          </a:r>
          <a:endParaRPr lang="en-GB" sz="3200" kern="1200" dirty="0"/>
        </a:p>
      </dsp:txBody>
      <dsp:txXfrm>
        <a:off x="37467" y="87695"/>
        <a:ext cx="10440666" cy="692586"/>
      </dsp:txXfrm>
    </dsp:sp>
    <dsp:sp modelId="{7B294FA4-9077-44C5-B672-0FAC3FA34C24}">
      <dsp:nvSpPr>
        <dsp:cNvPr id="0" name=""/>
        <dsp:cNvSpPr/>
      </dsp:nvSpPr>
      <dsp:spPr>
        <a:xfrm>
          <a:off x="0" y="817749"/>
          <a:ext cx="10515600" cy="5299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40640" rIns="227584" bIns="40640" numCol="1" spcCol="1270" anchor="t" anchorCtr="0">
          <a:noAutofit/>
        </a:bodyPr>
        <a:lstStyle/>
        <a:p>
          <a:pPr marL="228600" lvl="1" indent="-228600" algn="r" defTabSz="11112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500" kern="1200" smtClean="0"/>
            <a:t>اطباق بتري نظيفة – هيبوكلورات الصوديم 5% - بذور- ماء مقطر</a:t>
          </a:r>
          <a:endParaRPr lang="en-GB" sz="2500" kern="1200"/>
        </a:p>
      </dsp:txBody>
      <dsp:txXfrm>
        <a:off x="0" y="817749"/>
        <a:ext cx="10515600" cy="529920"/>
      </dsp:txXfrm>
    </dsp:sp>
    <dsp:sp modelId="{7C5C5C14-692C-4548-AC49-79A30CA4EB25}">
      <dsp:nvSpPr>
        <dsp:cNvPr id="0" name=""/>
        <dsp:cNvSpPr/>
      </dsp:nvSpPr>
      <dsp:spPr>
        <a:xfrm>
          <a:off x="0" y="1347669"/>
          <a:ext cx="10515600" cy="767520"/>
        </a:xfrm>
        <a:prstGeom prst="roundRect">
          <a:avLst/>
        </a:prstGeom>
        <a:gradFill rotWithShape="0">
          <a:gsLst>
            <a:gs pos="0">
              <a:schemeClr val="accent4">
                <a:hueOff val="10395692"/>
                <a:satOff val="-47968"/>
                <a:lumOff val="1765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10395692"/>
                <a:satOff val="-47968"/>
                <a:lumOff val="1765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10395692"/>
                <a:satOff val="-47968"/>
                <a:lumOff val="1765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r" defTabSz="1422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b="1" kern="1200" smtClean="0"/>
            <a:t>طريقة العمل:</a:t>
          </a:r>
          <a:endParaRPr lang="en-GB" sz="3200" kern="1200"/>
        </a:p>
      </dsp:txBody>
      <dsp:txXfrm>
        <a:off x="37467" y="1385136"/>
        <a:ext cx="10440666" cy="692586"/>
      </dsp:txXfrm>
    </dsp:sp>
    <dsp:sp modelId="{ADC283B3-380E-4F91-AE5C-6DE7652F9F2C}">
      <dsp:nvSpPr>
        <dsp:cNvPr id="0" name=""/>
        <dsp:cNvSpPr/>
      </dsp:nvSpPr>
      <dsp:spPr>
        <a:xfrm>
          <a:off x="0" y="2115189"/>
          <a:ext cx="10515600" cy="21859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40640" rIns="227584" bIns="40640" numCol="1" spcCol="1270" anchor="t" anchorCtr="0">
          <a:noAutofit/>
        </a:bodyPr>
        <a:lstStyle/>
        <a:p>
          <a:pPr marL="228600" lvl="1" indent="-228600" algn="r" defTabSz="11112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500" kern="1200" smtClean="0"/>
            <a:t>تغسل البذور جيدا بالهيبوكلورات الصوديم ثم الماء المقطر وتجفف.</a:t>
          </a:r>
          <a:endParaRPr lang="en-GB" sz="2500" kern="1200"/>
        </a:p>
        <a:p>
          <a:pPr marL="228600" lvl="1" indent="-228600" algn="r" defTabSz="11112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500" kern="1200" smtClean="0"/>
            <a:t>يوضع عدد معين من البذور في طبق بتري مع سقيها بالماء العادي.</a:t>
          </a:r>
          <a:endParaRPr lang="en-GB" sz="2500" kern="1200"/>
        </a:p>
        <a:p>
          <a:pPr marL="228600" lvl="1" indent="-228600" algn="r" defTabSz="11112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500" kern="1200" smtClean="0"/>
            <a:t>تترك الأطباق في مكان مظلم ذو تهوية جيدة.</a:t>
          </a:r>
          <a:endParaRPr lang="en-GB" sz="2500" kern="1200"/>
        </a:p>
        <a:p>
          <a:pPr marL="228600" lvl="1" indent="-228600" algn="r" defTabSz="11112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500" kern="1200" dirty="0" smtClean="0"/>
            <a:t>نلاحظ عملية الإنبات بعد 72 ساعة.</a:t>
          </a:r>
          <a:endParaRPr lang="en-GB" sz="2500" kern="1200" dirty="0"/>
        </a:p>
        <a:p>
          <a:pPr marL="228600" lvl="1" indent="-228600" algn="r" defTabSz="11112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500" kern="1200" dirty="0" smtClean="0"/>
            <a:t>تعريضها لاحد العوامل البيئية وملاحظة تأثير ذلك العامل على نسبة الانبات</a:t>
          </a:r>
          <a:endParaRPr lang="en-GB" sz="2500" kern="1200" dirty="0"/>
        </a:p>
      </dsp:txBody>
      <dsp:txXfrm>
        <a:off x="0" y="2115189"/>
        <a:ext cx="10515600" cy="2185920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3719F57-F92F-4316-8383-A2422604FEC6}">
      <dsp:nvSpPr>
        <dsp:cNvPr id="0" name=""/>
        <dsp:cNvSpPr/>
      </dsp:nvSpPr>
      <dsp:spPr>
        <a:xfrm>
          <a:off x="0" y="38506"/>
          <a:ext cx="10515600" cy="1319175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09550" tIns="209550" rIns="209550" bIns="209550" numCol="1" spcCol="1270" anchor="ctr" anchorCtr="0">
          <a:noAutofit/>
        </a:bodyPr>
        <a:lstStyle/>
        <a:p>
          <a:pPr lvl="0" algn="r" defTabSz="2444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500" kern="1200" smtClean="0"/>
            <a:t>الحراره</a:t>
          </a:r>
          <a:endParaRPr lang="en-GB" sz="5500" kern="1200"/>
        </a:p>
      </dsp:txBody>
      <dsp:txXfrm>
        <a:off x="64397" y="102903"/>
        <a:ext cx="10386806" cy="1190381"/>
      </dsp:txXfrm>
    </dsp:sp>
    <dsp:sp modelId="{2102C98B-48CF-42CC-BEFC-CCD85E82C6C9}">
      <dsp:nvSpPr>
        <dsp:cNvPr id="0" name=""/>
        <dsp:cNvSpPr/>
      </dsp:nvSpPr>
      <dsp:spPr>
        <a:xfrm>
          <a:off x="0" y="1516081"/>
          <a:ext cx="10515600" cy="1319175"/>
        </a:xfrm>
        <a:prstGeom prst="roundRect">
          <a:avLst/>
        </a:prstGeom>
        <a:gradFill rotWithShape="0">
          <a:gsLst>
            <a:gs pos="0">
              <a:schemeClr val="accent4">
                <a:hueOff val="5197846"/>
                <a:satOff val="-23984"/>
                <a:lumOff val="883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5197846"/>
                <a:satOff val="-23984"/>
                <a:lumOff val="883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5197846"/>
                <a:satOff val="-23984"/>
                <a:lumOff val="883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09550" tIns="209550" rIns="209550" bIns="209550" numCol="1" spcCol="1270" anchor="ctr" anchorCtr="0">
          <a:noAutofit/>
        </a:bodyPr>
        <a:lstStyle/>
        <a:p>
          <a:pPr lvl="0" algn="r" defTabSz="2444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500" kern="1200" smtClean="0"/>
            <a:t>الماء</a:t>
          </a:r>
          <a:endParaRPr lang="en-GB" sz="5500" kern="1200"/>
        </a:p>
      </dsp:txBody>
      <dsp:txXfrm>
        <a:off x="64397" y="1580478"/>
        <a:ext cx="10386806" cy="1190381"/>
      </dsp:txXfrm>
    </dsp:sp>
    <dsp:sp modelId="{D585E14B-C976-4045-B68F-AD72917D8FCD}">
      <dsp:nvSpPr>
        <dsp:cNvPr id="0" name=""/>
        <dsp:cNvSpPr/>
      </dsp:nvSpPr>
      <dsp:spPr>
        <a:xfrm>
          <a:off x="0" y="2993656"/>
          <a:ext cx="10515600" cy="1319175"/>
        </a:xfrm>
        <a:prstGeom prst="roundRect">
          <a:avLst/>
        </a:prstGeom>
        <a:gradFill rotWithShape="0">
          <a:gsLst>
            <a:gs pos="0">
              <a:schemeClr val="accent4">
                <a:hueOff val="10395692"/>
                <a:satOff val="-47968"/>
                <a:lumOff val="1765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10395692"/>
                <a:satOff val="-47968"/>
                <a:lumOff val="1765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10395692"/>
                <a:satOff val="-47968"/>
                <a:lumOff val="1765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09550" tIns="209550" rIns="209550" bIns="209550" numCol="1" spcCol="1270" anchor="ctr" anchorCtr="0">
          <a:noAutofit/>
        </a:bodyPr>
        <a:lstStyle/>
        <a:p>
          <a:pPr lvl="0" algn="r" defTabSz="2444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500" kern="1200" smtClean="0"/>
            <a:t>الشمس ( الضوء + الاشعة)</a:t>
          </a:r>
          <a:endParaRPr lang="en-GB" sz="5500" kern="1200"/>
        </a:p>
      </dsp:txBody>
      <dsp:txXfrm>
        <a:off x="64397" y="3058053"/>
        <a:ext cx="10386806" cy="1190381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FFF1548-433A-4D55-91FC-31C23EC2BD80}">
      <dsp:nvSpPr>
        <dsp:cNvPr id="0" name=""/>
        <dsp:cNvSpPr/>
      </dsp:nvSpPr>
      <dsp:spPr>
        <a:xfrm>
          <a:off x="0" y="13567"/>
          <a:ext cx="10515600" cy="55165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r" defTabSz="10223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300" kern="1200" smtClean="0">
              <a:solidFill>
                <a:schemeClr val="bg1"/>
              </a:solidFill>
            </a:rPr>
            <a:t>الهدف من التجربة</a:t>
          </a:r>
          <a:endParaRPr lang="en-GB" sz="2300" kern="1200">
            <a:solidFill>
              <a:schemeClr val="bg1"/>
            </a:solidFill>
          </a:endParaRPr>
        </a:p>
      </dsp:txBody>
      <dsp:txXfrm>
        <a:off x="26930" y="40497"/>
        <a:ext cx="10461740" cy="497795"/>
      </dsp:txXfrm>
    </dsp:sp>
    <dsp:sp modelId="{4384A1DE-F355-4B94-B064-AAC6E6074D82}">
      <dsp:nvSpPr>
        <dsp:cNvPr id="0" name=""/>
        <dsp:cNvSpPr/>
      </dsp:nvSpPr>
      <dsp:spPr>
        <a:xfrm>
          <a:off x="0" y="631462"/>
          <a:ext cx="10515600" cy="55165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r" defTabSz="10223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300" kern="1200" smtClean="0">
              <a:solidFill>
                <a:schemeClr val="bg1"/>
              </a:solidFill>
            </a:rPr>
            <a:t>العامل البيئي </a:t>
          </a:r>
          <a:endParaRPr lang="en-GB" sz="2300" kern="1200">
            <a:solidFill>
              <a:schemeClr val="bg1"/>
            </a:solidFill>
          </a:endParaRPr>
        </a:p>
      </dsp:txBody>
      <dsp:txXfrm>
        <a:off x="26930" y="658392"/>
        <a:ext cx="10461740" cy="497795"/>
      </dsp:txXfrm>
    </dsp:sp>
    <dsp:sp modelId="{C86845F8-F3ED-4D3F-AA24-1D71C199F12D}">
      <dsp:nvSpPr>
        <dsp:cNvPr id="0" name=""/>
        <dsp:cNvSpPr/>
      </dsp:nvSpPr>
      <dsp:spPr>
        <a:xfrm>
          <a:off x="0" y="1249357"/>
          <a:ext cx="10515600" cy="55165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r" defTabSz="10223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300" kern="1200" smtClean="0">
              <a:solidFill>
                <a:schemeClr val="bg1"/>
              </a:solidFill>
            </a:rPr>
            <a:t>النتائج ( المشاهده + الصور + الجدول)</a:t>
          </a:r>
          <a:endParaRPr lang="en-GB" sz="2300" kern="1200">
            <a:solidFill>
              <a:schemeClr val="bg1"/>
            </a:solidFill>
          </a:endParaRPr>
        </a:p>
      </dsp:txBody>
      <dsp:txXfrm>
        <a:off x="26930" y="1276287"/>
        <a:ext cx="10461740" cy="497795"/>
      </dsp:txXfrm>
    </dsp:sp>
    <dsp:sp modelId="{49359A15-E7B6-486A-9656-F2AC9A2BF171}">
      <dsp:nvSpPr>
        <dsp:cNvPr id="0" name=""/>
        <dsp:cNvSpPr/>
      </dsp:nvSpPr>
      <dsp:spPr>
        <a:xfrm>
          <a:off x="0" y="1867253"/>
          <a:ext cx="10515600" cy="55165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r" defTabSz="10223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300" kern="1200" smtClean="0">
              <a:solidFill>
                <a:schemeClr val="bg1"/>
              </a:solidFill>
            </a:rPr>
            <a:t>المناقشة</a:t>
          </a:r>
          <a:endParaRPr lang="en-GB" sz="2300" kern="1200">
            <a:solidFill>
              <a:schemeClr val="bg1"/>
            </a:solidFill>
          </a:endParaRPr>
        </a:p>
      </dsp:txBody>
      <dsp:txXfrm>
        <a:off x="26930" y="1894183"/>
        <a:ext cx="10461740" cy="49779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29551078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12398080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13811428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20149240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35408024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4042527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34458586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33607238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757906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42146116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1980268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9E6143-C1BB-4282-A2CA-461CD391CCFC}" type="datetimeFigureOut">
              <a:rPr lang="en-GB" smtClean="0"/>
              <a:pPr/>
              <a:t>09/03/2017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3811C4-E56A-40D8-A67D-93825179AAC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3967968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rtl="1"/>
            <a:r>
              <a:rPr lang="ar-SA" dirty="0" smtClean="0"/>
              <a:t>تجربة تأثير بعض العوامل البيئية على نسبة الانبات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="" xmlns:p14="http://schemas.microsoft.com/office/powerpoint/2010/main" val="22368558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SA" dirty="0" smtClean="0"/>
              <a:t>الهدف من التجربة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3372320560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="" xmlns:p14="http://schemas.microsoft.com/office/powerpoint/2010/main" val="903846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dirty="0" smtClean="0"/>
              <a:t>الإنبات هو عبارة عن تغيرات فيزيائية وكيميائية وإحيائية متتابعة تحدث للبذرة في بداية نموها</a:t>
            </a:r>
            <a:r>
              <a:rPr lang="ar-SA" dirty="0"/>
              <a:t>.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3713780055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="" xmlns:p14="http://schemas.microsoft.com/office/powerpoint/2010/main" val="36904117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dirty="0" smtClean="0"/>
              <a:t>طريقة العمل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3814554076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="" xmlns:p14="http://schemas.microsoft.com/office/powerpoint/2010/main" val="1449586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dirty="0" smtClean="0"/>
              <a:t>العوامل البيئية الشائع في المملكة العربية السعودية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3953568397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="" xmlns:p14="http://schemas.microsoft.com/office/powerpoint/2010/main" val="899565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500062"/>
            <a:ext cx="10591800" cy="1325563"/>
          </a:xfrm>
        </p:spPr>
        <p:txBody>
          <a:bodyPr/>
          <a:lstStyle/>
          <a:p>
            <a:pPr algn="ctr" rtl="1"/>
            <a:r>
              <a:rPr lang="ar-SA" dirty="0" smtClean="0"/>
              <a:t>التقرير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1141351376"/>
              </p:ext>
            </p:extLst>
          </p:nvPr>
        </p:nvGraphicFramePr>
        <p:xfrm>
          <a:off x="838200" y="1623060"/>
          <a:ext cx="10515600" cy="457199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="" xmlns:p14="http://schemas.microsoft.com/office/powerpoint/2010/main" val="2525082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>
              <a:buNone/>
            </a:pPr>
            <a:r>
              <a:rPr lang="ar-SA" sz="3600" dirty="0" smtClean="0"/>
              <a:t>نسبة </a:t>
            </a:r>
            <a:r>
              <a:rPr lang="ar-SA" sz="3600" dirty="0" err="1" smtClean="0"/>
              <a:t>الانبات</a:t>
            </a:r>
            <a:r>
              <a:rPr lang="ar-SA" sz="3600" dirty="0" smtClean="0"/>
              <a:t> = (عدد البذور المنبتة / عدد البذور الكلية ) × 100</a:t>
            </a:r>
          </a:p>
          <a:p>
            <a:pPr algn="r">
              <a:buNone/>
            </a:pPr>
            <a:endParaRPr lang="ar-SA" sz="3600" dirty="0" smtClean="0"/>
          </a:p>
          <a:p>
            <a:pPr algn="r">
              <a:buNone/>
            </a:pPr>
            <a:r>
              <a:rPr lang="ar-SA" sz="3600" dirty="0" smtClean="0"/>
              <a:t>الضوء = في الدرج </a:t>
            </a:r>
            <a:r>
              <a:rPr lang="ar-SA" sz="3600" dirty="0" err="1" smtClean="0"/>
              <a:t>و</a:t>
            </a:r>
            <a:r>
              <a:rPr lang="ar-SA" sz="3600" dirty="0" smtClean="0"/>
              <a:t> عند الشباك</a:t>
            </a:r>
          </a:p>
          <a:p>
            <a:pPr algn="r">
              <a:buNone/>
            </a:pPr>
            <a:r>
              <a:rPr lang="ar-SA" sz="3600" dirty="0" smtClean="0"/>
              <a:t>الماء = </a:t>
            </a:r>
            <a:r>
              <a:rPr lang="ar-SA" sz="3600" dirty="0" err="1" smtClean="0"/>
              <a:t>تسقية</a:t>
            </a:r>
            <a:r>
              <a:rPr lang="ar-SA" sz="3600" dirty="0" smtClean="0"/>
              <a:t> كل يوم </a:t>
            </a:r>
            <a:r>
              <a:rPr lang="ar-SA" sz="3600" dirty="0" err="1" smtClean="0"/>
              <a:t>و</a:t>
            </a:r>
            <a:r>
              <a:rPr lang="ar-SA" sz="3600" dirty="0" smtClean="0"/>
              <a:t> </a:t>
            </a:r>
            <a:r>
              <a:rPr lang="ar-SA" sz="3600" dirty="0" err="1" smtClean="0"/>
              <a:t>وتسقية</a:t>
            </a:r>
            <a:r>
              <a:rPr lang="ar-SA" sz="3600" dirty="0" smtClean="0"/>
              <a:t> مرة واحدة</a:t>
            </a:r>
          </a:p>
          <a:p>
            <a:pPr algn="r">
              <a:buNone/>
            </a:pPr>
            <a:r>
              <a:rPr lang="ar-SA" sz="3600" dirty="0" smtClean="0"/>
              <a:t>الحرارة في درجة حرارة الغرفة </a:t>
            </a:r>
            <a:r>
              <a:rPr lang="ar-SA" sz="3600" dirty="0" err="1" smtClean="0"/>
              <a:t>و</a:t>
            </a:r>
            <a:r>
              <a:rPr lang="ar-SA" sz="3600" dirty="0" smtClean="0"/>
              <a:t> في الفرن عند 50 درجة مئوية</a:t>
            </a:r>
            <a:endParaRPr lang="ar-SA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124</TotalTime>
  <Words>234</Words>
  <Application>Microsoft Office PowerPoint</Application>
  <PresentationFormat>مخصص</PresentationFormat>
  <Paragraphs>34</Paragraphs>
  <Slides>7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8" baseType="lpstr">
      <vt:lpstr>Office Theme</vt:lpstr>
      <vt:lpstr>تجربة تأثير بعض العوامل البيئية على نسبة الانبات</vt:lpstr>
      <vt:lpstr>الهدف من التجربة</vt:lpstr>
      <vt:lpstr>الإنبات هو عبارة عن تغيرات فيزيائية وكيميائية وإحيائية متتابعة تحدث للبذرة في بداية نموها.</vt:lpstr>
      <vt:lpstr>طريقة العمل</vt:lpstr>
      <vt:lpstr>العوامل البيئية الشائع في المملكة العربية السعودية</vt:lpstr>
      <vt:lpstr>التقرير</vt:lpstr>
      <vt:lpstr>الشريحة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تجربة تأثير بعض العوامل البيئية على نسبة الانبات</dc:title>
  <dc:creator>alanoud al-faghom</dc:creator>
  <cp:lastModifiedBy>KCC</cp:lastModifiedBy>
  <cp:revision>7</cp:revision>
  <dcterms:created xsi:type="dcterms:W3CDTF">2015-09-08T17:11:21Z</dcterms:created>
  <dcterms:modified xsi:type="dcterms:W3CDTF">2017-03-09T05:55:19Z</dcterms:modified>
</cp:coreProperties>
</file>

<file path=docProps/thumbnail.jpeg>
</file>