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x-non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31" d="100"/>
          <a:sy n="31" d="100"/>
        </p:scale>
        <p:origin x="-104" y="-13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x-none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x-none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92FB9-ACC6-4F37-9929-E872E5C021F2}" type="datetimeFigureOut">
              <a:rPr lang="x-none" smtClean="0"/>
              <a:t>9/18/17</a:t>
            </a:fld>
            <a:endParaRPr lang="x-none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x-none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AD6E43-B826-4491-AAB7-F88D1DF63353}" type="slidenum">
              <a:rPr lang="x-none" smtClean="0"/>
              <a:t>‹#›</a:t>
            </a:fld>
            <a:endParaRPr lang="x-none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x-none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x-none" smtClean="0"/>
              <a:t>انقر لتحرير أنماط النص الرئيسي</a:t>
            </a:r>
          </a:p>
          <a:p>
            <a:pPr lvl="1" eaLnBrk="1" latinLnBrk="0" hangingPunct="1"/>
            <a:r>
              <a:rPr lang="x-none" smtClean="0"/>
              <a:t>المستوى الثاني</a:t>
            </a:r>
          </a:p>
          <a:p>
            <a:pPr lvl="2" eaLnBrk="1" latinLnBrk="0" hangingPunct="1"/>
            <a:r>
              <a:rPr lang="x-none" smtClean="0"/>
              <a:t>المستوى الثالث</a:t>
            </a:r>
          </a:p>
          <a:p>
            <a:pPr lvl="3" eaLnBrk="1" latinLnBrk="0" hangingPunct="1"/>
            <a:r>
              <a:rPr lang="x-none" smtClean="0"/>
              <a:t>المستوى الرابع</a:t>
            </a:r>
          </a:p>
          <a:p>
            <a:pPr lvl="4" eaLnBrk="1" latinLnBrk="0" hangingPunct="1"/>
            <a:r>
              <a:rPr lang="x-none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92FB9-ACC6-4F37-9929-E872E5C021F2}" type="datetimeFigureOut">
              <a:rPr lang="x-none" smtClean="0"/>
              <a:t>9/18/17</a:t>
            </a:fld>
            <a:endParaRPr lang="x-non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x-non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AD6E43-B826-4491-AAB7-F88D1DF63353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x-none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x-none" smtClean="0"/>
              <a:t>انقر لتحرير أنماط النص الرئيسي</a:t>
            </a:r>
          </a:p>
          <a:p>
            <a:pPr lvl="1" eaLnBrk="1" latinLnBrk="0" hangingPunct="1"/>
            <a:r>
              <a:rPr lang="x-none" smtClean="0"/>
              <a:t>المستوى الثاني</a:t>
            </a:r>
          </a:p>
          <a:p>
            <a:pPr lvl="2" eaLnBrk="1" latinLnBrk="0" hangingPunct="1"/>
            <a:r>
              <a:rPr lang="x-none" smtClean="0"/>
              <a:t>المستوى الثالث</a:t>
            </a:r>
          </a:p>
          <a:p>
            <a:pPr lvl="3" eaLnBrk="1" latinLnBrk="0" hangingPunct="1"/>
            <a:r>
              <a:rPr lang="x-none" smtClean="0"/>
              <a:t>المستوى الرابع</a:t>
            </a:r>
          </a:p>
          <a:p>
            <a:pPr lvl="4" eaLnBrk="1" latinLnBrk="0" hangingPunct="1"/>
            <a:r>
              <a:rPr lang="x-none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92FB9-ACC6-4F37-9929-E872E5C021F2}" type="datetimeFigureOut">
              <a:rPr lang="x-none" smtClean="0"/>
              <a:t>9/18/17</a:t>
            </a:fld>
            <a:endParaRPr lang="x-non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x-non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AD6E43-B826-4491-AAB7-F88D1DF63353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x-none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x-none" smtClean="0"/>
              <a:t>انقر لتحرير أنماط النص الرئيسي</a:t>
            </a:r>
          </a:p>
          <a:p>
            <a:pPr lvl="1" eaLnBrk="1" latinLnBrk="0" hangingPunct="1"/>
            <a:r>
              <a:rPr lang="x-none" smtClean="0"/>
              <a:t>المستوى الثاني</a:t>
            </a:r>
          </a:p>
          <a:p>
            <a:pPr lvl="2" eaLnBrk="1" latinLnBrk="0" hangingPunct="1"/>
            <a:r>
              <a:rPr lang="x-none" smtClean="0"/>
              <a:t>المستوى الثالث</a:t>
            </a:r>
          </a:p>
          <a:p>
            <a:pPr lvl="3" eaLnBrk="1" latinLnBrk="0" hangingPunct="1"/>
            <a:r>
              <a:rPr lang="x-none" smtClean="0"/>
              <a:t>المستوى الرابع</a:t>
            </a:r>
          </a:p>
          <a:p>
            <a:pPr lvl="4" eaLnBrk="1" latinLnBrk="0" hangingPunct="1"/>
            <a:r>
              <a:rPr lang="x-none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92FB9-ACC6-4F37-9929-E872E5C021F2}" type="datetimeFigureOut">
              <a:rPr lang="x-none" smtClean="0"/>
              <a:t>9/18/17</a:t>
            </a:fld>
            <a:endParaRPr lang="x-non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x-non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AD6E43-B826-4491-AAB7-F88D1DF63353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x-none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x-none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92FB9-ACC6-4F37-9929-E872E5C021F2}" type="datetimeFigureOut">
              <a:rPr lang="x-none" smtClean="0"/>
              <a:t>9/18/17</a:t>
            </a:fld>
            <a:endParaRPr lang="x-non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x-non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AD6E43-B826-4491-AAB7-F88D1DF63353}" type="slidenum">
              <a:rPr lang="x-none" smtClean="0"/>
              <a:t>‹#›</a:t>
            </a:fld>
            <a:endParaRPr lang="x-none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x-none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x-none" smtClean="0"/>
              <a:t>انقر لتحرير أنماط النص الرئيسي</a:t>
            </a:r>
          </a:p>
          <a:p>
            <a:pPr lvl="1" eaLnBrk="1" latinLnBrk="0" hangingPunct="1"/>
            <a:r>
              <a:rPr lang="x-none" smtClean="0"/>
              <a:t>المستوى الثاني</a:t>
            </a:r>
          </a:p>
          <a:p>
            <a:pPr lvl="2" eaLnBrk="1" latinLnBrk="0" hangingPunct="1"/>
            <a:r>
              <a:rPr lang="x-none" smtClean="0"/>
              <a:t>المستوى الثالث</a:t>
            </a:r>
          </a:p>
          <a:p>
            <a:pPr lvl="3" eaLnBrk="1" latinLnBrk="0" hangingPunct="1"/>
            <a:r>
              <a:rPr lang="x-none" smtClean="0"/>
              <a:t>المستوى الرابع</a:t>
            </a:r>
          </a:p>
          <a:p>
            <a:pPr lvl="4" eaLnBrk="1" latinLnBrk="0" hangingPunct="1"/>
            <a:r>
              <a:rPr lang="x-none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x-none" smtClean="0"/>
              <a:t>انقر لتحرير أنماط النص الرئيسي</a:t>
            </a:r>
          </a:p>
          <a:p>
            <a:pPr lvl="1" eaLnBrk="1" latinLnBrk="0" hangingPunct="1"/>
            <a:r>
              <a:rPr lang="x-none" smtClean="0"/>
              <a:t>المستوى الثاني</a:t>
            </a:r>
          </a:p>
          <a:p>
            <a:pPr lvl="2" eaLnBrk="1" latinLnBrk="0" hangingPunct="1"/>
            <a:r>
              <a:rPr lang="x-none" smtClean="0"/>
              <a:t>المستوى الثالث</a:t>
            </a:r>
          </a:p>
          <a:p>
            <a:pPr lvl="3" eaLnBrk="1" latinLnBrk="0" hangingPunct="1"/>
            <a:r>
              <a:rPr lang="x-none" smtClean="0"/>
              <a:t>المستوى الرابع</a:t>
            </a:r>
          </a:p>
          <a:p>
            <a:pPr lvl="4" eaLnBrk="1" latinLnBrk="0" hangingPunct="1"/>
            <a:r>
              <a:rPr lang="x-none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92FB9-ACC6-4F37-9929-E872E5C021F2}" type="datetimeFigureOut">
              <a:rPr lang="x-none" smtClean="0"/>
              <a:t>9/18/17</a:t>
            </a:fld>
            <a:endParaRPr lang="x-non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x-non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AD6E43-B826-4491-AAB7-F88D1DF63353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x-none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x-none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x-none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x-none" smtClean="0"/>
              <a:t>انقر لتحرير أنماط النص الرئيسي</a:t>
            </a:r>
          </a:p>
          <a:p>
            <a:pPr lvl="1" eaLnBrk="1" latinLnBrk="0" hangingPunct="1"/>
            <a:r>
              <a:rPr lang="x-none" smtClean="0"/>
              <a:t>المستوى الثاني</a:t>
            </a:r>
          </a:p>
          <a:p>
            <a:pPr lvl="2" eaLnBrk="1" latinLnBrk="0" hangingPunct="1"/>
            <a:r>
              <a:rPr lang="x-none" smtClean="0"/>
              <a:t>المستوى الثالث</a:t>
            </a:r>
          </a:p>
          <a:p>
            <a:pPr lvl="3" eaLnBrk="1" latinLnBrk="0" hangingPunct="1"/>
            <a:r>
              <a:rPr lang="x-none" smtClean="0"/>
              <a:t>المستوى الرابع</a:t>
            </a:r>
          </a:p>
          <a:p>
            <a:pPr lvl="4" eaLnBrk="1" latinLnBrk="0" hangingPunct="1"/>
            <a:r>
              <a:rPr lang="x-none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x-none" smtClean="0"/>
              <a:t>انقر لتحرير أنماط النص الرئيسي</a:t>
            </a:r>
          </a:p>
          <a:p>
            <a:pPr lvl="1" eaLnBrk="1" latinLnBrk="0" hangingPunct="1"/>
            <a:r>
              <a:rPr lang="x-none" smtClean="0"/>
              <a:t>المستوى الثاني</a:t>
            </a:r>
          </a:p>
          <a:p>
            <a:pPr lvl="2" eaLnBrk="1" latinLnBrk="0" hangingPunct="1"/>
            <a:r>
              <a:rPr lang="x-none" smtClean="0"/>
              <a:t>المستوى الثالث</a:t>
            </a:r>
          </a:p>
          <a:p>
            <a:pPr lvl="3" eaLnBrk="1" latinLnBrk="0" hangingPunct="1"/>
            <a:r>
              <a:rPr lang="x-none" smtClean="0"/>
              <a:t>المستوى الرابع</a:t>
            </a:r>
          </a:p>
          <a:p>
            <a:pPr lvl="4" eaLnBrk="1" latinLnBrk="0" hangingPunct="1"/>
            <a:r>
              <a:rPr lang="x-none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92FB9-ACC6-4F37-9929-E872E5C021F2}" type="datetimeFigureOut">
              <a:rPr lang="x-none" smtClean="0"/>
              <a:t>9/18/17</a:t>
            </a:fld>
            <a:endParaRPr lang="x-none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x-none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AD6E43-B826-4491-AAB7-F88D1DF63353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x-none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92FB9-ACC6-4F37-9929-E872E5C021F2}" type="datetimeFigureOut">
              <a:rPr lang="x-none" smtClean="0"/>
              <a:t>9/18/17</a:t>
            </a:fld>
            <a:endParaRPr lang="x-none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x-non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AD6E43-B826-4491-AAB7-F88D1DF63353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92FB9-ACC6-4F37-9929-E872E5C021F2}" type="datetimeFigureOut">
              <a:rPr lang="x-none" smtClean="0"/>
              <a:t>9/18/17</a:t>
            </a:fld>
            <a:endParaRPr lang="x-none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x-non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AD6E43-B826-4491-AAB7-F88D1DF63353}" type="slidenum">
              <a:rPr lang="x-none" smtClean="0"/>
              <a:t>‹#›</a:t>
            </a:fld>
            <a:endParaRPr lang="x-none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x-none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x-none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x-none" smtClean="0"/>
              <a:t>انقر لتحرير أنماط النص الرئيسي</a:t>
            </a:r>
          </a:p>
          <a:p>
            <a:pPr lvl="1" eaLnBrk="1" latinLnBrk="0" hangingPunct="1"/>
            <a:r>
              <a:rPr lang="x-none" smtClean="0"/>
              <a:t>المستوى الثاني</a:t>
            </a:r>
          </a:p>
          <a:p>
            <a:pPr lvl="2" eaLnBrk="1" latinLnBrk="0" hangingPunct="1"/>
            <a:r>
              <a:rPr lang="x-none" smtClean="0"/>
              <a:t>المستوى الثالث</a:t>
            </a:r>
          </a:p>
          <a:p>
            <a:pPr lvl="3" eaLnBrk="1" latinLnBrk="0" hangingPunct="1"/>
            <a:r>
              <a:rPr lang="x-none" smtClean="0"/>
              <a:t>المستوى الرابع</a:t>
            </a:r>
          </a:p>
          <a:p>
            <a:pPr lvl="4" eaLnBrk="1" latinLnBrk="0" hangingPunct="1"/>
            <a:r>
              <a:rPr lang="x-none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92FB9-ACC6-4F37-9929-E872E5C021F2}" type="datetimeFigureOut">
              <a:rPr lang="x-none" smtClean="0"/>
              <a:t>9/18/17</a:t>
            </a:fld>
            <a:endParaRPr lang="x-non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x-non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AD6E43-B826-4491-AAB7-F88D1DF63353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x-none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92FB9-ACC6-4F37-9929-E872E5C021F2}" type="datetimeFigureOut">
              <a:rPr lang="x-none" smtClean="0"/>
              <a:t>9/18/17</a:t>
            </a:fld>
            <a:endParaRPr lang="x-non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x-non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AD6E43-B826-4491-AAB7-F88D1DF63353}" type="slidenum">
              <a:rPr lang="x-none" smtClean="0"/>
              <a:t>‹#›</a:t>
            </a:fld>
            <a:endParaRPr lang="x-none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x-none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x-none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x-none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x-none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x-none" smtClean="0"/>
              <a:t>المستوى الثاني</a:t>
            </a:r>
          </a:p>
          <a:p>
            <a:pPr lvl="2" eaLnBrk="1" latinLnBrk="0" hangingPunct="1"/>
            <a:r>
              <a:rPr kumimoji="0" lang="x-none" smtClean="0"/>
              <a:t>المستوى الثالث</a:t>
            </a:r>
          </a:p>
          <a:p>
            <a:pPr lvl="3" eaLnBrk="1" latinLnBrk="0" hangingPunct="1"/>
            <a:r>
              <a:rPr kumimoji="0" lang="x-none" smtClean="0"/>
              <a:t>المستوى الرابع</a:t>
            </a:r>
          </a:p>
          <a:p>
            <a:pPr lvl="4" eaLnBrk="1" latinLnBrk="0" hangingPunct="1"/>
            <a:r>
              <a:rPr kumimoji="0" lang="x-none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0392FB9-ACC6-4F37-9929-E872E5C021F2}" type="datetimeFigureOut">
              <a:rPr lang="x-none" smtClean="0"/>
              <a:t>9/18/17</a:t>
            </a:fld>
            <a:endParaRPr lang="x-none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x-none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FAD6E43-B826-4491-AAB7-F88D1DF63353}" type="slidenum">
              <a:rPr lang="x-none" smtClean="0"/>
              <a:t>‹#›</a:t>
            </a:fld>
            <a:endParaRPr lang="x-none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432560" y="2492896"/>
            <a:ext cx="7406640" cy="136815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x-none" dirty="0" smtClean="0"/>
              <a:t>انشطة </a:t>
            </a:r>
            <a:r>
              <a:rPr lang="x-none" dirty="0" err="1" smtClean="0"/>
              <a:t>اثرائية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338990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47664" y="1268760"/>
            <a:ext cx="7200800" cy="460851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x-none" sz="3200" dirty="0" smtClean="0"/>
              <a:t>ابحثي مع مجموعتك عن : </a:t>
            </a:r>
            <a:br>
              <a:rPr lang="x-none" sz="3200" dirty="0" smtClean="0"/>
            </a:br>
            <a:r>
              <a:rPr lang="x-none" sz="3200" dirty="0" smtClean="0"/>
              <a:t>دراسة حديثة في احد موضوعات المقرر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r>
              <a:rPr lang="x-none" sz="3200" dirty="0" smtClean="0"/>
              <a:t>مركز متخصص</a:t>
            </a:r>
            <a:br>
              <a:rPr lang="x-none" sz="3200" dirty="0" smtClean="0"/>
            </a:br>
            <a:r>
              <a:rPr lang="x-none" sz="3200" dirty="0" smtClean="0"/>
              <a:t>موقع الكتروني</a:t>
            </a:r>
            <a:br>
              <a:rPr lang="x-none" sz="3200" dirty="0" smtClean="0"/>
            </a:br>
            <a:r>
              <a:rPr lang="x-none" sz="3200" dirty="0" smtClean="0"/>
              <a:t>برنامج الكتروني او اكاديمي</a:t>
            </a:r>
            <a:br>
              <a:rPr lang="x-none" sz="3200" dirty="0" smtClean="0"/>
            </a:br>
            <a:r>
              <a:rPr lang="x-none" sz="3200" dirty="0" smtClean="0"/>
              <a:t>منظمة او مركز متخصص</a:t>
            </a:r>
            <a:br>
              <a:rPr lang="x-none" sz="3200" dirty="0" smtClean="0"/>
            </a:br>
            <a:r>
              <a:rPr lang="x-none" sz="3200" dirty="0" smtClean="0"/>
              <a:t>احدث التكنولوجيا</a:t>
            </a:r>
            <a:r>
              <a:rPr lang="ar-sa" sz="3200" dirty="0" smtClean="0"/>
              <a:t/>
            </a:r>
            <a:br>
              <a:rPr lang="ar-sa" sz="3200" dirty="0" smtClean="0"/>
            </a:br>
            <a:r>
              <a:rPr lang="ar-sa" sz="3200" dirty="0" smtClean="0"/>
              <a:t>مشهد يمثل </a:t>
            </a:r>
            <a:r>
              <a:rPr lang="ar-sa" sz="3200" dirty="0" smtClean="0"/>
              <a:t>المشكلة</a:t>
            </a:r>
            <a:br>
              <a:rPr lang="ar-sa" sz="3200" dirty="0" smtClean="0"/>
            </a:br>
            <a:r>
              <a:rPr lang="ar-sa" sz="3200" dirty="0" smtClean="0"/>
              <a:t>نشاط للطفل </a:t>
            </a:r>
            <a:endParaRPr lang="x-none" sz="3200" dirty="0"/>
          </a:p>
        </p:txBody>
      </p:sp>
    </p:spTree>
    <p:extLst>
      <p:ext uri="{BB962C8B-B14F-4D97-AF65-F5344CB8AC3E}">
        <p14:creationId xmlns:p14="http://schemas.microsoft.com/office/powerpoint/2010/main" val="2591517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</TotalTime>
  <Words>7</Words>
  <Application>Microsoft Macintosh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انقلاب</vt:lpstr>
      <vt:lpstr>انشطة اثرائية</vt:lpstr>
      <vt:lpstr>ابحثي مع مجموعتك عن :  دراسة حديثة في احد موضوعات المقرر. مركز متخصص موقع الكتروني برنامج الكتروني او اكاديمي منظمة او مركز متخصص احدث التكنولوجيا مشهد يمثل المشكلة نشاط للطفل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انشطة اثرائية</dc:title>
  <dc:creator>Lubna Shaath</dc:creator>
  <cp:lastModifiedBy>lubna</cp:lastModifiedBy>
  <cp:revision>4</cp:revision>
  <dcterms:created xsi:type="dcterms:W3CDTF">2017-03-07T04:34:50Z</dcterms:created>
  <dcterms:modified xsi:type="dcterms:W3CDTF">2017-09-17T21:32:20Z</dcterms:modified>
</cp:coreProperties>
</file>