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84A43E-BF1F-4FE7-B7C6-EE8E45CD49CA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97103D2-2FCA-4129-8BB0-12D95E7536A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64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8A28-5342-420E-9D69-A26A27B0C5F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304AB-7EBB-4320-9493-8373B5BCB36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Number 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Comparative </a:t>
            </a:r>
            <a:r>
              <a:rPr lang="en-US" smtClean="0"/>
              <a:t>constructions </a:t>
            </a:r>
            <a:r>
              <a:rPr lang="en-US" smtClean="0"/>
              <a:t>2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1480" y="1428736"/>
            <a:ext cx="8615362" cy="507209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/>
              <a:t>There are two kinds of numerals:</a:t>
            </a:r>
          </a:p>
          <a:p>
            <a:pPr algn="l" rtl="0"/>
            <a:r>
              <a:rPr lang="en-US" sz="2800" dirty="0" smtClean="0"/>
              <a:t>Cardinal numbers:</a:t>
            </a:r>
          </a:p>
          <a:p>
            <a:pPr marL="514350" indent="-514350" algn="l" rtl="0">
              <a:buAutoNum type="arabicPlain"/>
            </a:pPr>
            <a:r>
              <a:rPr lang="en-US" sz="2800" dirty="0" smtClean="0"/>
              <a:t>One        14 Fourteen          100 a/one hundred</a:t>
            </a:r>
          </a:p>
          <a:p>
            <a:pPr marL="514350" indent="-514350" algn="l" rtl="0">
              <a:buAutoNum type="arabicPlain"/>
            </a:pPr>
            <a:r>
              <a:rPr lang="en-US" sz="2800" dirty="0" smtClean="0"/>
              <a:t>Two	 26 Twenty-six     104 One hundred and four</a:t>
            </a:r>
          </a:p>
          <a:p>
            <a:pPr marL="514350" indent="-514350" algn="l" rtl="0">
              <a:buAutoNum type="arabicPlain"/>
            </a:pPr>
            <a:r>
              <a:rPr lang="en-US" sz="2800" dirty="0" smtClean="0"/>
              <a:t>Three 	 70  Seventy          2000 Two thousand</a:t>
            </a:r>
          </a:p>
          <a:p>
            <a:pPr algn="l" rtl="0"/>
            <a:r>
              <a:rPr lang="en-US" sz="2800" dirty="0" smtClean="0"/>
              <a:t>Ordinal numbers</a:t>
            </a:r>
          </a:p>
          <a:p>
            <a:pPr algn="l" rtl="0">
              <a:buNone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          first           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  twelfth</a:t>
            </a:r>
          </a:p>
          <a:p>
            <a:pPr algn="l" rtl="0"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               </a:t>
            </a:r>
            <a:r>
              <a:rPr lang="en-US" sz="2800" dirty="0" smtClean="0"/>
              <a:t>second      20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   twentieth</a:t>
            </a:r>
            <a:r>
              <a:rPr lang="en-US" sz="2800" baseline="30000" dirty="0" smtClean="0"/>
              <a:t> 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          third          46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  Forty- sixth</a:t>
            </a:r>
          </a:p>
          <a:p>
            <a:pPr algn="l" rtl="0">
              <a:buNone/>
            </a:pPr>
            <a:r>
              <a:rPr lang="en-US" sz="2800" dirty="0" smtClean="0"/>
              <a:t>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   eighth       100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hundredth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In scientific and technical writing, figures (75) are more preferred to written-out numbers (seventy).</a:t>
            </a:r>
          </a:p>
          <a:p>
            <a:pPr algn="l" rtl="0"/>
            <a:r>
              <a:rPr lang="en-US" dirty="0" smtClean="0"/>
              <a:t>Numbers from 1 to 9 are written as words, while others are written as digits.</a:t>
            </a:r>
          </a:p>
          <a:p>
            <a:pPr algn="l" rtl="0">
              <a:buNone/>
            </a:pPr>
            <a:r>
              <a:rPr lang="en-US" dirty="0" smtClean="0"/>
              <a:t>Nine people were killed, and 112 were injured.</a:t>
            </a:r>
          </a:p>
          <a:p>
            <a:pPr algn="l" rtl="0">
              <a:buNone/>
            </a:pPr>
            <a:r>
              <a:rPr lang="en-US" dirty="0" smtClean="0"/>
              <a:t>Numbers with many digits are written.</a:t>
            </a:r>
          </a:p>
          <a:p>
            <a:pPr algn="l" rtl="0">
              <a:buNone/>
            </a:pPr>
            <a:r>
              <a:rPr lang="en-US" dirty="0" smtClean="0"/>
              <a:t>Million  instead of        1,000,000 </a:t>
            </a:r>
          </a:p>
          <a:p>
            <a:pPr algn="l" rtl="0">
              <a:buNone/>
            </a:pPr>
            <a:r>
              <a:rPr lang="en-US" dirty="0" smtClean="0"/>
              <a:t>billion    instead of       1,000,000,000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However, if you start a sentence with a number, write it in words.</a:t>
            </a:r>
          </a:p>
          <a:p>
            <a:pPr algn="l" rtl="0">
              <a:buNone/>
            </a:pPr>
            <a:r>
              <a:rPr lang="en-US" dirty="0" smtClean="0"/>
              <a:t>Seventy-four people were arrested.</a:t>
            </a:r>
          </a:p>
          <a:p>
            <a:pPr algn="l" rtl="0">
              <a:buNone/>
            </a:pPr>
            <a:r>
              <a:rPr lang="en-US" dirty="0" smtClean="0"/>
              <a:t>One hundred book were sold.</a:t>
            </a:r>
          </a:p>
          <a:p>
            <a:pPr algn="l" rtl="0"/>
            <a:r>
              <a:rPr lang="en-US" dirty="0" smtClean="0"/>
              <a:t>Also, write out round (approximate) numbers.</a:t>
            </a:r>
          </a:p>
          <a:p>
            <a:pPr algn="l" rtl="0">
              <a:buNone/>
            </a:pPr>
            <a:r>
              <a:rPr lang="en-US" dirty="0" smtClean="0"/>
              <a:t>Over three thousand refugees crossed the borders. 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Figures are used with:</a:t>
            </a:r>
          </a:p>
          <a:p>
            <a:pPr algn="l" rtl="0"/>
            <a:r>
              <a:rPr lang="en-US" dirty="0" smtClean="0"/>
              <a:t>Addresses</a:t>
            </a:r>
          </a:p>
          <a:p>
            <a:pPr algn="l" rtl="0"/>
            <a:r>
              <a:rPr lang="en-US" dirty="0" smtClean="0"/>
              <a:t>Dates, and years</a:t>
            </a:r>
          </a:p>
          <a:p>
            <a:pPr algn="l" rtl="0"/>
            <a:r>
              <a:rPr lang="en-US" dirty="0" smtClean="0"/>
              <a:t>Measurements</a:t>
            </a:r>
          </a:p>
          <a:p>
            <a:pPr algn="l" rtl="0"/>
            <a:r>
              <a:rPr lang="en-US" dirty="0"/>
              <a:t>F</a:t>
            </a:r>
            <a:r>
              <a:rPr lang="en-US" dirty="0" smtClean="0"/>
              <a:t>ractions, decimals, and percentages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</a:t>
            </a:r>
            <a:r>
              <a:rPr lang="en-US" dirty="0" smtClean="0"/>
              <a:t>ardinal and ordinal numbers are used with both feminine and masculine nouns.</a:t>
            </a:r>
          </a:p>
          <a:p>
            <a:pPr algn="l" rtl="0">
              <a:buNone/>
            </a:pPr>
            <a:r>
              <a:rPr lang="en-US" dirty="0" smtClean="0"/>
              <a:t>Thirty boys</a:t>
            </a:r>
          </a:p>
          <a:p>
            <a:pPr algn="l" rtl="0">
              <a:buNone/>
            </a:pPr>
            <a:r>
              <a:rPr lang="en-US" dirty="0" smtClean="0"/>
              <a:t>Fourteen girls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سمة Office</vt:lpstr>
      <vt:lpstr>Number </vt:lpstr>
      <vt:lpstr>Numerals</vt:lpstr>
      <vt:lpstr>Numerals</vt:lpstr>
      <vt:lpstr>Numerals</vt:lpstr>
      <vt:lpstr>Numerals </vt:lpstr>
      <vt:lpstr>Numerals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</dc:title>
  <dc:creator>ABS</dc:creator>
  <cp:lastModifiedBy>Ghadah Alotaibi</cp:lastModifiedBy>
  <cp:revision>16</cp:revision>
  <dcterms:created xsi:type="dcterms:W3CDTF">2013-09-23T09:31:05Z</dcterms:created>
  <dcterms:modified xsi:type="dcterms:W3CDTF">2015-02-17T10:29:09Z</dcterms:modified>
</cp:coreProperties>
</file>