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1" r:id="rId3"/>
    <p:sldId id="263" r:id="rId4"/>
    <p:sldId id="265" r:id="rId5"/>
    <p:sldId id="267" r:id="rId6"/>
    <p:sldId id="269" r:id="rId7"/>
    <p:sldId id="27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>
        <p:scale>
          <a:sx n="85" d="100"/>
          <a:sy n="85" d="100"/>
        </p:scale>
        <p:origin x="-84" y="-2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9866-E12A-45C6-AB8B-109A5379CB24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66CC4-DC80-4BB4-967E-9B217EA67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6013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9866-E12A-45C6-AB8B-109A5379CB24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66CC4-DC80-4BB4-967E-9B217EA67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159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9866-E12A-45C6-AB8B-109A5379CB24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66CC4-DC80-4BB4-967E-9B217EA67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1963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9866-E12A-45C6-AB8B-109A5379CB24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66CC4-DC80-4BB4-967E-9B217EA674A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002749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9866-E12A-45C6-AB8B-109A5379CB24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66CC4-DC80-4BB4-967E-9B217EA67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1500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9866-E12A-45C6-AB8B-109A5379CB24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66CC4-DC80-4BB4-967E-9B217EA67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4624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9866-E12A-45C6-AB8B-109A5379CB24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66CC4-DC80-4BB4-967E-9B217EA67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8527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9866-E12A-45C6-AB8B-109A5379CB24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66CC4-DC80-4BB4-967E-9B217EA67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6289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9866-E12A-45C6-AB8B-109A5379CB24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66CC4-DC80-4BB4-967E-9B217EA67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005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9866-E12A-45C6-AB8B-109A5379CB24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66CC4-DC80-4BB4-967E-9B217EA67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119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9866-E12A-45C6-AB8B-109A5379CB24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66CC4-DC80-4BB4-967E-9B217EA67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570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9866-E12A-45C6-AB8B-109A5379CB24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66CC4-DC80-4BB4-967E-9B217EA67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05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9866-E12A-45C6-AB8B-109A5379CB24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66CC4-DC80-4BB4-967E-9B217EA67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425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9866-E12A-45C6-AB8B-109A5379CB24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66CC4-DC80-4BB4-967E-9B217EA67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403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9866-E12A-45C6-AB8B-109A5379CB24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66CC4-DC80-4BB4-967E-9B217EA67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665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9866-E12A-45C6-AB8B-109A5379CB24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66CC4-DC80-4BB4-967E-9B217EA67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869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9866-E12A-45C6-AB8B-109A5379CB24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66CC4-DC80-4BB4-967E-9B217EA67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473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7DAF9866-E12A-45C6-AB8B-109A5379CB24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FDD66CC4-DC80-4BB4-967E-9B217EA67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9382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866900" y="1752600"/>
            <a:ext cx="9537700" cy="3922713"/>
          </a:xfrm>
        </p:spPr>
        <p:txBody>
          <a:bodyPr>
            <a:normAutofit/>
          </a:bodyPr>
          <a:lstStyle/>
          <a:p>
            <a:pPr algn="l">
              <a:defRPr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Unit 2.2</a:t>
            </a:r>
            <a:b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RELATIONSHIP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BETWEEN DNA, CHROMOSOMES AND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GENES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65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913795" y="609600"/>
            <a:ext cx="5778500" cy="970450"/>
          </a:xfrm>
          <a:solidFill>
            <a:schemeClr val="bg1">
              <a:alpha val="70000"/>
            </a:schemeClr>
          </a:solidFill>
          <a:ln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DNA</a:t>
            </a: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913795" y="1701800"/>
            <a:ext cx="5778500" cy="5016758"/>
          </a:xfrm>
          <a:prstGeom prst="rect">
            <a:avLst/>
          </a:prstGeom>
          <a:solidFill>
            <a:schemeClr val="bg1">
              <a:alpha val="70000"/>
            </a:schemeClr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 b="1" dirty="0">
                <a:solidFill>
                  <a:schemeClr val="accent2"/>
                </a:solidFill>
              </a:rPr>
              <a:t>DNA</a:t>
            </a:r>
            <a:r>
              <a:rPr lang="en-US" altLang="en-US" sz="3200" dirty="0">
                <a:solidFill>
                  <a:schemeClr val="accent2"/>
                </a:solidFill>
              </a:rPr>
              <a:t>:  the chemical inside the nucleus of a cell that carries the genetic instructions for making living organisms.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 dirty="0">
                <a:solidFill>
                  <a:schemeClr val="accent2"/>
                </a:solidFill>
              </a:rPr>
              <a:t>The material inside the nucleus of cells that carries genetic information.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 dirty="0">
                <a:solidFill>
                  <a:schemeClr val="accent2"/>
                </a:solidFill>
              </a:rPr>
              <a:t> The scientific name for DNA is deoxyribonucleic acid.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2295" y="609600"/>
            <a:ext cx="5322269" cy="6108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4987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1">
              <a:alpha val="70000"/>
            </a:schemeClr>
          </a:solidFill>
          <a:ln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Chromosomes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913795" y="1572600"/>
            <a:ext cx="5956300" cy="5105400"/>
          </a:xfrm>
          <a:solidFill>
            <a:schemeClr val="bg1">
              <a:alpha val="70000"/>
            </a:schemeClr>
          </a:solidFill>
          <a:ln>
            <a:solidFill>
              <a:schemeClr val="accent2"/>
            </a:solidFill>
            <a:miter lim="800000"/>
            <a:headEnd/>
            <a:tailEnd/>
          </a:ln>
        </p:spPr>
        <p:txBody>
          <a:bodyPr>
            <a:normAutofit fontScale="92500" lnSpcReduction="20000"/>
          </a:bodyPr>
          <a:lstStyle/>
          <a:p>
            <a:r>
              <a:rPr lang="en-US" altLang="en-US" sz="2800" dirty="0">
                <a:solidFill>
                  <a:schemeClr val="accent2"/>
                </a:solidFill>
              </a:rPr>
              <a:t>A </a:t>
            </a:r>
            <a:r>
              <a:rPr lang="en-US" altLang="en-US" sz="2800" b="1" dirty="0">
                <a:solidFill>
                  <a:schemeClr val="accent2"/>
                </a:solidFill>
              </a:rPr>
              <a:t>chromosome</a:t>
            </a:r>
            <a:r>
              <a:rPr lang="en-US" altLang="en-US" sz="2800" dirty="0">
                <a:solidFill>
                  <a:schemeClr val="accent2"/>
                </a:solidFill>
              </a:rPr>
              <a:t> is one of the threadlike "packages" of genes and other DNA in the nucleus of a cell.</a:t>
            </a:r>
          </a:p>
          <a:p>
            <a:r>
              <a:rPr lang="en-US" altLang="en-US" sz="2800" dirty="0">
                <a:solidFill>
                  <a:schemeClr val="accent2"/>
                </a:solidFill>
              </a:rPr>
              <a:t>Different kinds of organisms have different numbers of chromosomes. </a:t>
            </a:r>
          </a:p>
          <a:p>
            <a:r>
              <a:rPr lang="en-US" altLang="en-US" sz="2800" dirty="0">
                <a:solidFill>
                  <a:schemeClr val="accent2"/>
                </a:solidFill>
              </a:rPr>
              <a:t>Humans have 23 pairs of chromosomes, 46 in all: 44 autosomes and two sex chromosomes. </a:t>
            </a:r>
          </a:p>
          <a:p>
            <a:r>
              <a:rPr lang="en-US" altLang="en-US" sz="2800" dirty="0">
                <a:solidFill>
                  <a:schemeClr val="accent2"/>
                </a:solidFill>
              </a:rPr>
              <a:t>Each parent contributes one chromosome to each pair, so children get half of their chromosomes from their mothers and half from their fathers.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0095" y="1572600"/>
            <a:ext cx="4397462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5761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913795" y="609600"/>
            <a:ext cx="4737705" cy="970450"/>
          </a:xfrm>
          <a:solidFill>
            <a:schemeClr val="bg1">
              <a:alpha val="70000"/>
            </a:schemeClr>
          </a:solidFill>
          <a:ln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en-US" b="1">
                <a:solidFill>
                  <a:schemeClr val="accent2"/>
                </a:solidFill>
              </a:rPr>
              <a:t>Gene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795" y="1732449"/>
            <a:ext cx="4737705" cy="4655651"/>
          </a:xfrm>
          <a:solidFill>
            <a:schemeClr val="bg1">
              <a:alpha val="70000"/>
            </a:schemeClr>
          </a:solidFill>
          <a:ln>
            <a:solidFill>
              <a:schemeClr val="accent2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just"/>
            <a:r>
              <a:rPr lang="en-US" altLang="en-US" sz="2800" dirty="0">
                <a:solidFill>
                  <a:schemeClr val="accent2"/>
                </a:solidFill>
              </a:rPr>
              <a:t>A </a:t>
            </a:r>
            <a:r>
              <a:rPr lang="en-US" altLang="en-US" sz="2800" b="1" dirty="0">
                <a:solidFill>
                  <a:schemeClr val="accent2"/>
                </a:solidFill>
              </a:rPr>
              <a:t>gene</a:t>
            </a:r>
            <a:r>
              <a:rPr lang="en-US" altLang="en-US" sz="2800" dirty="0">
                <a:solidFill>
                  <a:schemeClr val="accent2"/>
                </a:solidFill>
              </a:rPr>
              <a:t> is the functional and physical unit of heredity passed from parent to offspring. </a:t>
            </a:r>
          </a:p>
          <a:p>
            <a:pPr algn="just"/>
            <a:r>
              <a:rPr lang="en-US" altLang="en-US" sz="2800" dirty="0">
                <a:solidFill>
                  <a:schemeClr val="accent2"/>
                </a:solidFill>
              </a:rPr>
              <a:t>Genes are pieces of DNA, and most genes contain the information for making a specific protein.</a:t>
            </a:r>
            <a:r>
              <a:rPr lang="en-US" altLang="en-US" sz="2800" dirty="0"/>
              <a:t>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3809" y="609600"/>
            <a:ext cx="5650191" cy="588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3225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913795" y="609600"/>
            <a:ext cx="5004405" cy="970450"/>
          </a:xfrm>
          <a:solidFill>
            <a:schemeClr val="bg1">
              <a:alpha val="70000"/>
            </a:schemeClr>
          </a:solidFill>
          <a:ln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Genome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795" y="1732449"/>
            <a:ext cx="5004405" cy="4058751"/>
          </a:xfrm>
          <a:solidFill>
            <a:schemeClr val="bg1">
              <a:alpha val="70000"/>
            </a:schemeClr>
          </a:solidFill>
          <a:ln>
            <a:solidFill>
              <a:schemeClr val="bg1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just"/>
            <a:r>
              <a:rPr lang="en-US" altLang="en-US" sz="3200" dirty="0">
                <a:solidFill>
                  <a:schemeClr val="accent2"/>
                </a:solidFill>
              </a:rPr>
              <a:t>A </a:t>
            </a:r>
            <a:r>
              <a:rPr lang="en-US" altLang="en-US" sz="3200" b="1" dirty="0">
                <a:solidFill>
                  <a:schemeClr val="accent2"/>
                </a:solidFill>
              </a:rPr>
              <a:t>genome</a:t>
            </a:r>
            <a:r>
              <a:rPr lang="en-US" altLang="en-US" sz="3200" dirty="0">
                <a:solidFill>
                  <a:schemeClr val="accent2"/>
                </a:solidFill>
              </a:rPr>
              <a:t> is all the DNA contained in an organism or a cell, which includes the </a:t>
            </a:r>
            <a:r>
              <a:rPr lang="en-US" altLang="en-US" sz="3200" b="1" dirty="0">
                <a:solidFill>
                  <a:schemeClr val="accent2"/>
                </a:solidFill>
              </a:rPr>
              <a:t>chromosomes plus the DNA in mitochondria (and DNA in the chloroplasts of plant cells)</a:t>
            </a:r>
            <a:r>
              <a:rPr lang="en-US" altLang="en-US" sz="3200" dirty="0">
                <a:solidFill>
                  <a:schemeClr val="accent2"/>
                </a:solidFill>
              </a:rPr>
              <a:t>.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5200" y="-297"/>
            <a:ext cx="6146800" cy="685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2135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78895" y="228600"/>
            <a:ext cx="9614505" cy="5346700"/>
          </a:xfrm>
        </p:spPr>
        <p:txBody>
          <a:bodyPr>
            <a:normAutofit/>
          </a:bodyPr>
          <a:lstStyle/>
          <a:p>
            <a:r>
              <a:rPr lang="en-US" dirty="0" smtClean="0"/>
              <a:t>Question: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1. Explain the relationship between genes, chromosomes and DNA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10731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177800"/>
            <a:ext cx="10353762" cy="970450"/>
          </a:xfrm>
        </p:spPr>
        <p:txBody>
          <a:bodyPr/>
          <a:lstStyle/>
          <a:p>
            <a:r>
              <a:rPr lang="en-US" dirty="0" smtClean="0"/>
              <a:t>Answer!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41564" y="990600"/>
            <a:ext cx="4498224" cy="5524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3115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ate">
  <a:themeElements>
    <a:clrScheme name="Slate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Slate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at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154</Words>
  <Application>Microsoft Office PowerPoint</Application>
  <PresentationFormat>Custom</PresentationFormat>
  <Paragraphs>17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Slate</vt:lpstr>
      <vt:lpstr>Unit 2.2 RELATIONSHIP BETWEEN DNA, CHROMOSOMES AND GENES</vt:lpstr>
      <vt:lpstr>DNA</vt:lpstr>
      <vt:lpstr>Chromosomes</vt:lpstr>
      <vt:lpstr>Gene</vt:lpstr>
      <vt:lpstr>Genome</vt:lpstr>
      <vt:lpstr>Question:   1. Explain the relationship between genes, chromosomes and DNA </vt:lpstr>
      <vt:lpstr>Answer!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2 RELATIONSHIP BETWEEN DNA, CHROMOSOMES AND GENES</dc:title>
  <dc:creator>maria</dc:creator>
  <cp:lastModifiedBy>Alshehri</cp:lastModifiedBy>
  <cp:revision>5</cp:revision>
  <dcterms:created xsi:type="dcterms:W3CDTF">2016-09-21T09:33:03Z</dcterms:created>
  <dcterms:modified xsi:type="dcterms:W3CDTF">2016-09-27T10:42:17Z</dcterms:modified>
</cp:coreProperties>
</file>