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73" r:id="rId3"/>
    <p:sldId id="257" r:id="rId4"/>
    <p:sldId id="274" r:id="rId5"/>
    <p:sldId id="258" r:id="rId6"/>
    <p:sldId id="275" r:id="rId7"/>
    <p:sldId id="260" r:id="rId8"/>
    <p:sldId id="276" r:id="rId9"/>
    <p:sldId id="259" r:id="rId10"/>
    <p:sldId id="277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8" r:id="rId24"/>
    <p:sldId id="279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51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C030-775B-400A-8BA1-9B58F9FAD325}" type="datetimeFigureOut">
              <a:rPr lang="ar-SA" smtClean="0"/>
              <a:pPr/>
              <a:t>25/04/35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شكل بيضاوي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73A1FD-DA56-4D1A-AE7C-0FD30E00F9CC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C030-775B-400A-8BA1-9B58F9FAD325}" type="datetimeFigureOut">
              <a:rPr lang="ar-SA" smtClean="0"/>
              <a:pPr/>
              <a:t>25/04/35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A1FD-DA56-4D1A-AE7C-0FD30E00F9C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173A1FD-DA56-4D1A-AE7C-0FD30E00F9CC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C030-775B-400A-8BA1-9B58F9FAD325}" type="datetimeFigureOut">
              <a:rPr lang="ar-SA" smtClean="0"/>
              <a:pPr/>
              <a:t>25/04/35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C030-775B-400A-8BA1-9B58F9FAD325}" type="datetimeFigureOut">
              <a:rPr lang="ar-SA" smtClean="0"/>
              <a:pPr/>
              <a:t>25/04/35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173A1FD-DA56-4D1A-AE7C-0FD30E00F9CC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C030-775B-400A-8BA1-9B58F9FAD325}" type="datetimeFigureOut">
              <a:rPr lang="ar-SA" smtClean="0"/>
              <a:pPr/>
              <a:t>25/04/35</a:t>
            </a:fld>
            <a:endParaRPr lang="ar-SA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73A1FD-DA56-4D1A-AE7C-0FD30E00F9CC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48BC030-775B-400A-8BA1-9B58F9FAD325}" type="datetimeFigureOut">
              <a:rPr lang="ar-SA" smtClean="0"/>
              <a:pPr/>
              <a:t>25/04/35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A1FD-DA56-4D1A-AE7C-0FD30E00F9CC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عنصر نائب للمحتوى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C030-775B-400A-8BA1-9B58F9FAD325}" type="datetimeFigureOut">
              <a:rPr lang="ar-SA" smtClean="0"/>
              <a:pPr/>
              <a:t>25/04/35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عنصر نائب للمحتوى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محتوى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شكل بيضاوي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شكل بيضاوي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173A1FD-DA56-4D1A-AE7C-0FD30E00F9CC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عنوان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C030-775B-400A-8BA1-9B58F9FAD325}" type="datetimeFigureOut">
              <a:rPr lang="ar-SA" smtClean="0"/>
              <a:pPr/>
              <a:t>25/04/35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173A1FD-DA56-4D1A-AE7C-0FD30E00F9C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C030-775B-400A-8BA1-9B58F9FAD325}" type="datetimeFigureOut">
              <a:rPr lang="ar-SA" smtClean="0"/>
              <a:pPr/>
              <a:t>25/04/35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73A1FD-DA56-4D1A-AE7C-0FD30E00F9C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عنصر نائب للمحتوى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73A1FD-DA56-4D1A-AE7C-0FD30E00F9CC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C030-775B-400A-8BA1-9B58F9FAD325}" type="datetimeFigureOut">
              <a:rPr lang="ar-SA" smtClean="0"/>
              <a:pPr/>
              <a:t>25/04/35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رابط مستقيم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شكل بيضاوي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173A1FD-DA56-4D1A-AE7C-0FD30E00F9CC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48BC030-775B-400A-8BA1-9B58F9FAD325}" type="datetimeFigureOut">
              <a:rPr lang="ar-SA" smtClean="0"/>
              <a:pPr/>
              <a:t>25/04/35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48BC030-775B-400A-8BA1-9B58F9FAD325}" type="datetimeFigureOut">
              <a:rPr lang="ar-SA" smtClean="0"/>
              <a:pPr/>
              <a:t>25/04/35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73A1FD-DA56-4D1A-AE7C-0FD30E00F9CC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ar-SA" sz="2800" b="1" dirty="0" smtClean="0"/>
              <a:t>المعمل 3</a:t>
            </a:r>
            <a:endParaRPr lang="ar-SA" sz="2800" b="1" dirty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00B050"/>
                </a:solidFill>
              </a:rPr>
              <a:t>انواع العوالق الحيوانية</a:t>
            </a:r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upload.wikimedia.org/wikipedia/commons/e/e3/Meganyctiphanes_norvegic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848872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/>
              <a:t>5- </a:t>
            </a:r>
            <a:r>
              <a:rPr lang="en-US" sz="4800" b="1" i="1" dirty="0" smtClean="0"/>
              <a:t>Daphnia </a:t>
            </a:r>
            <a:r>
              <a:rPr lang="en-US" sz="4800" b="1" i="1" dirty="0" smtClean="0"/>
              <a:t>magna</a:t>
            </a:r>
            <a:endParaRPr lang="ar-SA" sz="4800" b="1" dirty="0"/>
          </a:p>
        </p:txBody>
      </p:sp>
      <p:pic>
        <p:nvPicPr>
          <p:cNvPr id="18436" name="Picture 4" descr="http://upload.wikimedia.org/wikipedia/commons/d/d5/Daphnia_magna-female_ad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040560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data:image/jpeg;base64,/9j/4AAQSkZJRgABAQAAAQABAAD/2wCEAAkGBxQQDxQUDxQUFBQVFRQVFBQVFBQVFRAUFBQWFhQUFBUYHCggGBwlHBQUITEhJSkrLi4uFx8zODMsNygtLisBCgoKDg0OGhAQGywkHyQsLCwsLCwsLCwsLCw3LCwsLCwsLCwsLCwsLCwsLCwsLCwsLCwsLCwsLCwsLCwsLCwsLP/AABEIAL8BCQMBIgACEQEDEQH/xAAcAAACAwEBAQEAAAAAAAAAAAAAAQIFBgQDBwj/xAA+EAABAwIDBQUGBAQGAwEAAAABAAIRAyEEEjEFBkFRcRMiYYGRMkKhscHRFCNi8AdS4fEzcoKSosIkRJMV/8QAGQEBAQEBAQEAAAAAAAAAAAAAAAECAwQF/8QAHxEBAQACAwEBAQEBAAAAAAAAAAECEQMhMRJBEwRR/9oADAMBAAIRAxEAPwD6kGp5U014noKEBqaJQACcJoUChOEJohQiEwmgjCYCaEBCeVCaBZUZVJCCOVPKmhAsqcJoQKEoUkKBQiE00EYThNCBQiE0IFCUKSFRGEQpIQRhEKSSg5U1KEQtKSUKcIhBFNSARCiIpqUIhBFNOEQgSApQnCCKalCIQJClCIQRQpQnCCKFKEQiIoUoRCKimpQiEEUKUIhERTThOEEEKcJQgihShEIIoUoRCK50IhNVQmhNRAhC8sRXFNsnyA1PRFey562MYz2nD5rL7d3iFPuk5qhuKTDoOdRxsB1WPxO0XF2arkdY905nNb/psHHxMrFzkbmH/X0GvvXSkiiHVXTEMEieUiw815DbOJcP8AN6vbP1WGwW261Jvue0SAWWE8LOsvfE77OLSwsgm2ZhmJ1MahZ+7fG5ji1dXblZpuA69w2o3MOcDIB8V34LavaiWvIPFrw0OB+vksDgsbnLezMgkjPE9RH3TxmLJqHK94Abc24GB8ln7166fzl8b/EbTqNIAyX951gB6r0ZtmdMp5wSsFsytUqAjPnjSQDfiCuynto0zleIIMAj2Sr9s/zjcs2iTo0ep+yf41/8g/3H7LBYjbeJAkHUw0EC/KwVJit5qzSc7oPUx4qzK1m8cj623H82HyIPzhejcezjLeoMeui+Ns31eNDeBxj6q32fvtU98SI8Ct7ynrPxjfH1Vjw4S0gjmDKmsRgN4abzJGX9TTB/qtBhdpEiQRUHKzXj6H4JMozeOxboXjhsU2p7JuNQbFvUL3WmBCEJohITQgSE0IEhNCBITQgUJQpIQcqaEI0E0ICCNaqGNJdoFgt495TJbRINQi7hcUWnSObjFh5q33z2iWU8rLuMho8u84+AFvVfPyMgvci7zxLyAXH6dAueeWnSTU2dOlEkkkkyZMknm48T4rkxuJi1tY9NVJmMkkiI4Kv/AA5rvABjU2GYkwSQB5LEm72zMbk7XZnC/PhxVRtOqKTmhsTOn3WkqbCyYVlU1CHESQYMk6COC+f7XxRFQzqNV04MZllVzwuE2vMFtsUXCoyJ95vBw42HHW66xii94eSTncTPEchPSFiMLU711rd36PbFzG66jx/sunLxY4za8XJb03+xYpUyXwDc6jjC4qhFZzj7omPuq+hgajHRWa4i0OFwQurHYllKiRTMlwgcx1Xj129U8ZbfDeJxe1rDAa2LcTxJWOq7QefePmSp7VeS5VpX1OPjmM0+fyZ211sxRvOqsMDtN1JwINlSheryRAK3ZL1WJlZ43WD3sySAGwdQ69+Mdfor/Y28feGRxE8Jt0B1XyZj1YYHFFrh4LhlwTXTtjzX9foXZ+1BVy55Y8aOFj5HiPArR4THHSrHg8ey7r/Kfgvn26NXt8IwvuZIniADrPxWjwtd1I5asFh0cdCDwI4HxXkmVxunbLCZRrkKuw+ILBN3U+ermfcfJWLHAgEGQdCOK7S7cLNGhCFWQhCEAhNJAkJoUCTQhByoSTRoLyxdbIwu5fsL1VNvS7/xql4hhJJ4T3flmUXGbrDbf2gHsq1Ia4lhbTc52XIy4LgBq5xn08FgcXtaq7MBcC4Me1POZlXePz1m5z3WGIHBrR3QSPCCq3aWFbSeadNwfTHsVAO7VPGDxjSUw1vtrPvxUs2pU8I6X8ldbIxDe1a9kiGETJEPjXykqiqtNsrbfIaK0IDWUoAm8/qE2ldOTGa6/U4rf1Y7a28HgMBkBpAE8R+ysZjKhqOcYieStatDM1zgL3JEQGNmJ/oq/EUi0dfitcOGOE6XlyuXqqpvLSrfZu1zRgsJa8TB6qsqUu/HqvGtTIXayX155bPH0LY+9td7oqEPHvTl8oXvtDGveQWNEHWB7Ur5vTrkaFduF2jUYZBK8+X+eb3jp3x5+tV0bYoOzulpEmYVOaZVq7azie8Z6rnq4hrzOn1XfHcnbln827jkbSMr1xQ06BezS2bmF64wNcJbF+HEQtbZ10rgujDi6VMCdF2YaoGnglJH0zdLazaFANfNwIFtfNamht2lUbkLwDpJGvnoF8WZWdwXQ3HPYZk5l4suC79e2ck0+3bHx76VYU3y6m4EsfrEcJ4rSsBb3qMQbuYbB3i08D8F8j3Z2+59OO0gmxblHdHMdeS3+7u0nPotJuZcJHvZXRPy/cLjLcbqmeO+40+HxbXmBZw1Y6zh5cR4iy91XEsqtGbyMwWnwIuFAVKtMwHNqDk+WuH+poM+i6zKOFxWqSrP/wBF/wDLT/8AqflkT/EVnaNA6Mcfi4tC1tPmrJCrxTrH3ovxLPkGn5qTcC8+1Ud5Fw/7Js07kLjGzhxfUP8ArI+S62tgQOHMkn1KIaEIRHImUggqNGsjvlWzvZRzBrSRUqOJgBlOIB6ud8Frl8E/iljag2lUEubkIDYJFoDgZ8/gtY4/V0suu2yxOy3Um5qX5lEy9rqZBdTDrkQT3mzJBF76LK7Ze6o0gjI03LqkB0cmM181HcLet8fhazu6Q4scTcWktn1XNvHjHVXlzjMyAOGUWJPwC5fzuPJp1nzljtn31e9mEwLCf5RpK9XYrM3KddB4DWF5gT5c+PkuluBc1mc6vEgcm8Ot4Xqvz+sTf4stiNpNpP7YySIji3kVR7ZeMxAvGhtcRZU2NZVa4ipM/vRTwuZwM+quPHrL62xeTc+dJ9k4nMpPJAM3kckVGuaJ4LzdWM3XRi9OJ1KCrnAFob3mi4ufBV9R5JVnRqMdSyus7n4KZeGHquxAYZjXhyXKGTbirU4ZjW2vPPh4LzGDaTP7lWUuNcX4QxqlVaWmArJ2EHuutxXRgsK0ul7cw5XHyS5dbPi+KyjRm6uMHQaPaF/H7K9obNpkWploGupXticIwMuIE93KBM8Lry5f6Jenox4bO3F3Sywk8I1HkuXF082vASDF/NSrYbshJ5ek6DquHD4wxBv16c0xx/cVuX5XvsXEZKrZMXHSJ4r6zu1tEf4Dte85rho4SJF9PaXx/CiX24lfVtxaAcS+oAMgDWAkSdCT/wAQsc8721h42VDDyQR++v74qWXt63ZN/wAKnBrHhUcR3aXjwJ8hxUtpYvsaDngS6zWAauqOhrR6kKw2TguwotZqdXu4ve673HqVjDH9c88nVTphohoAHICAPJSQhdXIIQhAITQgSEIQcgThIJqKIWK383Lp40irJY+MrnAA6ey5w4gTB8uS2qHCRdN2eD4tW3Ip4F1Ml5qPMlwy5Q2OI4qqxVIVarsogCGgdNfiStfvdXc3GlrTma1rWgcsx0n6rMbIGUOLxlOZ2tjOYys25Xdd8dSah7qbDbitotpPgsa0vcD7+X3fMkLv3yw7WVSKbMgaTA8A4NgHiJaVo9wtkg4gV8pa9rHl2okVCAy3Rrlw714fNVMi5dXHpVkR6q270zPax2NosIktGg+OqoTEmAACtJj8JmpS0mQII8OBVDVwl7f0K3xWSemXbmp0hDg6/JcdXCiYlWlGlcDh0+65sXRBqHwHBd5l255Y9OXsb/BczgQ5WNOmATmUK9LiFrbFx6efZutOn3XXh6YNj/ZeBoVInUDlwUGudN09WdLYbNtY25KWFwz2umDHwXlgcVNnX8RqFodksbVIkxEieBXm5M8sZ274yXxoNhYIV6HaNcWvHdcNRYakLz/D5qpZUYDpEZmyCdZXDs5zqDKhBc0HKPAgXIJ9FfYDH9oac3JLhcXLCLSvFlO+noxvTJbwYamHFrAQS3NczrKzNekKbYPtHit9vjTAqSODBoOR4rAVZe+NSvX/AJ7uOHJO3dsLCGtUaBqSF9V3cwre3DGy5tIXI0BMxPUklZDdTYr6tRlJndJu93FjeMeML7Ds/Z1PDUgykA1o9XHiXHibLHJfq7N/M0q61PtcdRpNnLSBrO4X0YCOpWmus9un+a/EYj+epkYf0U7fOVpFqRyyvZBNAQtMGhJCBpIQgEIQg40wkhRUlGrUDWkngJUlR734ns8I+DBIgfvoiybrD7OrfisaSdH1T/tGg+C4d3sB+IxdKnHdealRxk91kun5/FS3VzMb2o9xlWo6dAAwm/mun+HWJDcYC7Nag4CGkkklllJPXTK9PpOytmigagb7LiMoj2QBpOp11KoN4tn991puarP1BwHaNHiCAfMLTtrOPuEdSJ+C8sZT7RsOBBBlrhEtPMfviozLdvlu1Nkkd6ldpv4AG+U+Cy1ekWtdIiSYngvqdT8qo4PEA3LYsBxe3mw/8emlXjthNqNcG3EmOhuPr6KTLTrrfj5xiadpGpA46D7qvbQDqk8uHPqtLjdjEezZw1HRVxo8C3K6eWvmuuOeozZv1wYvClo00vPhyXGL2i4Wqp1IaBUaH21F4UKezqVR3C+toISc2vYl49+KLDAAG+o0XpkzDvCY9kjU+atsdsOm0TSdflqvDC4eo8wRETraeif0ln1D5s6UeGBa5abYTZqW0187LkOBbmGU3nvSPZV/seGPaQJJHFY5uSZRrjwsrRsosp0xnZmDjcBskHiCpMwvfD2tygWaOPiT6Aeq7dl4U1AYBAm5dx6Bd9bABrQJ04rx6ei2Mjtdwe54fxEA/cKgwmzGB4BEknXQDzWs2jhnUq3eFnWHELjZgndqCAeg4LeN0l7bLdLB06eYsEGwjjzkldG9WPLKIp0xNWscjANb6np9154SozCUTVrGPCLkxoPRee7OFfiaxxmIEcKLD7jf5v39V1wjz5+7aLZGBGHoMpj3WgE8zxPquxJC6uBoSQqGkhCBpIQgEZkIQcaaQQo0ZKwX8SMcfy6TeJuOv9JW8cbL55iKP4vGuDgYBjlBNh8B8VLdNYQV4o7NqOHv08g8Ze1v1crL+G1BnYPqACS/KHanKA0kA8pPwVLvcRToU8P+sx/laSb+ceq0W7+whhqFMtLu8A54LjALxMgaCLeSzvWLeXd01bXg6KUhc9OgI4r0FEK7ctR54vBsqiHjTRws5p5grP4nCvwzszRmZoYs0jXow9bdFpxTCkmlmWmRxGFo4i4gOA7w0I5EjUf1VRjt3A6RF/DWOYWxx2wqdS7Py3DQt0Hlw8lXVcPiKIuwVmDQsu8DpqfJYuLrM5WKdsEt4z1EEfdJu7+UhwBJ1jSVsRiqLzDrO4g2d6FOphBEtcfCxP06LO7G+qoaOGcDamQOctC59sbAzMdUaMrwJsZH91f1HZD7Q6FrpPlCBic4ynWLzOixtt84pbPqEZQDmiT4jw5rqwdB7HAuHmJmPBb2ns4PLi4AEOEEWtlAsfVdWEwtMNioQSJBuDpoUttTqKfZm1XxlYwk8yCB1JV/LgAXCT4IO0MPRF3CeUEn0VPtPewAltKk5/K0X6XVmFS5bvi6r0GVNY/eq48TtDD4azfzah0Yy5LjwkKtw+ysZi4L3CjSdeBqR0+61eyNg0cMO42XcXm7it44OeWeulNs/YlXFVG1sdZrb06I0HGXfZa5rQBAsEBC6yOFu0kkIVQ0JIQNCSEDQkhAISRKDkCJUQUSo0kSsrhKLWY51QDWzrmJMwfQLTvdYqjwbPbd+sfMt+qzk6YeVld78A6tjmBroEgREzmEkeHs/Fb7DYgOYA61vKPBZPE3xdOdW1QDz9kQfktW0BroOh08DxH19VN3pco98LVAGWdNPELqBXMaI5KTaccVqVzunumoBOVWU0KEpyg8sTg6dUfmMa//ADNBXDV2BSPsl7OPceYno6QrOU5U1FlsUVTd53uYiqOopu/6heLt3a3DE+tIT8HLRyiVPmNfeTLt3arj/wBq3IMI+q9Ke6kmalZzp11+pj4LSJp8w/pkq8Pu5h2XyZj+q49NF3DBUw2AxoERAAC95RKuoz9Vz4Ok6mMpuAe6eIHIrqlRTVS3ZoSlEqocpqMolBJCjKJQSlCjKJQOUSlKUqCSFGUSg4gU5UAhG0MS6GHoVUYfugnmAfMQfr8Fa4wflu6H5Ktdh5p21ygj0gj0WL63j4rNoYPNiQ4EguLoPJzWjL9PRXjKuamM/IXHPmuXU0ibgkesCfkrLC04Lm8jI6G/3HkpGsq98NVlt9V7Zl5NpAaL0hbjjTzJyowiFRKU5UE4QTlEqMIhESlOVCE4QSlEqMJwglKcqEJwgkCiVGE4RDlEpQiEVKUSowiEQ5RKjCcIpyiUoRCBylKUIhQOUSowiEHKCmvPMpZkaOq2WkcwV5U2QG+FvJeuZDVLF25cVhwBI4PDo5c/mussuCNfmEn3EJsNlNG3qE15hylmVZSQlKJQSTChKcoJJqMolVEk1EFGZBJNQlGZBNCjmTlBJCjmRKCSFGUSgkhKUSgaFGUsyCaFDMjMgmko5kZlA0KOZGZB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9460" name="AutoShape 4" descr="data:image/jpeg;base64,/9j/4AAQSkZJRgABAQAAAQABAAD/2wCEAAkGBxQQDxQUDxQUFBQVFRQVFBQVFBQVFRAUFBQWFhQUFBUYHCggGBwlHBQUITEhJSkrLi4uFx8zODMsNygtLisBCgoKDg0OGhAQGywkHyQsLCwsLCwsLCwsLCw3LCwsLCwsLCwsLCwsLCwsLCwsLCwsLCwsLCwsLCwsLCwsLCwsLP/AABEIAL8BCQMBIgACEQEDEQH/xAAcAAACAwEBAQEAAAAAAAAAAAAAAQIFBgQDBwj/xAA+EAABAwIDBQUGBAQGAwEAAAABAAIRAyEEEjEFBkFRcRMiYYGRMkKhscHRFCNi8AdS4fEzcoKSosIkRJMV/8QAGQEBAQEBAQEAAAAAAAAAAAAAAAECAwQF/8QAHxEBAQACAwEBAQEBAAAAAAAAAAECEQMhMRJBEwRR/9oADAMBAAIRAxEAPwD6kGp5U014noKEBqaJQACcJoUChOEJohQiEwmgjCYCaEBCeVCaBZUZVJCCOVPKmhAsqcJoQKEoUkKBQiE00EYThNCBQiE0IFCUKSFRGEQpIQRhEKSSg5U1KEQtKSUKcIhBFNSARCiIpqUIhBFNOEQgSApQnCCKalCIQJClCIQRQpQnCCKFKEQiIoUoRCKimpQiEEUKUIhERTThOEEEKcJQgihShEIIoUoRCK50IhNVQmhNRAhC8sRXFNsnyA1PRFey562MYz2nD5rL7d3iFPuk5qhuKTDoOdRxsB1WPxO0XF2arkdY905nNb/psHHxMrFzkbmH/X0GvvXSkiiHVXTEMEieUiw815DbOJcP8AN6vbP1WGwW261Jvue0SAWWE8LOsvfE77OLSwsgm2ZhmJ1MahZ+7fG5ji1dXblZpuA69w2o3MOcDIB8V34LavaiWvIPFrw0OB+vksDgsbnLezMgkjPE9RH3TxmLJqHK94Abc24GB8ln7166fzl8b/EbTqNIAyX951gB6r0ZtmdMp5wSsFsytUqAjPnjSQDfiCuynto0zleIIMAj2Sr9s/zjcs2iTo0ep+yf41/8g/3H7LBYjbeJAkHUw0EC/KwVJit5qzSc7oPUx4qzK1m8cj623H82HyIPzhejcezjLeoMeui+Ns31eNDeBxj6q32fvtU98SI8Ct7ynrPxjfH1Vjw4S0gjmDKmsRgN4abzJGX9TTB/qtBhdpEiQRUHKzXj6H4JMozeOxboXjhsU2p7JuNQbFvUL3WmBCEJohITQgSE0IEhNCBITQgUJQpIQcqaEI0E0ICCNaqGNJdoFgt495TJbRINQi7hcUWnSObjFh5q33z2iWU8rLuMho8u84+AFvVfPyMgvci7zxLyAXH6dAueeWnSTU2dOlEkkkkyZMknm48T4rkxuJi1tY9NVJmMkkiI4Kv/AA5rvABjU2GYkwSQB5LEm72zMbk7XZnC/PhxVRtOqKTmhsTOn3WkqbCyYVlU1CHESQYMk6COC+f7XxRFQzqNV04MZllVzwuE2vMFtsUXCoyJ95vBw42HHW66xii94eSTncTPEchPSFiMLU711rd36PbFzG66jx/sunLxY4za8XJb03+xYpUyXwDc6jjC4qhFZzj7omPuq+hgajHRWa4i0OFwQurHYllKiRTMlwgcx1Xj129U8ZbfDeJxe1rDAa2LcTxJWOq7QefePmSp7VeS5VpX1OPjmM0+fyZ211sxRvOqsMDtN1JwINlSheryRAK3ZL1WJlZ43WD3sySAGwdQ69+Mdfor/Y28feGRxE8Jt0B1XyZj1YYHFFrh4LhlwTXTtjzX9foXZ+1BVy55Y8aOFj5HiPArR4THHSrHg8ey7r/Kfgvn26NXt8IwvuZIniADrPxWjwtd1I5asFh0cdCDwI4HxXkmVxunbLCZRrkKuw+ILBN3U+ermfcfJWLHAgEGQdCOK7S7cLNGhCFWQhCEAhNJAkJoUCTQhByoSTRoLyxdbIwu5fsL1VNvS7/xql4hhJJ4T3flmUXGbrDbf2gHsq1Ia4lhbTc52XIy4LgBq5xn08FgcXtaq7MBcC4Me1POZlXePz1m5z3WGIHBrR3QSPCCq3aWFbSeadNwfTHsVAO7VPGDxjSUw1vtrPvxUs2pU8I6X8ldbIxDe1a9kiGETJEPjXykqiqtNsrbfIaK0IDWUoAm8/qE2ldOTGa6/U4rf1Y7a28HgMBkBpAE8R+ysZjKhqOcYieStatDM1zgL3JEQGNmJ/oq/EUi0dfitcOGOE6XlyuXqqpvLSrfZu1zRgsJa8TB6qsqUu/HqvGtTIXayX155bPH0LY+9td7oqEPHvTl8oXvtDGveQWNEHWB7Ur5vTrkaFduF2jUYZBK8+X+eb3jp3x5+tV0bYoOzulpEmYVOaZVq7azie8Z6rnq4hrzOn1XfHcnbln827jkbSMr1xQ06BezS2bmF64wNcJbF+HEQtbZ10rgujDi6VMCdF2YaoGnglJH0zdLazaFANfNwIFtfNamht2lUbkLwDpJGvnoF8WZWdwXQ3HPYZk5l4suC79e2ck0+3bHx76VYU3y6m4EsfrEcJ4rSsBb3qMQbuYbB3i08D8F8j3Z2+59OO0gmxblHdHMdeS3+7u0nPotJuZcJHvZXRPy/cLjLcbqmeO+40+HxbXmBZw1Y6zh5cR4iy91XEsqtGbyMwWnwIuFAVKtMwHNqDk+WuH+poM+i6zKOFxWqSrP/wBF/wDLT/8AqflkT/EVnaNA6Mcfi4tC1tPmrJCrxTrH3ovxLPkGn5qTcC8+1Ud5Fw/7Js07kLjGzhxfUP8ArI+S62tgQOHMkn1KIaEIRHImUggqNGsjvlWzvZRzBrSRUqOJgBlOIB6ud8Frl8E/iljag2lUEubkIDYJFoDgZ8/gtY4/V0suu2yxOy3Um5qX5lEy9rqZBdTDrkQT3mzJBF76LK7Ze6o0gjI03LqkB0cmM181HcLet8fhazu6Q4scTcWktn1XNvHjHVXlzjMyAOGUWJPwC5fzuPJp1nzljtn31e9mEwLCf5RpK9XYrM3KddB4DWF5gT5c+PkuluBc1mc6vEgcm8Ot4Xqvz+sTf4stiNpNpP7YySIji3kVR7ZeMxAvGhtcRZU2NZVa4ipM/vRTwuZwM+quPHrL62xeTc+dJ9k4nMpPJAM3kckVGuaJ4LzdWM3XRi9OJ1KCrnAFob3mi4ufBV9R5JVnRqMdSyus7n4KZeGHquxAYZjXhyXKGTbirU4ZjW2vPPh4LzGDaTP7lWUuNcX4QxqlVaWmArJ2EHuutxXRgsK0ul7cw5XHyS5dbPi+KyjRm6uMHQaPaF/H7K9obNpkWploGupXticIwMuIE93KBM8Lry5f6Jenox4bO3F3Sywk8I1HkuXF082vASDF/NSrYbshJ5ek6DquHD4wxBv16c0xx/cVuX5XvsXEZKrZMXHSJ4r6zu1tEf4Dte85rho4SJF9PaXx/CiX24lfVtxaAcS+oAMgDWAkSdCT/wAQsc8721h42VDDyQR++v74qWXt63ZN/wAKnBrHhUcR3aXjwJ8hxUtpYvsaDngS6zWAauqOhrR6kKw2TguwotZqdXu4ve673HqVjDH9c88nVTphohoAHICAPJSQhdXIIQhAITQgSEIQcgThIJqKIWK383Lp40irJY+MrnAA6ey5w4gTB8uS2qHCRdN2eD4tW3Ip4F1Ml5qPMlwy5Q2OI4qqxVIVarsogCGgdNfiStfvdXc3GlrTma1rWgcsx0n6rMbIGUOLxlOZ2tjOYys25Xdd8dSah7qbDbitotpPgsa0vcD7+X3fMkLv3yw7WVSKbMgaTA8A4NgHiJaVo9wtkg4gV8pa9rHl2okVCAy3Rrlw714fNVMi5dXHpVkR6q270zPax2NosIktGg+OqoTEmAACtJj8JmpS0mQII8OBVDVwl7f0K3xWSemXbmp0hDg6/JcdXCiYlWlGlcDh0+65sXRBqHwHBd5l255Y9OXsb/BczgQ5WNOmATmUK9LiFrbFx6efZutOn3XXh6YNj/ZeBoVInUDlwUGudN09WdLYbNtY25KWFwz2umDHwXlgcVNnX8RqFodksbVIkxEieBXm5M8sZ274yXxoNhYIV6HaNcWvHdcNRYakLz/D5qpZUYDpEZmyCdZXDs5zqDKhBc0HKPAgXIJ9FfYDH9oac3JLhcXLCLSvFlO+noxvTJbwYamHFrAQS3NczrKzNekKbYPtHit9vjTAqSODBoOR4rAVZe+NSvX/AJ7uOHJO3dsLCGtUaBqSF9V3cwre3DGy5tIXI0BMxPUklZDdTYr6tRlJndJu93FjeMeML7Ds/Z1PDUgykA1o9XHiXHibLHJfq7N/M0q61PtcdRpNnLSBrO4X0YCOpWmus9un+a/EYj+epkYf0U7fOVpFqRyyvZBNAQtMGhJCBpIQgEIQg40wkhRUlGrUDWkngJUlR734ns8I+DBIgfvoiybrD7OrfisaSdH1T/tGg+C4d3sB+IxdKnHdealRxk91kun5/FS3VzMb2o9xlWo6dAAwm/mun+HWJDcYC7Nag4CGkkklllJPXTK9PpOytmigagb7LiMoj2QBpOp11KoN4tn991puarP1BwHaNHiCAfMLTtrOPuEdSJ+C8sZT7RsOBBBlrhEtPMfviozLdvlu1Nkkd6ldpv4AG+U+Cy1ekWtdIiSYngvqdT8qo4PEA3LYsBxe3mw/8emlXjthNqNcG3EmOhuPr6KTLTrrfj5xiadpGpA46D7qvbQDqk8uHPqtLjdjEezZw1HRVxo8C3K6eWvmuuOeozZv1wYvClo00vPhyXGL2i4Wqp1IaBUaH21F4UKezqVR3C+toISc2vYl49+KLDAAG+o0XpkzDvCY9kjU+atsdsOm0TSdflqvDC4eo8wRETraeif0ln1D5s6UeGBa5abYTZqW0187LkOBbmGU3nvSPZV/seGPaQJJHFY5uSZRrjwsrRsosp0xnZmDjcBskHiCpMwvfD2tygWaOPiT6Aeq7dl4U1AYBAm5dx6Bd9bABrQJ04rx6ei2Mjtdwe54fxEA/cKgwmzGB4BEknXQDzWs2jhnUq3eFnWHELjZgndqCAeg4LeN0l7bLdLB06eYsEGwjjzkldG9WPLKIp0xNWscjANb6np9154SozCUTVrGPCLkxoPRee7OFfiaxxmIEcKLD7jf5v39V1wjz5+7aLZGBGHoMpj3WgE8zxPquxJC6uBoSQqGkhCBpIQgEZkIQcaaQQo0ZKwX8SMcfy6TeJuOv9JW8cbL55iKP4vGuDgYBjlBNh8B8VLdNYQV4o7NqOHv08g8Ze1v1crL+G1BnYPqACS/KHanKA0kA8pPwVLvcRToU8P+sx/laSb+ceq0W7+whhqFMtLu8A54LjALxMgaCLeSzvWLeXd01bXg6KUhc9OgI4r0FEK7ctR54vBsqiHjTRws5p5grP4nCvwzszRmZoYs0jXow9bdFpxTCkmlmWmRxGFo4i4gOA7w0I5EjUf1VRjt3A6RF/DWOYWxx2wqdS7Py3DQt0Hlw8lXVcPiKIuwVmDQsu8DpqfJYuLrM5WKdsEt4z1EEfdJu7+UhwBJ1jSVsRiqLzDrO4g2d6FOphBEtcfCxP06LO7G+qoaOGcDamQOctC59sbAzMdUaMrwJsZH91f1HZD7Q6FrpPlCBic4ynWLzOixtt84pbPqEZQDmiT4jw5rqwdB7HAuHmJmPBb2ns4PLi4AEOEEWtlAsfVdWEwtMNioQSJBuDpoUttTqKfZm1XxlYwk8yCB1JV/LgAXCT4IO0MPRF3CeUEn0VPtPewAltKk5/K0X6XVmFS5bvi6r0GVNY/eq48TtDD4azfzah0Yy5LjwkKtw+ysZi4L3CjSdeBqR0+61eyNg0cMO42XcXm7it44OeWeulNs/YlXFVG1sdZrb06I0HGXfZa5rQBAsEBC6yOFu0kkIVQ0JIQNCSEDQkhAISRKDkCJUQUSo0kSsrhKLWY51QDWzrmJMwfQLTvdYqjwbPbd+sfMt+qzk6YeVld78A6tjmBroEgREzmEkeHs/Fb7DYgOYA61vKPBZPE3xdOdW1QDz9kQfktW0BroOh08DxH19VN3pco98LVAGWdNPELqBXMaI5KTaccVqVzunumoBOVWU0KEpyg8sTg6dUfmMa//ADNBXDV2BSPsl7OPceYno6QrOU5U1FlsUVTd53uYiqOopu/6heLt3a3DE+tIT8HLRyiVPmNfeTLt3arj/wBq3IMI+q9Ke6kmalZzp11+pj4LSJp8w/pkq8Pu5h2XyZj+q49NF3DBUw2AxoERAAC95RKuoz9Vz4Ok6mMpuAe6eIHIrqlRTVS3ZoSlEqocpqMolBJCjKJQSlCjKJQOUSlKUqCSFGUSg4gU5UAhG0MS6GHoVUYfugnmAfMQfr8Fa4wflu6H5Ktdh5p21ygj0gj0WL63j4rNoYPNiQ4EguLoPJzWjL9PRXjKuamM/IXHPmuXU0ibgkesCfkrLC04Lm8jI6G/3HkpGsq98NVlt9V7Zl5NpAaL0hbjjTzJyowiFRKU5UE4QTlEqMIhESlOVCE4QSlEqMJwglKcqEJwgkCiVGE4RDlEpQiEVKUSowiEQ5RKjCcIpyiUoRCBylKUIhQOUSowiEHKCmvPMpZkaOq2WkcwV5U2QG+FvJeuZDVLF25cVhwBI4PDo5c/mussuCNfmEn3EJsNlNG3qE15hylmVZSQlKJQSTChKcoJJqMolVEk1EFGZBJNQlGZBNCjmTlBJCjmRKCSFGUSgkhKUSgaFGUsyCaFDMjMgmko5kZlA0KOZGZB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9462" name="Picture 6" descr="http://upload.wikimedia.org/wikipedia/commons/c/c0/Daphnia_mag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32656"/>
            <a:ext cx="8094149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 </a:t>
            </a:r>
            <a:r>
              <a:rPr lang="en-US" b="1" i="1" dirty="0" err="1" smtClean="0"/>
              <a:t>Bosmina</a:t>
            </a:r>
            <a:r>
              <a:rPr lang="en-US" b="1" i="1" dirty="0" smtClean="0"/>
              <a:t> </a:t>
            </a:r>
            <a:r>
              <a:rPr lang="en-US" b="1" i="1" dirty="0" err="1" smtClean="0"/>
              <a:t>longirostris</a:t>
            </a:r>
            <a:endParaRPr lang="ar-SA" b="1" i="1" dirty="0"/>
          </a:p>
        </p:txBody>
      </p:sp>
      <p:sp>
        <p:nvSpPr>
          <p:cNvPr id="20482" name="AutoShape 2" descr="data:image/jpeg;base64,/9j/4AAQSkZJRgABAQAAAQABAAD/2wCEAAkGBxQQEhUUEhQUFBQXFBQUGBcUFBYYGBYXFRwWGBUVFxUaHCggGBolHRUWITEhJSkrLy4uFx8zODMsNygtLysBCgoKDg0OGxAQGiwkICQsLCwsLCwsLSwsLCwsLCwsLCwsLCwsLCwsLCwsLCwsLCwsLCwsLCwsLCwsLCwsLCwsLP/AABEIAMsA+AMBIgACEQEDEQH/xAAbAAACAwEBAQAAAAAAAAAAAAAAAQIDBAUGB//EAD8QAAIBAwIDBQUGBAQGAwAAAAECEQADIRIxBEFRBRMiYXEyQoGRoSNSYrHR8AYUM8FTcoKSBxVjouHxQ5Oy/8QAFwEBAQEBAAAAAAAAAAAAAAAAAAECA//EACMRAQEAAgICAgEFAAAAAAAAAAABESECMRJBUdFhBBMigcH/2gAMAwEAAhEDEQA/APplOaVOK0CaKVFAUUUGgJpzUVp1A5omlRVDmnUaKBmlRRQFOaVOgdFFFBF6c0TSmgKKJpE0BRRRQKlQaKBU6VOgVOlToFRRRQXVGmTSoCiaVFQOaRooqAFBNFFA5omlRVDooooCiaRNSt2y21Apomudf7csKSqFuIZSQwswyqRuHu+wpxtJPlVY47iLpi0i2lPvMNRPkNW3+2s+UXFddbROwNV3r9tMPdtqehcT8t64h4J7jEXL9xznBMqSI8OgDSN52qdns/QAQzEGZ06UjqBoUfXyqea+Lot2jY/xl+AY/kKoPa/D798I/wAlyP8A81EWVmQMyMkljO25JxWW9cGtLYlnLSwWToAhjqI23GKttJI3p2nw52v2/iSv5itloBhKMrDqrA/UVxTf1O4W3qAdkCsskgCTpbP16HNVjsiyx125ttgzbYo2fTek5fgvGfLvEUprlLc4m2PDcS75Xlz/AL0j8jUrfbtsHTxCNw7HYsdVo+lwYHowB9a1ll0zSpkYBBkHIIMgjqCN6VUFFFKgCaQeg1BqgsmiqxRTI0UjRRQFFFKoCnRRQFFFKgdAooqh0iaJrPx3Gpw9trt2dK7KolnY+yiAwCx8yBuTABICXG8Xb4e2bt5tKbAAEs7HZUUZZj0FcO+LvGT3zd1YkRwyNBbnPEXBlv8AIsDkZqzhOHe7dXiOJ0m5/wDHaHit8Op90T7TkbudyMQK6brzAEkTA6cyeg3yaxyWIWrAtgBAqqAAAogAdAowOVXapIHhEHeSCY3EAcp386rFm422kDbJ2+W9K7Z0glmVQBDEkx1Hpj51nTSa2lWRyONIGCARAPnkmf0qHG3AMsVGDjAOTyUVnFonU2VSNyRrPKVX3V896hwqWbJVu6N058Rkic4BONz9RTOBC7xRORykRnnHSa5lzty3YS3LNGu6LpVWkC44bVMZ3J+NdS9c0B1USbgI09AZyDz5DFW9oX1W2Fa2HBMwQqyceESYAxuanLZx125X/NOHZz/KEtbBJYEaV1KBDExJkz9etda1cfTPgdiZjYgNnwdVz9BWHsXh7Sr3ekKxUhm2tlhqJIJyxjHoKOweI1yrrDW/Co31jkxbaB4QKpp1SMAjn9PhSADAhlI5eISp9G2+BrNx3EqpAYkKql3IBIUATLN7u1eTs/xt2W7DURJbSFdGGevtQq4nNXNwkkemXhH4YluGIKky1gtKHqU/w2+h5iurwXFreTWgYZhlYQyHmrDkaxcK9vQGRbaqc+ASGHJgR7Qms/HW2sML9pSdP9Vc/aWh7UAY1LuPSKvHkWenbpU5BAKmVYBgRsQcgjypV0YBqJFM0pqKRNKgiioLgadQmpA0BTpU6AopE0TQFFE0UDpE0GoiSYFUNBO+AMknYDmTXJ73+ZuC5tatlhaB5ts1yOuMHlU+1r3eN/LWzjDXmHIckHmYPy9KvVAogCFAgDoByrPa9BzjHOPT507jrbBLAjUfbmDqEAbbAgc8VU7AjxkgSBAnOYAx1M59K4nDt37zeJt2e9IC6vD72kN1JAafpis3bUiji+2S13RMaQ2nWNIcrgwYg55Vp4W+zFXumEXxaQZUsMSVPtcgP3Ev4z4Oxa7sIyTq2Uic+9I2isd8tYtC2CXGwJ9qXMkf5VDY9BUll6TF9us7G9LNJZjMzqiMgAA4Hpiq71lkA03dKmTpPiEiBsdsfnVFy13glSwzOCR8QBsawr2m4OkgOYJDGRK4mY6YmKQunW4Hirgc6iGnwjSCSNzjExzq5bpcEFCIGdZWOggTPXlyrNw/FqoJmHIJ1kFdveI6euwrHcusR4QzSJ1NABHOAfdyTJ670wuV3anHmzba3pXJ1HJkpGVGOZiafDpxLBbnejKQFVAFC5IWIyP0rE1w3mAIhgvhB59YIkGu0P4gtKugrGhdRwMke6Dy3q3STt8v/wCKvbjlE4fbUddyC0BlMRGzct9orwB4UR8N6+udvfwyOPtLeYSxZWUpGkFjpcEmCyjw7ee9fNbHZ1zvWsH21LAqASx0zsOW01udMWvU/wDCDtS8OIbh2ZmtC1cuqpJIUrG3IKZz6CvsSwykoRDAxOx6D0NeF/gjsBuG0a7ei81shmnC2jklgdtgMwJwOde7tLp9n2eUDHzrnJuuluoo/hpiOGCGJt3Ht4MwoMoPk0fCuka4/ATZ4kqTKXxA2/qLkfEgMPlXWBrpxYoNRqVRNVCmilTqGVgqVKnRRTNKiaAoFFFA6JpTUWagZNZe0uLNod3aP27CBidE8/8ANHLkDPSp8dxg4a3rOXOEXclvTmBWHgLBQlrgHevEtMkc9I+JMnnmpRZwXCC2Cq5ySzHJZjuSedX3BFWIIFRYfCD+XX6VMrhm7bUdwWBKuAEBG++kx1I3/vXneyuE/nH7lhpCAu23tEgHHSSY+Neg7WTVa0AxqbSDBMQJ1MegAmvOXuJfhWvXVbSWCqFaZyYOkDJhmIBrFzhZ24P8Q8IOHuCQSAwBIOYJ3+or13aixakxkyCBv4RBU9J/KvL9ocHe4nSrKqkQxI1TkYkjIOa2NbeyBbYlxoDQSYWDsScHcx8axxrVdHhOIaMf6uYxu0bxtWkcArtriNGQfuO3PTvpIkEVz+B4xBrA1AlCVmJkEggeUxVXCWL1x+9VsDB6OOhArfHpKfGdqagU0xpaM8tpGd12Px+NbmYgDSSM89iRgnO9ZO0LCkklBbcLkT18/e8vWp8D2jCQSTIOPXb/ANVqsxd2tc0owmGVdStOSedPhIuqLsAl7InJ9ogawANvEDUL9g3dIaOTEAchyPr1q7sRzbs2iolGV3gDxQ7s65naCKTovbo8KiJaCagViMTI/D5RWO9askiQq6cm7oQuegVnUgecSelR7xVOmGQuwkLpOrqCemQc1s4ZWCg4bLTOnux1BIOScQBRV3Dug71QjgYLM5VtQESWJJJbYZqywHgljv7ImYEQJI3PpUVsd7pVmHcrBIIGq64zBj2UH1rTc4iTMTOYwMYGM1IVzO1OGY2lYn7S2y3QVkybeSIMmCJ+e9dwuCZX2SNQPUHIPyIrNctgKMyx1DrEjoOX6cqXZwizaH3UCf8A1koMei1vjWa1TUGakxqBNaRLVRURRURqFOlTo0VFBooCnSoJoExqu/fWyhuXNhsObHoBSv3ltqXedIxA3Yn2VXqTXPt2muOLt7cexb922vWObfvesqdhXd+9uf1CIVRtbXkM8/OtoTrn+x60KM/vz/T60z+//VA5/f0qDN89/wA/1+lWCB6/WsVu4Tqb2obu1EiJnJJ23iemn4GKO0CIKCdUBscoOPr+81yO2+HDo7QvghC3mG1YjqOXp0rqWyoBu61lsM23iA3HMgbZ+7XMRHOvQwNtTDx0BliPxNnfoYqCr+FbiMS1yM4Go7/v+9S7YCkeFlMkw05gSBPXnWDtPhlF0FAVQ5hSDnz251G6AjhnkDIErgtywDt5/lXOccXTedEnBq5UmV17QR7PORPOu4eO/l7egIxGkwAV0mOX58qy9n9ns7d4RvAAUDwxsojcDr51LtixhSNw0c86pET/AKjWs7wmMTLBYDcQ2ttMLAjcah1neKxd53Z0x8sAdNt66168qqBORnoSfXauDwrlx3kEhswMgeWSDO8+ZitRi9ulf4hi5AaGaw6JABJZ8IfMgznyrv8ACWAulFEIiBQYmAi6VAHoBXleyuI+1uXBhQotrGRJIJI+Z+Vem4DiCxlRIOJOynmPM1aRTa4VhcNw6Sv3WRgPMFuXrXSscTp8PdFgzGSPYSZiZ2Ej13OKL/GPZCpbCs+YB2A99nP3R/cCsF/jGDgcU5RG9lrakWjtAZzrKN8RtTs6ddAslQ6kqAJEHriZ5dKw3HDMQQxMxiMRgEnYCK2r2XbgRrjcFb1wTPPUGyDPpWPtbs8wGB7wDdXYo0bYe3Grf3x8RVwmWLtIsJChWIZXf2psqPeYjEtEBdzvtXX4B/DpnKnboG9PMNWCxZttbK2yESZYACZbJJE7+ZzVnZY0QJBBDAmZkkyuYz4gfnSLydNqhFSmka0yVFOaKI00UjTo0KKKU1FMmoyIJYhVUEsTsANyaNzArl9ofb3BbB+ytMGePfcEQs9Bn456UtEbdw8Q4uERbE90mxiY1t+Ixt6dK3BfmaaLjltsNvh5fpUjnAqBLkxmk10Z5iDnpHl9M/WocTxKIGzERqOcTsgPMx0rEl65cAcWyqmGth8O8Y1uvuIJHnnqRUqtNy+AJyN4+8Y5DofMmst7jLRtgiPACBb2AXBYmYgeHfrHOst7iVtm2H03CpjIcTBAJVSQFiRJJJ9aVziUV4WyhLAbwAcwCJGMkb/PaoL+MzaFwFG1gKAsFVBO5YGGnFXO66E7sxBVt8tq2LHzn6VzbHGNqLG2iSzAAKsmDp0kiIHhIJP9qkbAW4VyNRCw05D5AiMDMeq48gjxCq0agSQTEDMrnbbaflVPEAnVqABkJpTAH3WXGdjPWK3WLIA1GQNSjIIKjGvHLIIzVXFW1cTbGhZCkwTBBM5OQDOfMGgXAdoqq+OCSxjlBEYIzB51RxHEG7cJ92PFOBvy67E1I8PoOowAYMjMz7JjnvXQuWgVGkY9QMHG3p8qmpV3Y8rZ4MEjSSQcnWcgdCRz2HzqFxBbtjSYYQNMHJMKYG+/Tea9ClsJ0wIPSJmP71CygPj3Jkz+QHQVazhyeC4MWl7tceEnEDJMEkn13qzsTtVlOmdK50nbvIjxBvdUTlvgJO1phdbYgWd+cnV+g+nWrOG4NE4a33i5Rjbuk7qTC6G/03F9J8zW70zO3o+B4QAuYlzALHAOmfCo5IMx6knJNNQsECAGIZrb+/qMSp5MCMHbFVlTwzC05lciy7yes22PvNBwTkielaLoBGYV0UlHzAaN5jnjYdfKcOjEl08I4kk8M7EZ3sOx8JOPYOx6GPOutxi/Z3R/03/I1jdRctsL0lHUqwgiJyvnvWS1edbJtXDNxWWxP3gxw3+3J9DVz6Zxhn7YslVbSG8S5OqI8IBhdpMj40LwzqjgjwKVdBMtrWCCT6j611OLsi4LY5m4XPkqyR8I048x0rMt253c2wO81EEEaoKgq0LrXmAd+tJVu22zc1KD1AOPOpGsPZHsFSCpViPFGScmIJj2sCdjW41tmkaVOijLVQaU0UaImkTTNVjepRm7T4pkKWrX9W4RqP8Ah28y3qYgfE8qOFti2gE4jGN2J5nzz8qptKP5jiWkgs6J5wLVsjO4HiOxHOrrXChDKlt5IBJB8sgnzxHrU2qxWkeESI35eX78qV+6QPCPFtuAPOZ5D6VaykjcfEMI+G31rIYBJlRpwzFo0kANpz1Xc7xtFQVI+uEXxF5ImcBPauQIIUY6Ekis/H8P4w0uAwCmWhm8LKNZPs+1sMDSKuuDQGLDxHwyH0lEnSoXVAdW9oiZl+cVEiQxJAuwIIQygMlZZSwHhEjODM9CVi7U4a3bzdL96wCabRw0EkSesyCT08qmOEOpibIAKqo1PLNqOoksMkzGfKtTWAohVJLAQ+kkdTLEbzJz1pvIUa/EoBmfEAAMsN+kRHOojOvZwUd59mkTGi2NeI2Z56chVbcM0i4w1Fl3Ylthj0MQeXPGM3gWwJtKQAsjBgyZjSeg8/WotxZuMmoxrJGkQBynM+0JwMYO1FVr3j3CQqpGSSAQcKAG+8CROc7iruGe2xAHtS6mD4SBAkjrJBnzrH2qXMwWCyAQgWSDvJDRv8gTVfCrgsuoknBAkKogxt659ael6rXxnEBDkqPEo3zGJHz2q3vJHL1MT5VmewzDURuRkgSCc77/AB+Xls0IyBSIYeHkQIy2rPMGdo2pYZZrltfFqkBhy5zgAep/IVzOJ4Fk8PfIg/EwBMxO2OXKuzbvgOwYAzkCQCFEQN/IeRk1A2NZLKUVdWw2OBiRGJn1mrNM1h7J7IOtSzEajIY7+HYohGDEeIjrA51Z2+g7k20H9S7aRIJMs1xF1tOWJ0jxZPhJrodrXCFIkwQQ7ASQunxQPvGYxtNSsWzc4hZwvDrrP4r1wMttdgPCpcxy8FL2enZ4+0t0MriVP9tiDyI3BrlcNce25s3DJ0lrdzYXEEAq33XBInkZnrXV5Vn4vhu9AAJV1OtGG6sAeR3BGCOYJFWz2kVPcjwsQCImQTHMYiPjXNT7TiOotQTzm406BPUIxJH41qk8abVkalDOyDTEjVcubK2eZPPYA9Kz2LJGmwpLMw13n2gMWLt5M51AAZAJOyipFr0PZ795qu7gjQnTQPaYf5mkz0Vaq0Rdcf8AUV/IB0AP1Umnwt42ytu4QQV8LAaY0+4wmJ6R8qakG7dBzizv5g4qg4RZ73n9qceq2z+tXhfj+lU9nZF1p9q+8T0QKg+qmtNaRECipRRRMLKDSoiinUCKlQRUGHihpuK3K4un/Wmpl+JUv/sFabckfvlEfrUeK4fvEKzBwVPRlMqfSRnyms3AcVrg7agZB5Oh0unkQQw9RUG9B1mK4/YoJS4GnUOK4mScn+o/dmIIjRo8oPqK6ts52j1xPoJyBMZjY4rldpKLVwuTpt3mSWPs2ry4R26KwhZ5FV+9UFlu5gjkCTBI8MnETMqcxPl1FWBhHiHibZUHzBOw2zTvoBqOnS25ZRzIzI5gROQeVR4biWB8TM8jUJSBIMMCwMRzHxoqF6249oEyQTDmIGxOkDywOYrD2sfAChYd34joypWRqAxv+nnXR4lYlmZukDz5Ae9WVkh/CVXxKuokjSMt3LKcEnwn9MGoq1OG0EGSVIzBnSWhsRggjPwrDatgXSTMgrcURkBpkjyjFaeD4opfFmB3cMLciCpg+BgeUatJ6CKj2nZBCXJKMmpRv4gT4lUjlP8AaqLOOQa5GrPtA5A33YmduXpS4e1MDkSYBOWg5IievKp2LYdpYFVhjEkGQdJ3/wAtT4y0rFRLKYMEFZx8DG07D45BejO8pKx06WAEeAgkbZIx5dcVlv8AFJb8TGASB5nrpWCWYwAFjOYqL947QAoBGGdCxYDc4gDJ3JO4xVoRVct7WmVnT4p5oF3MmCYgZHQQwmWbS1wB9BVdUBZBYiQG1kYUAE+EfPkOjYs4WZOdRB2k7wPhFQtWCSAWTTpGpUJBG50tBwMczPlVrXuk7SDyMY5HAG/xxQYe1uJCAtjSgE5ySSDo8iTHy8xXT7L4NrNsLczdZmuXD+NvdnmFUKg8kFcrgOFN+7qeDZtMxiBF29Mj1CQJ6FVHI13tROSZP5+dWCc1EmDRNZOOuEwikhnkAj3VHtv8BgebLWkcFBkPBZbZZbQPv3WwzT0GUB6ajtW/g+EdAXVldtbawRCkwBCnlpEAeQo4eyHhgIRYCL7qpEa26krtOBI510Oy5NpScai7/BmYr/26axPgwLRVkbrJVlMSp9OnMGuRwnEG0bznxDURk5+xUIR/uVvnXS7ZKqjXdMsi40khnMjTbxvLQAD1rkmyyhLDgNIklPacLDXJHKXYTB2Y1R2ezE02kEzgsT1ZiS//AHE1qNY+FARtGxbxjEST7fxnNaqsKdOo0VUWzQTSmiiinUS0U6gRNcrij3V4ckvlmHleVZdY56kBuADnaf71dY1j7Vtarax7Qv8ADsMT7N1CwHqmsTyBJ5VKNCmR+z/7psAwKsAykEFYkER06eXnWLhL0QpkT7OJ5+JRG/w/tWwW26Mfh+pHKR8ag5fEKeFKorN3b+FCYYI3u2XJnDZCtGGgTmKuu6pkSQykghtMGIhwFjSBnEGSa3XOHNxWU2yymQVcCCDuDmNq5t/hL9nUbbShBAF25ocHobpDrcHmU1dWaipi+50tB9lSHUyc5IWRjzJ3251faTWGkArsNJAA5mCNzMyevPEVy7HFp4EZ7AKyClq6bzYjSCFXwxJJAAkxyxW83cgKl0/6QiAerR+VBi44d14WOoswZGIkjRLMpPOAGMnrXTv3/CVMOMgaeSvPs/WsfEcO7NJRNKrcjxmfEIJJIjA/OtXC8ILYO2kADHLSOZxOxPLfagzWrbYwPD7LTkg7g/vlNarVqc7xz8/j+/lSYAkG2ABBBIEj1nkfT6VQ/HBToATVGWO+PwTgfFvOqmFwsEalBBOkKDBBAjnJIO/lzqq4VsibrkkHYaS52ASQBA9d/wA8999Am7cFq35udbDn7JDf9w3Mg1l4TiDcIbg+G1b/AG1z7O2AejxmY2QfnUXDe99yksFspMgbHSPebEAnzzj4Cixb/mR9nKWTGq7nVcjZbZOY/F8s7Xp2PqOriX79swkRZXp4D/UYdWx5CuoaSFvwhZtKiBEGlVEADkP7+tMGP36/+KZNQmfP99dq0ibuBvXL094xJG4WQeSnKWz0mdTeoFbL0kYz06Hz9Ka29IgeZn82PWiKP5bUwEwqqQYwCTEADkAB+VdBRAgdAB/aq0EVXxfEd2pYDUdlUe8x9lf3sJPKnS5UX2728E9yyBdfzuH+knnAJc+idahwNsPN45L4X8NtcAD/ADEFiecjoKqs2AfsCQ8E3L7AzrdiDoJ5A48PJVArpzUkFXE2g6gHkZUjdSNiKOHv6xB9tY1efRh5GpmqLtsgh19pdx95eYrSNJNFRVgRIyDmihhdRRRUUUA0UVAFhz2rEeIkhiCBJFtQJZ53bT6TA2iSSBTdjd9kAidmkLIMHXiTEToG+JImtCWgpJ3YiCx3IGw8h5Cgw8dwLuCwbQQCQqHxEgY13R4p5eHSBPOJpP2RZuoJV2V1BGu7ddoYAiGZyQc7rnzFbeIvlAIAZmOlV6k9fIAEnyBqgsnD20V7kDSLYwS1wqPFptqCzHyAMYoql+weHYeK0HH42dhHozVGx/D3C2z4OF4dTz+xWfnFWfz4Ps2+LIjfu2X6OgIPzp3OLux4eHukwQDKpHQ5PKKmUaEtBNgRj2QTA8lAxHwqfEXFtjU7Kg/GwX13rBcTiWyLSL+G5xGPM+C2TO/Os9nse6W1F7Nnf+ja7x56i7cxPrbNUaP51bvhti7c2kpafRG8d4w0mdvjVHE8eqDxvatESPG4uMDjAGVB9QK0/wDJLZzcfiL5/wCtfeP9lsov0rVwnBW7ObVq1bPMpbVWPq4En4mi5cg3GugaLfEX+YLfY2jPQmD8Aa08JwV6R3jW0SD9nZAgHEF2jxER1NdcmdzPrQ1MI5vCdi2LeRb7x/v3j3jT1Abwg+grpOSdzOw/vH0qNI1QFqiTTikTQRNLffbp18z+lM0iaBs3zpAf+f0HlSH7/QU6Cc1yy7XW1KJOmLQ5Kre1feeZHsrvA/Ea0cUNfhiQeR2aN9X4evX41fYt6RvJJlmiJPpyHIDlRErVsKAq7D5k8yepNMGmTUBVDoBoooK08JjkZI8jzX+/xoqyKKKuomikRUDoooqBzUHuBRJ29CZ8gBkk8gNzTNVNakyTjkBg+Ynp6ZPWMEMlo3GZmUKLh8Mt4ksp/h+ExcuHBYAxMAmAJ1cJwi2yWktcYANcfLsBsuMKo5KoAHSrbaBQAAAAIAAAAHQAbVKgkGNImlNE0DomlRQPVSpUE0DoqNSoCozQaKApGnSoK7iTSByfhmp0RVCoNOKIqiIUCpCnFI0CNIVICaURUzM4QUhTomqCilToq6g0VGoJUqQoFQFOlRQOadRoFBKlRSoHQTSNFAUUUUBTJqNOgU06KKBMKKdRoGKKBQaBUUUVQVJbRIJGw86hTFZ5TlZ/G4v53/sEkkGR+f8A5oZSY2x+538hUGqM1P2b5eWs/wB/ZleCREDpz6fGq2Unfy5jljr5VGKYrPH9P48vKYz87+zJ3LZXeilSrpwnKcZ5XN/Gvsf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0484" name="Picture 4" descr="http://www.micromagus.net/animalcules/cladocera/Bosminidae/bosmina_longirostris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832648" cy="4775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plingfactory.de/Science/Atlas/KennkartenTiere/Crustacea/Image/Bosmina%20sp.2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200800" cy="5344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i="1" dirty="0" smtClean="0"/>
              <a:t>7- </a:t>
            </a:r>
            <a:r>
              <a:rPr lang="en-US" b="1" i="1" dirty="0" err="1" smtClean="0"/>
              <a:t>Bythotrephes</a:t>
            </a:r>
            <a:r>
              <a:rPr lang="en-US" b="1" i="1" dirty="0" smtClean="0"/>
              <a:t> </a:t>
            </a:r>
            <a:r>
              <a:rPr lang="en-US" b="1" i="1" dirty="0" err="1" smtClean="0"/>
              <a:t>longimanus</a:t>
            </a:r>
            <a:endParaRPr lang="ar-SA" b="1" i="1" dirty="0"/>
          </a:p>
        </p:txBody>
      </p:sp>
      <p:sp>
        <p:nvSpPr>
          <p:cNvPr id="22530" name="AutoShape 2" descr="https://www.msu.edu/~jaegeran/Bythotrephes%20longimanus%20by%20Andrea%20Miehls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2532" name="AutoShape 4" descr="https://www.msu.edu/~jaegeran/Bythotrephes%20longimanus%20by%20Andrea%20Miehls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2534" name="Picture 6" descr="http://el.erdc.usace.army.mil/ansrp/ANSIS/image/blongimanu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7396176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jcoll.org/genoma/vida_microsubmarina/crustaceos/img/bythotrephes/bythotrephe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136904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8- </a:t>
            </a:r>
            <a:r>
              <a:rPr lang="en-US" b="1" i="1" dirty="0" err="1" smtClean="0"/>
              <a:t>Polyphemus</a:t>
            </a:r>
            <a:r>
              <a:rPr lang="en-US" b="1" i="1" dirty="0" smtClean="0"/>
              <a:t> </a:t>
            </a:r>
            <a:r>
              <a:rPr lang="en-US" b="1" i="1" dirty="0" err="1" smtClean="0"/>
              <a:t>pediculus</a:t>
            </a:r>
            <a:endParaRPr lang="ar-SA" b="1" i="1" dirty="0"/>
          </a:p>
        </p:txBody>
      </p:sp>
      <p:pic>
        <p:nvPicPr>
          <p:cNvPr id="24578" name="Picture 2" descr="http://cfb.unh.edu/cfbkey/html/Organisms/CCladocera/FPolyphmedidae/GPolyphemus/polyphemus_pediculus/pediculus1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5112568" cy="4435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dr-ralf-wagner.de/Bilder/Polyphemus_pedicul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7306692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9- </a:t>
            </a:r>
            <a:r>
              <a:rPr lang="en-US" b="1" i="1" dirty="0" err="1" smtClean="0"/>
              <a:t>Leptodora</a:t>
            </a:r>
            <a:r>
              <a:rPr lang="en-US" b="1" i="1" dirty="0" smtClean="0"/>
              <a:t>  </a:t>
            </a:r>
            <a:r>
              <a:rPr lang="en-US" b="1" i="1" dirty="0" err="1" smtClean="0"/>
              <a:t>kindtii</a:t>
            </a:r>
            <a:endParaRPr lang="ar-SA" b="1" i="1" dirty="0"/>
          </a:p>
        </p:txBody>
      </p:sp>
      <p:pic>
        <p:nvPicPr>
          <p:cNvPr id="26626" name="Picture 2" descr="http://4.bp.blogspot.com/-5w_OOhed6Gg/T3grUpFjf4I/AAAAAAAAAFk/3Dt0Ns9SM-A/s1600/Leptodora_kindt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799"/>
            <a:ext cx="7128792" cy="4670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ar-SA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توجد انواع مختلفة من العوالق وسنتناول اليوم مجموعة من العوالق الحيوانيه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ar-S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jcoll.org/genoma/vida_microsubmarina/crustaceos/img/leptodora/leptodora_kindtii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404664"/>
            <a:ext cx="8112487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10</a:t>
            </a:r>
            <a:r>
              <a:rPr lang="en-US" b="1" i="1" dirty="0" smtClean="0"/>
              <a:t>- </a:t>
            </a:r>
            <a:r>
              <a:rPr lang="en-US" b="1" i="1" dirty="0" smtClean="0"/>
              <a:t>Cyclops </a:t>
            </a:r>
            <a:r>
              <a:rPr lang="en-US" b="1" i="1" dirty="0" err="1" smtClean="0"/>
              <a:t>strenuus</a:t>
            </a:r>
            <a:endParaRPr lang="ar-SA" b="1" i="1" dirty="0"/>
          </a:p>
        </p:txBody>
      </p:sp>
      <p:pic>
        <p:nvPicPr>
          <p:cNvPr id="28674" name="Picture 2" descr="http://nas.er.usgs.gov/XIMAGESERVERX/2008/20080107113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6843736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biolib.cz/IMG/GAL/17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48883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572000" y="1340768"/>
            <a:ext cx="34535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400" b="1" dirty="0" smtClean="0"/>
              <a:t>انتهى الدرس</a:t>
            </a:r>
            <a:endParaRPr lang="ar-SA" sz="4400" dirty="0"/>
          </a:p>
        </p:txBody>
      </p:sp>
      <p:pic>
        <p:nvPicPr>
          <p:cNvPr id="5" name="Picture 2" descr="C:\Users\halrabeah\AppData\Local\Microsoft\Windows\Temporary Internet Files\Content.IE5\JR4IZMAL\MC9001052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429000"/>
            <a:ext cx="4368931" cy="2351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الواجب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ar-SA" b="1" dirty="0" smtClean="0"/>
              <a:t>المطلوب من كل طالبة اختيار 3 صور من العرض وتقوم بكتابة نبذه </a:t>
            </a:r>
            <a:r>
              <a:rPr lang="ar-SA" b="1" dirty="0" err="1" smtClean="0"/>
              <a:t>بسيطه</a:t>
            </a:r>
            <a:r>
              <a:rPr lang="ar-SA" b="1" dirty="0" smtClean="0"/>
              <a:t> عن </a:t>
            </a:r>
            <a:r>
              <a:rPr lang="ar-SA" b="1" dirty="0" err="1" smtClean="0"/>
              <a:t>العالق .</a:t>
            </a:r>
            <a:endParaRPr lang="ar-SA" b="1" dirty="0" smtClean="0"/>
          </a:p>
          <a:p>
            <a:endParaRPr lang="ar-SA" dirty="0"/>
          </a:p>
        </p:txBody>
      </p:sp>
      <p:pic>
        <p:nvPicPr>
          <p:cNvPr id="4" name="Picture 3" descr="C:\Users\hala\AppData\Local\Microsoft\Windows\Temporary Internet Files\Content.IE5\Y8D2GNGQ\MC90034664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573016"/>
            <a:ext cx="2088232" cy="263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1- </a:t>
            </a:r>
            <a:r>
              <a:rPr lang="en-US" b="1" i="1" dirty="0" err="1" smtClean="0"/>
              <a:t>Hyperia</a:t>
            </a:r>
            <a:r>
              <a:rPr lang="en-US" b="1" i="1" dirty="0" smtClean="0"/>
              <a:t> </a:t>
            </a:r>
            <a:r>
              <a:rPr lang="en-US" b="1" i="1" dirty="0" err="1" smtClean="0"/>
              <a:t>macrocephala</a:t>
            </a:r>
            <a:endParaRPr lang="ar-SA" dirty="0"/>
          </a:p>
        </p:txBody>
      </p:sp>
      <p:pic>
        <p:nvPicPr>
          <p:cNvPr id="5" name="Picture 2" descr="Photo of mostly-translucent, many-legged, bug-like crea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6336704" cy="4176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media-cache-ak0.pinimg.com/236x/d9/de/8f/d9de8f1d81c7836b82a6757e4b3ae6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764704"/>
            <a:ext cx="5112568" cy="5244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2- </a:t>
            </a:r>
            <a:r>
              <a:rPr lang="en-US" b="1" i="1" dirty="0" err="1" smtClean="0"/>
              <a:t>Tomopteris</a:t>
            </a:r>
            <a:r>
              <a:rPr lang="en-US" b="1" i="1" dirty="0" smtClean="0"/>
              <a:t> </a:t>
            </a:r>
            <a:r>
              <a:rPr lang="en-US" b="1" i="1" dirty="0" err="1" smtClean="0"/>
              <a:t>helgolandica</a:t>
            </a:r>
            <a:endParaRPr lang="ar-SA" dirty="0"/>
          </a:p>
        </p:txBody>
      </p:sp>
      <p:pic>
        <p:nvPicPr>
          <p:cNvPr id="4" name="Picture 2" descr="http://upload.wikimedia.org/wikipedia/commons/thumb/4/40/Tomopteriskils.jpg/220px-Tomopteriski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226" y="1844825"/>
            <a:ext cx="6255094" cy="42648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3.bp.blogspot.com/-SF3iLVy5fvA/TgckwOldhgI/AAAAAAAAa34/5dAuk09Lu9g/s1600/3-30tomopte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7308272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i="1" dirty="0" smtClean="0"/>
              <a:t>3- </a:t>
            </a:r>
            <a:r>
              <a:rPr lang="en-US" b="1" i="1" dirty="0" err="1" smtClean="0"/>
              <a:t>Tomopteris</a:t>
            </a:r>
            <a:r>
              <a:rPr lang="en-US" b="1" i="1" dirty="0" smtClean="0"/>
              <a:t> </a:t>
            </a:r>
            <a:r>
              <a:rPr lang="en-US" b="1" i="1" dirty="0" err="1" smtClean="0"/>
              <a:t>elegans</a:t>
            </a:r>
            <a:endParaRPr lang="ar-SA" b="1" i="1" dirty="0"/>
          </a:p>
        </p:txBody>
      </p:sp>
      <p:sp>
        <p:nvSpPr>
          <p:cNvPr id="1026" name="AutoShape 2" descr="data:image/jpeg;base64,/9j/4AAQSkZJRgABAQAAAQABAAD/2wBDAAkGBwgHBgkIBwgKCgkLDRYPDQwMDRsUFRAWIB0iIiAdHx8kKDQsJCYxJx8fLT0tMTU3Ojo6Iys/RD84QzQ5Ojf/2wBDAQoKCg0MDRoPDxo3JR8lNzc3Nzc3Nzc3Nzc3Nzc3Nzc3Nzc3Nzc3Nzc3Nzc3Nzc3Nzc3Nzc3Nzc3Nzc3Nzc3Nzf/wAARCADCAQMDASIAAhEBAxEB/8QAGwAAAgMBAQEAAAAAAAAAAAAAAwQAAgUBBgf/xAA5EAACAgEDAgUCBAUDAgcAAAABAgMRAAQSITFBBRMiUWEycQYUgaEjQlKRwTOx0eHwFRZicoKi8f/EABcBAQEBAQAAAAAAAAAAAAAAAAABAgP/xAAiEQEBAQACAgMAAgMAAAAAAAAAAREhQTHwAhJRYdEyQpH/2gAMAwEAAhEDEQA/APjUuno+mqHf2wagqwerIPAzRSJt5LAbfbDnRqymRNoJ6jM6uEkCMeTTHtWcaUK9L+uWigczEse/fGvygkUEcHuMmjkJQlWjUAdwRwcM0Y3E9DfHHTF9JFtdwRyTwbxydyo4Unj9MihJGGHKix3xd9NJqHChAq9BRx2PcNN5hAX4vCGIhUlon3AwFtJoQJgoqJW9J3N+94RoWiaSPTlW3mt3Uf3w00QmDuA6xg1wP2wmjicrYmKDoV+MBCHRlm3vIdw54zQjC6hX2RiNaq765ZkO70DkmhzholOxqQ8HocAEsS7BdGul52MLQDKu72rnCsGEo2x+n3rCtEA1twTkAQrDkADOTwpMDvXthZm2kIEJB6HOAoIxTW99xyMVSUWgWFy4BxkSLG1FufbHC6oWST1SDqy8gDEdWI5ZRtQotcNgHcoTYYA9+crQageQeuU2oTJPFGAvA2kkn5w0cYoELVdMaAKhVil2Mgi2tXb3w7qQNxBvtnQQ46H9MAYPJWr+cqzHdtvphkFdcrJFzkqwaGuATd9MMFHQ4rCCOvbHY1Lru6VwSemABkO6lFgYeNXEdMdqnn74cqoW4+SP5jggLPJv74R2M/0Dn374QfvlG9J/4wka7qPPPXCxAL5wgHvnKGWUbjwOPnIrhAvpfzkwgX5GTIPDIQx2qKXi8aRGBDLXH751tKUdSAaPYZY+hwCTX2zowk0AdgVUA9aGD9XmBSlE+3bH/LsqetYTy1JsgbgOK74CEkVEGtrZ2gyUPtltSZLG1SAeDgtzJW7he4OAdYAw5UtfUKMEZ/Kk3nT7oyCADdffCnVCBd8LEED3xbUPqhpI2Z0MOzcpJ5HPTCjQacopeaRghFge+WglQOQl/wDOZY8S1LRKjern0k9s19BBLsLxJ5kg9R9N5DDLumnUFVJ3GjfHGG0+o03lujq5LHgcf74hM7CLlbk730rBRIzR+o8KegOBomRVR1WiB7HKh9yDke2US2RJVCG+Co6Z0CnclFNggfGUVNs6sCW2C92LLK0epJdN19rx2ME8KtNwTWBh0hnnmk3qXUWEbi/tkBNJqTG+oIRVjlFFWF5CrNHuiFIDycoEV0KlSr+19MbhH0ggEDsRwcAChmqhQ6mjh9hYcdBjEenjX6TanrxlWQA8dfjAX9QBsAkdMquxTyPvWMHkUABfW8XKgMSRdYER1NUODxl2T0bs5sVZDtFX2x+JAkSyuBvI9Cnt8n/GRSsMGynlBF9E7n5PsMMoLHaRxXAHQZCCz+okk8knCAqlGucDqCl28WOc5IoU0BwecuAB6u5zhTzB16YAlUtzhgaNJz85wKKq8unxkHQvc9c6CbzqEG87Y/XCu0T0yZwBvbJgYAUsgPQ4F4tyEMOT3x51B+g0R2yjbVUmgT7Z0rBTRbiWAsgcG8eVADZNMMFAjjc4N30Aw4VlYFh1HJyKnobdtrcOowMkKSqQyiu+F2BGDgWW75doy737ZBi6jSKlqw9DcA98q5/hGJFRIXQKyjnn3575ra3SF0Qxg8dcvpfDY40/jAsW6dqx2rCGlhj1UQWyo563mpDI6TsysVDcWvH6Z3U6TyJvpAvn9MsYd5/gkURyrf4wXkTV6VtLIjamIoXjDqjrW5T0OKRRjzLC1fOXe39Tli4FWT0AyyAhkfn09SO+J/KLRLtbc4oNzeHCK3TgHvnXMYZTQ2tyAT0OWMaxuxBBFXhQGXYaA59weuUEDSOzc7vjGJEshhuyw3Bg56A0fnAAAAKK23c4ZXDKARbLlp1N2oCg4GirVfJ74Q8CNpA6nsMGVPXj74MOUYOO4y3mGQ89MK4yWOTzgIwQxrscYHBIwGg076nXbL2r1Y+wwHdHpl/15/8ATBoA/wAx/wCMuzM+925JP1DLaqZJDtjIWOP0ov8AnF9yqPUSQOdowQTaEI9W4n9srOVQDceew9sVl1e61AAHa8qjl2t+gyB+A+aL6D2w4G08DK6UDYCD0/bLNZY2cCjcMTkBI6dT3yz1Qo385UcA4HeBkPX5yDk85L5rIqc5MsBxkycDLZLG4cN3yoj315gpbxnUoyqCaBUdu+ZzSyyagi6UijnRkfVahNKAIhY+MquoZoySATWBmPlxMNt88k98Fog/q3Ch7YDuljaf1SArfTLyuukkMbScnuDnYSVBXkAjrizxxtqwWbdQ4rA14fo4skjLTEgeoA2KBGLxSFBuugO2MJKJh6V2j3POBmeIN/EUkCzxg0VlAYfUOvOPa3TJKCSaZTxgzCyxK1EC+pXrgLOGkHp4vr986ISg3uTQ6jG4YgwNjk83kdGaxITs6ZFLND58BcLRHI9sJsC6dJDR3dRfTGInZYyg6KOg75UgujCqsYC8XIKk3fPXKkFe3F9MZEIUC8LJp6QfuMBZmMsNLyFPGc0mneaeOMUNzBbPzhFXy/QicfGUZdRA6ulAqbAPfA0/FfDF0Mqxo28EHn5/7OZqIQ4utt5u+JzHUaBdQUIAVXIHPXriPhGmj8Q18cPOz6mI/pH/AH++El4N+D+DP4jMFYFI2DENxyR0A/XvgPEIl8N3aWOvOkP8Xab2gdFvPoei0UaQF41QzlaQDgKPb4zyP4o8H1CoNei7mHE6KLI/9f8Az85LwS68vPYk9PcdMHqHAjUKfVkMh2Fe/vgGcBSCbxrQR59Ry6SdB2wVknLbaNXkGpp56AvnGd1jjpmUr0ovG4JvRRyoZ5AvOA12wfmiyM7vBUVk0EJ4zv6ZS/bvkA9zhRd2TB7ft/bJkNG1EQ7CwcyJo2hnNL6W4v2z0KwkqSx57DFX04kYgih850ZZQiVhR7ZbywCOAFOa/wCVWMB6B45zPmQFzRPXj4wM7VzGOUIi8fOHi0atCrA+rrxh/wAosrDepb74xGvlsIworphQokGym5Yjn2GH0wIGw0QPbLqhQh+ovploE/iVVAjA5NGqsebLDBXvjCM3pX9sZkQlTRsDi6wKxkKVCAC6LV1OAsJh6gi0Rx+mMW2oUEkbqo0OM5JD6yErd7DKQWJQCSvPNZASEeW/YHocmpiMRtD16fGEdKc7eee/fDRad9Qqjcu7pyaA/XAT07AP6l3A56fQrotRB5YRBIpFgj98xI9LOxMcas79AEF45H4ZrdOFchkY9WJqscFW13gzI5MG083t3CwPjEdRCTIQVqiLBH05sDWTfnEgnVXSS18yujdufbLPGJUI1MdpdEjqv2xiaHpIQdHGrBZEKUVrhhyCM0vw74HFDqGGkRi8pq36qPbD+CeGGWNY1cNHuJDAds9rpYYPDYA+0XXfriTWbcV0vhyaDS01M1WWI6nMnxKJdUJlhTpwDXB9wfg9MS/En4pVoniVJWVfrWF6Ne+edj/EejjUeVqZIiP60N/tYzck7Y56eY/Enguo8J1PqjZdNJZjYj9r9xmGFNcC8+g638XtJpmhRF1APBaVNo/tnnZm0+pbc+gCA/zRNtP/ABmLJPFdfjbfMY6aUBdznrnTByQD05x1tIgFQ6j/AOM42n+/IwcglgZfPhZYzxvHI/vmbF0FYPTZxqJF21xzxgiQHocqel4RfTGD0wrrotA12ypT2yE21HJd3zzkFqarB6ZUuy9c4GPa8g64UQOSAeMmcFEdsmNRslZPM3EUOlZfyiCWoc9s0vEICutkheD8vMCLhZr7e+KGPYDfBHbOjMvGh+XuQ2OcXbSKx3FaA7nNAKaB/XKypa+o0vxiKynjKml6EXlNoUAsOet455a7iFax84GSMMwo+nAGgBG9TfP9sGzE8Rk3fJwgiKkgGlOX08Q7AjnA7DuYFeg75d1IUKLr/bCRoqSGjXOOLpt25pB0FhcgThhRiNp5q+RgPywWS2qu2aSooBdX2oBaqVvccEyurkvaSKQ43dB+mFL6TRTassIlYtH9QA6DBRQMz7Y2JW+hzSnkbUSFiadiSSq0Tf2x1vCvK04fTzDca8wV/tiozdJNqPCtWWVh5qijuz0Efium8S0sm5f4yAbgD798854jBtMoLAdrBvMzwzUjQ6xX3FlPpcDuD/3eCx6XUaVvI3RruVa+4xvSR/m3jRxxItP9/fLaKQBh6vS3cZt+G6Xcd5Wj74kZt4N+HwJo4VVBSr/9jinjfiaSxtCJPV0IU84xr9SEQxqQOK+2eS1ZhZyY5IiV7qwu83WJN5Z76zRxSr5hkXY1lXjIbDS/h3w3XwNqfDNQ/wDU0YYEoP8A2nmsrMdHMmzWtE7A+n+JRH6jHPDl0kBB04VWoj0yA/5vMyNW/jymt0w0OoaIShyBYIwI1hi4Iv3zd8dTQw6lVVEDkclGsH7/ADmTN+XVhtAo9zmXSXYR1Ou3L9HXA6fVyRyARsyAjt0P6Y3KkZ4rkdMXKIaO3kZA200UlebFR6b4+D/bof2ypiO3+E3mrXYcj9MAPS/X75YmuVNEG8I4LJF8e+c6NwcPNMrAGVQ1j6hw3/XAlFIuNrH9iP0xghbnICSt3nCQTQ7ZEJ6DIq444JyZwGwOmTIr2XiGtTWeKyNrAC3l8SKath3OBgcu6uVBJ4Jy+phj1Rd2DbrtNvf4xQJNG0hiiZQPqvoudbyxOGk22jzde2AkAPJNDsKwuhkUxWxVmIs8VWCnR3lpD07jJFpOdd30fpWVSBkgA2m775oppNrKV9RrnGIYeChALE/2yjC8oxzCM8MwvnthFUxsO4I/fNKbw3zSZEO1l6k4WDSAacivWOh98lVmRwubpbPbNVmR0VnS5AKJ9/vnRFRqwAPqy7qBGTuINEk+2AnIsS6r1gsoHpAFVjS+HPNEzmPg9GwaKJArEXYBJurx9NeoURrYC9uMlGT+TkiiLMpB6dL4xuLUx6aSnBKBQCQeSMfh1CNaSgAnoRnHjjY+pQ1/GMSs7UeG6bXK00WpYwnllA5GKHwHTy/6G4H2Y5qx6IaeUyw8owIdfYYxAg+uM2LrLIltC8J8OKmKNiQqDnPWO0cGksUOO2LQwqEUgUxFkYn4nOVTy1u24zc8Odu1lTz+bOzF25PQZn6rwPR61wY/Mikfj01tv3rF/E/EZdLKUWP1e5HF5lR+M+IfmVkec0Dwo4FZNnbWXozrfwx4hpGICI6jowYC/wBDmJOsyyFDGysDRvis9fqvFY5tKNUspWVTzG7dc8v4j4kNRP5m3ax6gDMWc8N/G2zlnyaWQ+pnonEtRHKknLEi+uagnRnsnt3xeQB79ryKEjuSb/Q4QEEWB35zhpKUdfbOEU1Hoe2VEnNMNvfI4JQN7ZJOALBNdMGJDto9MgMDuTpyMHZDc8ZRZCrcdCMrJZayTeAzv3Ebxx7jrkVWHqUgjvXbF060TwRl47BJDEHsRhXbI75MsJgQCyKT3OTA+hxabyKDG2HW+2AmdxYjXcDw3scf1E1puCW11eUlUyeTGvG8gDtZ7ZreDGYkIkYNIdisaZgPpw+mQsziMF0jskjjj3wMks2k1mo0MhAG6nAN3h01Akg8mKO5Cws+49sd8pPHBhWEgASwPjLxRBW3MSKOR1WKJd8gEvO6OvoONQUIT60ZquiMKksbeUTtGwm7GUMUf0ruFdCcNFNThGAJuq7DOz/6zAIVrjnvhSYjJlKxKAG4LVjEGk8qOQzDgixXJJ9sKyFeWYFT2GXAJNA8ffIjA8VkaKFHVDa8EXmOmp1Us6iPgsaC+5z12t00TxlSnPU5iNpFTUeaBWw8AYDUUGtQL+cUpfQKByMYibafKJ46Lz0+Md0c66+ExOw3keke2LPopUl2uh7NvHcDJycdr6d6k2tyD1zX0uljiHCgIDu+5zPg0hlcnovVjmkZVVQOiKP7DOscrXZ5xGpdmoZiz6mVpS4br2wuql/NMBE444CnjPN+J+Jz6eVo449pXuw64twk1oyv5jEOoYHqCLxSXQ6WU1+XVPlOKzMj8YnHq2ITgv8AzJKj22niYdqsZNi/WtSX8L66WPdo9sy/03tb98wfFPC9X4e4j1mlkhbqN69fse+bWj/FE/mJsWONb6KM3fE/FBrvBZk1Oxj1Td2Px85mydLL8u3zSVTtJ2np1zOkaUHi89PIy+WbUHntmdqUFEbOSOOMy2yfOlDBuTmjE/nKCRRxcJtO16AON6eP0AgVWVAFLPY6C6GVZQoJHJvDgCJ7eq60emRWjKMXWyRxR74CxJKjtlpRwrfGVfgVkDbhXbJRKO3dzl0JuxlA3oyLJS32GFdJo5MGzWSayZnB9VRxI7CNSRts/GAklefwxgIF2pMdsoPNnt9sG+1dfIrMShPPbd8YF32sRCCoL3s/lBzpeKnmBzwyJGZPJYSA0SebwnhzKG3OxUdSRjv5nZr41aG9RfriYUoPsRkh8t2mdYYwzhgUPRT7j7YWfwpuGp1TySW4vqepGacIhZALVQCbF0TgdBGkMTNK4Mq/SVF7h7YmxffuUGxhWqqRopdLL+5/xkcsxDBCorqcmgMjxVJQA4BOD1CmNjJI5N9BXTJoIgDEnkjqbxbWa6LTg7U9d8AHLQaiOQkBiK64vrlgJ45Pvk0LnXPOhcCiTRB6jCREMPUOvXOaWKLeQ3Fjr74RBT0t7fnvmmatptFJ+YWaNvLKm92b88xn/hLwKFV0zOjXbH6umF/NpGnHGWRi0yzBU8tOg65k67Ulj5a3tvn5ymp1pcFVFDvXfFZZDLHsRtrkUre2aSRGJXoKGA1Cpqo9kq71/wBvtnn9U+q0s7XLIrjqLOMaHxhlYLqIgU7svByfadr9bPAOr8NeKQhBcZHpP/OZup0ZWj1sWc+haLTabxLTVGwkDcqRwQc8rqmjjkkikrerFSK9jWYsxuXXnR/CJ5uj/bGm8QLx7WckjsDxnPFNOCG2cd+Mwtr+ZtvCtv8AMMI6FjveAUyOrNLZHbnC6RV/LeobjhwAUC7b+2MQoUVmFKbwygg8+2dZav2GdjFKTVj5yhQxhpCrGu94I7kTleL642/9RND4wMtSRnaCQOmQKsQ3TIlb6vOFD6a4y8ixxoHsljgTcvqrt3yiuCdo753hjXuMGaU8dKyDrEhjeTOfVzzzkxo+r6vdrtSdRENrCmDbeCcrpNK+qnOjk3N5pMi7eCHA7f2zYCRQhJ/OW4jZUj9qxDU6tW1ukeVgNO8m5vKNbRfOat4333+zOvff6Z2o1Ejlp5N5nDU0jcdOMu9/mBKV+v1EAe45y2t1MZeXSxU2jSYlGI5IPzh4NO+o0s00bboYmVNx6i8X8SXjTulWJoGdOdgAIrpfTJPCqsP5itHjoRiEaSQtuQsB37YdtSZSg5UqKB7Znlr7REndpSVj8tL4B74wVDx0xHvWJwvMXCvH6h0JHXH44nIG9QPjHJsZssAUkoSvPUYm8Extrv5Bzel06GgaA7/OLyGOJuFuuOTmpGb8vxnQRycUC3zjoKRLZot7YKec7eCFHxmfLMxHpNDvm8kY20/PrLFd/wDbF0mJO0mwcX2gDczBUPPJyoZWBEbCve8i4trtZHpz5ZVmJolh/jKQ6qOUgI4Peu4wOsUzRFKthyMyXh2tZNZNytfXXoX0S+I70eRFI5UsarMHV+HSaOZo9QpRh09j9sa0Xijac7J13p0DHPQeMrFrfw95xC+dp6rb/STWLzEmy4S/Bmt0/hkk51kgRa3KffMf8Vy6WfXnUaQkGUb3A6Ak5yFQY13EE+wykumEitYHxmWs5Y0mtYDa63i0GmOonJB461hPEdO0Sgj3y/hu/fQ4sdcDQih2QhSQK5OUUOASvArk5aRh+vfBli/UgAZRyZjXpykRJR7IArv3zsjKFAHJo2cCr7u+QUlb0ek2CemL3uBXn0+2HZuKTgjvgTSqTVt74QJSdrKRVG86ZiAImBK3YGFRVcgEEFhbE9MA67ZLFVzWMNcWM7ty9crLsO3axv8Amv3zrHYARwD84JzXBPfisC4YgcLxkwRbni6yYH2fU6aWRQ8r0FO07spq9CmmjEizDzIvVt7AHFk8SCHynlMgZSGDj6R8YWWRRM0Oq5RQGUn6nH/5l3hrOWG5d2dpTSK1knjHSJTpzqYFcaZWCs4PG7thZ4TrydJAH87eWVOOVHuffM2TVyxxPolkIgZgxS+LGLyzp3T6+SZ/J5Ib+Y9s0jIunfYwO4dRXOYSSnTw+ZsNMdoYji8rpppGmVt/1mtzG8L5epEqiMHpfvhZOI1Ifr1zMjmlNwS0oX2XrjiyIulQGSytrt+3v++JcZvxdcgtStfHU4tq0XzRUl8dsOlSDeAAiimLdz8DAzlGcFQNqjk9Ly28E+PJGRUMDW1EMK/fFvLVr8trIHfNLVqmkhUA+txdVfcZ53VaiWKQmMtuHfJuLmzTeqjf8nvIJKMOntmcJWglDKaHcXwc9B4BrkfSaibVqo2DaUA+r5/fMHX6V0mZEPoPKn3GL+wn5WhD/EZaIo9CcyvFY3gmKOCrK1EYx+HJXbXDTym49w5PbNP8T6eKXVyMKJJFH9MUnlgQywhP4nNdrzQm8TSTwptKgKu5Fkew7Z5/xGJoSFUGsr4dMwk2MOLyKsdYYZAV5B98eh1QkFXyeMyPExslpeecN4bukY81QvGB/UQpIhvmsWjh2AbeLx0UI2UkFqxSSRmIUcDKKE0eBZODalYFiNrCxWUZ2VCR0PvgYvWxBJJXn74BJTu5UUlWMCQa54GdlbaAOevAzgG8c8YRLBa+t4PeDu7ewwljbQHerwHCttq6PfA6XYsoJNURV5Uqt/Nc3l32gjjteAkbhgDgUk5BFdOmBejV+3XLigavkjAyN6SB1GEDLG+Tkwdk80MmB9T0zacamaTV7j6SUK/1/wDGKPJNK7bmCfOD8Y1I06M8hjVJQCKxnwufQajwfWySSiTVIqmIX15o5q5vPZuTfw34d5+u1Wn0umkWJoww8zpuv3wE2kVUaRZd0yOdwrisz/DZp2n3xIRGpogmicaeZllMTELYJ2qbyThTU0THw6I6l32N6ox2/TE9OypL6iNo5yjLLLp45tRK7w2Vij3dP0wNjqiAfB5x0vZ2fxV5NSTGSaFXXXLvrpZtPFCYQuwctf1HEGhEYWbzLDGtozR8yPTRI8gV963QPT75MNp7QSSLpna/SlMzk8Dtki1mm1OuSNWIR3ApjmHLqJCGU3Gjcge4yaQxrqY3kkICkE11/TJi69H41Ps1S0wNrY+1/wDTM2eOKSTgg2Ovzi3iOu/MagGOxGlhN3WsXaclRXJ+MYarqEm3+WshRQd3XixjhlLacBjyqkBjgtG6pqEMxJs9u2NTBZKiZwKNr34OAn4RI2m1Ty8bezH3zRm1Hmkkryq0L98VeOODUkeaZIwRW3i8HJqSWYbgFHF9TlQprZFkd7jVRfAHbF9DpiCSKDNwLwzRsb4PPcjDxRLFGNwsj1HKaT1ehBJLZWGMQ+oChXT3xqWRGJ2jluQL6ZSSOFo4irEsRb7ul5AGZwU60B74m9UWW9wHfvjOoHO1jZPOAQCi5PTt75UBIMi+tgD7YOPiUngZcPbbgn65cID6qAr5waG4UdTd9/nBKDyL498JO6L6QbIODII5Y/vkHCQFAHHzizEbixf1CuvfCah9sZAF9KIxTcNo5vKgzvt2k812wM13S9DzlZ56O40TgXk9JINDpgceemWwOLyrte6x1GC4K8nm+uSZ9nBIvi8YgVk+/wDfJgmcbj6QcmFes8aZm8N0ysSQD0Jwf4cJKz2ehFfGTJi/4z39Pj5vvUer8IA/8J1zUNwYUfbJpFVoZyygmhyRkyZqJTXhaKfC/ESVFq67TXT7Zny8Ma46ZMmL7/1Z5vvUVb6VHa8HqCfIIs9RkyZitQx+OWIk0oBIHkR9PtgIgCo4HCDJkxOi9uS/66jtWWh4lasmTNdE8jxcxyX7ZaJj+dj5PX/GTJmVi03B4+cVUD8lIa58wf7ZMmO2enYiWVLN374SQD8z+oyZMKFKAJQABVnA/wAqfY5MmaQCYDzBx2wYHJyZMsQLOP8ATkyZlQZALPA64GT+XJkwB63hVHxiYA2E0OuTJjtC0n82G16qu0KAAUB4GTJmv9U7LoB5Y4xWXnUfrkyYAXA3HgdcmTJnMf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028" name="AutoShape 4" descr="data:image/jpeg;base64,/9j/4AAQSkZJRgABAQAAAQABAAD/2wBDAAkGBwgHBgkIBwgKCgkLDRYPDQwMDRsUFRAWIB0iIiAdHx8kKDQsJCYxJx8fLT0tMTU3Ojo6Iys/RD84QzQ5Ojf/2wBDAQoKCg0MDRoPDxo3JR8lNzc3Nzc3Nzc3Nzc3Nzc3Nzc3Nzc3Nzc3Nzc3Nzc3Nzc3Nzc3Nzc3Nzc3Nzc3Nzc3Nzf/wAARCADCAQMDASIAAhEBAxEB/8QAGwAAAgMBAQEAAAAAAAAAAAAAAwQAAgUBBgf/xAA5EAACAgEDAgUCBAUDAgcAAAABAgMRAAQSITFBBRMiUWEycQYUgaEjQlKRwTOx0eHwFRZicoKi8f/EABcBAQEBAQAAAAAAAAAAAAAAAAABAgP/xAAiEQEBAQACAgMAAgMAAAAAAAAAAREhQTHwAhJRYdEyQpH/2gAMAwEAAhEDEQA/APjUuno+mqHf2wagqwerIPAzRSJt5LAbfbDnRqymRNoJ6jM6uEkCMeTTHtWcaUK9L+uWigczEse/fGvygkUEcHuMmjkJQlWjUAdwRwcM0Y3E9DfHHTF9JFtdwRyTwbxydyo4Unj9MihJGGHKix3xd9NJqHChAq9BRx2PcNN5hAX4vCGIhUlon3AwFtJoQJgoqJW9J3N+94RoWiaSPTlW3mt3Uf3w00QmDuA6xg1wP2wmjicrYmKDoV+MBCHRlm3vIdw54zQjC6hX2RiNaq765ZkO70DkmhzholOxqQ8HocAEsS7BdGul52MLQDKu72rnCsGEo2x+n3rCtEA1twTkAQrDkADOTwpMDvXthZm2kIEJB6HOAoIxTW99xyMVSUWgWFy4BxkSLG1FufbHC6oWST1SDqy8gDEdWI5ZRtQotcNgHcoTYYA9+crQageQeuU2oTJPFGAvA2kkn5w0cYoELVdMaAKhVil2Mgi2tXb3w7qQNxBvtnQQ46H9MAYPJWr+cqzHdtvphkFdcrJFzkqwaGuATd9MMFHQ4rCCOvbHY1Lru6VwSemABkO6lFgYeNXEdMdqnn74cqoW4+SP5jggLPJv74R2M/0Dn374QfvlG9J/4wka7qPPPXCxAL5wgHvnKGWUbjwOPnIrhAvpfzkwgX5GTIPDIQx2qKXi8aRGBDLXH751tKUdSAaPYZY+hwCTX2zowk0AdgVUA9aGD9XmBSlE+3bH/LsqetYTy1JsgbgOK74CEkVEGtrZ2gyUPtltSZLG1SAeDgtzJW7he4OAdYAw5UtfUKMEZ/Kk3nT7oyCADdffCnVCBd8LEED3xbUPqhpI2Z0MOzcpJ5HPTCjQacopeaRghFge+WglQOQl/wDOZY8S1LRKjern0k9s19BBLsLxJ5kg9R9N5DDLumnUFVJ3GjfHGG0+o03lujq5LHgcf74hM7CLlbk730rBRIzR+o8KegOBomRVR1WiB7HKh9yDke2US2RJVCG+Co6Z0CnclFNggfGUVNs6sCW2C92LLK0epJdN19rx2ME8KtNwTWBh0hnnmk3qXUWEbi/tkBNJqTG+oIRVjlFFWF5CrNHuiFIDycoEV0KlSr+19MbhH0ggEDsRwcAChmqhQ6mjh9hYcdBjEenjX6TanrxlWQA8dfjAX9QBsAkdMquxTyPvWMHkUABfW8XKgMSRdYER1NUODxl2T0bs5sVZDtFX2x+JAkSyuBvI9Cnt8n/GRSsMGynlBF9E7n5PsMMoLHaRxXAHQZCCz+okk8knCAqlGucDqCl28WOc5IoU0BwecuAB6u5zhTzB16YAlUtzhgaNJz85wKKq8unxkHQvc9c6CbzqEG87Y/XCu0T0yZwBvbJgYAUsgPQ4F4tyEMOT3x51B+g0R2yjbVUmgT7Z0rBTRbiWAsgcG8eVADZNMMFAjjc4N30Aw4VlYFh1HJyKnobdtrcOowMkKSqQyiu+F2BGDgWW75doy737ZBi6jSKlqw9DcA98q5/hGJFRIXQKyjnn3575ra3SF0Qxg8dcvpfDY40/jAsW6dqx2rCGlhj1UQWyo563mpDI6TsysVDcWvH6Z3U6TyJvpAvn9MsYd5/gkURyrf4wXkTV6VtLIjamIoXjDqjrW5T0OKRRjzLC1fOXe39Tli4FWT0AyyAhkfn09SO+J/KLRLtbc4oNzeHCK3TgHvnXMYZTQ2tyAT0OWMaxuxBBFXhQGXYaA59weuUEDSOzc7vjGJEshhuyw3Bg56A0fnAAAAKK23c4ZXDKARbLlp1N2oCg4GirVfJ74Q8CNpA6nsMGVPXj74MOUYOO4y3mGQ89MK4yWOTzgIwQxrscYHBIwGg076nXbL2r1Y+wwHdHpl/15/8ATBoA/wAx/wCMuzM+925JP1DLaqZJDtjIWOP0ov8AnF9yqPUSQOdowQTaEI9W4n9srOVQDceew9sVl1e61AAHa8qjl2t+gyB+A+aL6D2w4G08DK6UDYCD0/bLNZY2cCjcMTkBI6dT3yz1Qo385UcA4HeBkPX5yDk85L5rIqc5MsBxkycDLZLG4cN3yoj315gpbxnUoyqCaBUdu+ZzSyyagi6UijnRkfVahNKAIhY+MquoZoySATWBmPlxMNt88k98Fog/q3Ch7YDuljaf1SArfTLyuukkMbScnuDnYSVBXkAjrizxxtqwWbdQ4rA14fo4skjLTEgeoA2KBGLxSFBuugO2MJKJh6V2j3POBmeIN/EUkCzxg0VlAYfUOvOPa3TJKCSaZTxgzCyxK1EC+pXrgLOGkHp4vr986ISg3uTQ6jG4YgwNjk83kdGaxITs6ZFLND58BcLRHI9sJsC6dJDR3dRfTGInZYyg6KOg75UgujCqsYC8XIKk3fPXKkFe3F9MZEIUC8LJp6QfuMBZmMsNLyFPGc0mneaeOMUNzBbPzhFXy/QicfGUZdRA6ulAqbAPfA0/FfDF0Mqxo28EHn5/7OZqIQ4utt5u+JzHUaBdQUIAVXIHPXriPhGmj8Q18cPOz6mI/pH/AH++El4N+D+DP4jMFYFI2DENxyR0A/XvgPEIl8N3aWOvOkP8Xab2gdFvPoei0UaQF41QzlaQDgKPb4zyP4o8H1CoNei7mHE6KLI/9f8Az85LwS68vPYk9PcdMHqHAjUKfVkMh2Fe/vgGcBSCbxrQR59Ry6SdB2wVknLbaNXkGpp56AvnGd1jjpmUr0ovG4JvRRyoZ5AvOA12wfmiyM7vBUVk0EJ4zv6ZS/bvkA9zhRd2TB7ft/bJkNG1EQ7CwcyJo2hnNL6W4v2z0KwkqSx57DFX04kYgih850ZZQiVhR7ZbywCOAFOa/wCVWMB6B45zPmQFzRPXj4wM7VzGOUIi8fOHi0atCrA+rrxh/wAosrDepb74xGvlsIworphQokGym5Yjn2GH0wIGw0QPbLqhQh+ovploE/iVVAjA5NGqsebLDBXvjCM3pX9sZkQlTRsDi6wKxkKVCAC6LV1OAsJh6gi0Rx+mMW2oUEkbqo0OM5JD6yErd7DKQWJQCSvPNZASEeW/YHocmpiMRtD16fGEdKc7eee/fDRad9Qqjcu7pyaA/XAT07AP6l3A56fQrotRB5YRBIpFgj98xI9LOxMcas79AEF45H4ZrdOFchkY9WJqscFW13gzI5MG083t3CwPjEdRCTIQVqiLBH05sDWTfnEgnVXSS18yujdufbLPGJUI1MdpdEjqv2xiaHpIQdHGrBZEKUVrhhyCM0vw74HFDqGGkRi8pq36qPbD+CeGGWNY1cNHuJDAds9rpYYPDYA+0XXfriTWbcV0vhyaDS01M1WWI6nMnxKJdUJlhTpwDXB9wfg9MS/En4pVoniVJWVfrWF6Ne+edj/EejjUeVqZIiP60N/tYzck7Y56eY/Enguo8J1PqjZdNJZjYj9r9xmGFNcC8+g638XtJpmhRF1APBaVNo/tnnZm0+pbc+gCA/zRNtP/ABmLJPFdfjbfMY6aUBdznrnTByQD05x1tIgFQ6j/AOM42n+/IwcglgZfPhZYzxvHI/vmbF0FYPTZxqJF21xzxgiQHocqel4RfTGD0wrrotA12ypT2yE21HJd3zzkFqarB6ZUuy9c4GPa8g64UQOSAeMmcFEdsmNRslZPM3EUOlZfyiCWoc9s0vEICutkheD8vMCLhZr7e+KGPYDfBHbOjMvGh+XuQ2OcXbSKx3FaA7nNAKaB/XKypa+o0vxiKynjKml6EXlNoUAsOet455a7iFax84GSMMwo+nAGgBG9TfP9sGzE8Rk3fJwgiKkgGlOX08Q7AjnA7DuYFeg75d1IUKLr/bCRoqSGjXOOLpt25pB0FhcgThhRiNp5q+RgPywWS2qu2aSooBdX2oBaqVvccEyurkvaSKQ43dB+mFL6TRTassIlYtH9QA6DBRQMz7Y2JW+hzSnkbUSFiadiSSq0Tf2x1vCvK04fTzDca8wV/tiozdJNqPCtWWVh5qijuz0Efium8S0sm5f4yAbgD798854jBtMoLAdrBvMzwzUjQ6xX3FlPpcDuD/3eCx6XUaVvI3RruVa+4xvSR/m3jRxxItP9/fLaKQBh6vS3cZt+G6Xcd5Wj74kZt4N+HwJo4VVBSr/9jinjfiaSxtCJPV0IU84xr9SEQxqQOK+2eS1ZhZyY5IiV7qwu83WJN5Z76zRxSr5hkXY1lXjIbDS/h3w3XwNqfDNQ/wDU0YYEoP8A2nmsrMdHMmzWtE7A+n+JRH6jHPDl0kBB04VWoj0yA/5vMyNW/jymt0w0OoaIShyBYIwI1hi4Iv3zd8dTQw6lVVEDkclGsH7/ADmTN+XVhtAo9zmXSXYR1Ou3L9HXA6fVyRyARsyAjt0P6Y3KkZ4rkdMXKIaO3kZA200UlebFR6b4+D/bof2ypiO3+E3mrXYcj9MAPS/X75YmuVNEG8I4LJF8e+c6NwcPNMrAGVQ1j6hw3/XAlFIuNrH9iP0xghbnICSt3nCQTQ7ZEJ6DIq444JyZwGwOmTIr2XiGtTWeKyNrAC3l8SKath3OBgcu6uVBJ4Jy+phj1Rd2DbrtNvf4xQJNG0hiiZQPqvoudbyxOGk22jzde2AkAPJNDsKwuhkUxWxVmIs8VWCnR3lpD07jJFpOdd30fpWVSBkgA2m775oppNrKV9RrnGIYeChALE/2yjC8oxzCM8MwvnthFUxsO4I/fNKbw3zSZEO1l6k4WDSAacivWOh98lVmRwubpbPbNVmR0VnS5AKJ9/vnRFRqwAPqy7qBGTuINEk+2AnIsS6r1gsoHpAFVjS+HPNEzmPg9GwaKJArEXYBJurx9NeoURrYC9uMlGT+TkiiLMpB6dL4xuLUx6aSnBKBQCQeSMfh1CNaSgAnoRnHjjY+pQ1/GMSs7UeG6bXK00WpYwnllA5GKHwHTy/6G4H2Y5qx6IaeUyw8owIdfYYxAg+uM2LrLIltC8J8OKmKNiQqDnPWO0cGksUOO2LQwqEUgUxFkYn4nOVTy1u24zc8Odu1lTz+bOzF25PQZn6rwPR61wY/Mikfj01tv3rF/E/EZdLKUWP1e5HF5lR+M+IfmVkec0Dwo4FZNnbWXozrfwx4hpGICI6jowYC/wBDmJOsyyFDGysDRvis9fqvFY5tKNUspWVTzG7dc8v4j4kNRP5m3ax6gDMWc8N/G2zlnyaWQ+pnonEtRHKknLEi+uagnRnsnt3xeQB79ryKEjuSb/Q4QEEWB35zhpKUdfbOEU1Hoe2VEnNMNvfI4JQN7ZJOALBNdMGJDto9MgMDuTpyMHZDc8ZRZCrcdCMrJZayTeAzv3Ebxx7jrkVWHqUgjvXbF060TwRl47BJDEHsRhXbI75MsJgQCyKT3OTA+hxabyKDG2HW+2AmdxYjXcDw3scf1E1puCW11eUlUyeTGvG8gDtZ7ZreDGYkIkYNIdisaZgPpw+mQsziMF0jskjjj3wMks2k1mo0MhAG6nAN3h01Akg8mKO5Cws+49sd8pPHBhWEgASwPjLxRBW3MSKOR1WKJd8gEvO6OvoONQUIT60ZquiMKksbeUTtGwm7GUMUf0ruFdCcNFNThGAJuq7DOz/6zAIVrjnvhSYjJlKxKAG4LVjEGk8qOQzDgixXJJ9sKyFeWYFT2GXAJNA8ffIjA8VkaKFHVDa8EXmOmp1Us6iPgsaC+5z12t00TxlSnPU5iNpFTUeaBWw8AYDUUGtQL+cUpfQKByMYibafKJ46Lz0+Md0c66+ExOw3keke2LPopUl2uh7NvHcDJycdr6d6k2tyD1zX0uljiHCgIDu+5zPg0hlcnovVjmkZVVQOiKP7DOscrXZ5xGpdmoZiz6mVpS4br2wuql/NMBE444CnjPN+J+Jz6eVo449pXuw64twk1oyv5jEOoYHqCLxSXQ6WU1+XVPlOKzMj8YnHq2ITgv8AzJKj22niYdqsZNi/WtSX8L66WPdo9sy/03tb98wfFPC9X4e4j1mlkhbqN69fse+bWj/FE/mJsWONb6KM3fE/FBrvBZk1Oxj1Td2Px85mydLL8u3zSVTtJ2np1zOkaUHi89PIy+WbUHntmdqUFEbOSOOMy2yfOlDBuTmjE/nKCRRxcJtO16AON6eP0AgVWVAFLPY6C6GVZQoJHJvDgCJ7eq60emRWjKMXWyRxR74CxJKjtlpRwrfGVfgVkDbhXbJRKO3dzl0JuxlA3oyLJS32GFdJo5MGzWSayZnB9VRxI7CNSRts/GAklefwxgIF2pMdsoPNnt9sG+1dfIrMShPPbd8YF32sRCCoL3s/lBzpeKnmBzwyJGZPJYSA0SebwnhzKG3OxUdSRjv5nZr41aG9RfriYUoPsRkh8t2mdYYwzhgUPRT7j7YWfwpuGp1TySW4vqepGacIhZALVQCbF0TgdBGkMTNK4Mq/SVF7h7YmxffuUGxhWqqRopdLL+5/xkcsxDBCorqcmgMjxVJQA4BOD1CmNjJI5N9BXTJoIgDEnkjqbxbWa6LTg7U9d8AHLQaiOQkBiK64vrlgJ45Pvk0LnXPOhcCiTRB6jCREMPUOvXOaWKLeQ3Fjr74RBT0t7fnvmmatptFJ+YWaNvLKm92b88xn/hLwKFV0zOjXbH6umF/NpGnHGWRi0yzBU8tOg65k67Ulj5a3tvn5ymp1pcFVFDvXfFZZDLHsRtrkUre2aSRGJXoKGA1Cpqo9kq71/wBvtnn9U+q0s7XLIrjqLOMaHxhlYLqIgU7svByfadr9bPAOr8NeKQhBcZHpP/OZup0ZWj1sWc+haLTabxLTVGwkDcqRwQc8rqmjjkkikrerFSK9jWYsxuXXnR/CJ5uj/bGm8QLx7WckjsDxnPFNOCG2cd+Mwtr+ZtvCtv8AMMI6FjveAUyOrNLZHbnC6RV/LeobjhwAUC7b+2MQoUVmFKbwygg8+2dZav2GdjFKTVj5yhQxhpCrGu94I7kTleL642/9RND4wMtSRnaCQOmQKsQ3TIlb6vOFD6a4y8ixxoHsljgTcvqrt3yiuCdo753hjXuMGaU8dKyDrEhjeTOfVzzzkxo+r6vdrtSdRENrCmDbeCcrpNK+qnOjk3N5pMi7eCHA7f2zYCRQhJ/OW4jZUj9qxDU6tW1ukeVgNO8m5vKNbRfOat4333+zOvff6Z2o1Ejlp5N5nDU0jcdOMu9/mBKV+v1EAe45y2t1MZeXSxU2jSYlGI5IPzh4NO+o0s00bboYmVNx6i8X8SXjTulWJoGdOdgAIrpfTJPCqsP5itHjoRiEaSQtuQsB37YdtSZSg5UqKB7Znlr7REndpSVj8tL4B74wVDx0xHvWJwvMXCvH6h0JHXH44nIG9QPjHJsZssAUkoSvPUYm8Extrv5Bzel06GgaA7/OLyGOJuFuuOTmpGb8vxnQRycUC3zjoKRLZot7YKec7eCFHxmfLMxHpNDvm8kY20/PrLFd/wDbF0mJO0mwcX2gDczBUPPJyoZWBEbCve8i4trtZHpz5ZVmJolh/jKQ6qOUgI4Peu4wOsUzRFKthyMyXh2tZNZNytfXXoX0S+I70eRFI5UsarMHV+HSaOZo9QpRh09j9sa0Xijac7J13p0DHPQeMrFrfw95xC+dp6rb/STWLzEmy4S/Bmt0/hkk51kgRa3KffMf8Vy6WfXnUaQkGUb3A6Ak5yFQY13EE+wykumEitYHxmWs5Y0mtYDa63i0GmOonJB461hPEdO0Sgj3y/hu/fQ4sdcDQih2QhSQK5OUUOASvArk5aRh+vfBli/UgAZRyZjXpykRJR7IArv3zsjKFAHJo2cCr7u+QUlb0ek2CemL3uBXn0+2HZuKTgjvgTSqTVt74QJSdrKRVG86ZiAImBK3YGFRVcgEEFhbE9MA67ZLFVzWMNcWM7ty9crLsO3axv8Amv3zrHYARwD84JzXBPfisC4YgcLxkwRbni6yYH2fU6aWRQ8r0FO07spq9CmmjEizDzIvVt7AHFk8SCHynlMgZSGDj6R8YWWRRM0Oq5RQGUn6nH/5l3hrOWG5d2dpTSK1knjHSJTpzqYFcaZWCs4PG7thZ4TrydJAH87eWVOOVHuffM2TVyxxPolkIgZgxS+LGLyzp3T6+SZ/J5Ib+Y9s0jIunfYwO4dRXOYSSnTw+ZsNMdoYji8rpppGmVt/1mtzG8L5epEqiMHpfvhZOI1Ifr1zMjmlNwS0oX2XrjiyIulQGSytrt+3v++JcZvxdcgtStfHU4tq0XzRUl8dsOlSDeAAiimLdz8DAzlGcFQNqjk9Ly28E+PJGRUMDW1EMK/fFvLVr8trIHfNLVqmkhUA+txdVfcZ53VaiWKQmMtuHfJuLmzTeqjf8nvIJKMOntmcJWglDKaHcXwc9B4BrkfSaibVqo2DaUA+r5/fMHX6V0mZEPoPKn3GL+wn5WhD/EZaIo9CcyvFY3gmKOCrK1EYx+HJXbXDTym49w5PbNP8T6eKXVyMKJJFH9MUnlgQywhP4nNdrzQm8TSTwptKgKu5Fkew7Z5/xGJoSFUGsr4dMwk2MOLyKsdYYZAV5B98eh1QkFXyeMyPExslpeecN4bukY81QvGB/UQpIhvmsWjh2AbeLx0UI2UkFqxSSRmIUcDKKE0eBZODalYFiNrCxWUZ2VCR0PvgYvWxBJJXn74BJTu5UUlWMCQa54GdlbaAOevAzgG8c8YRLBa+t4PeDu7ewwljbQHerwHCttq6PfA6XYsoJNURV5Uqt/Nc3l32gjjteAkbhgDgUk5BFdOmBejV+3XLigavkjAyN6SB1GEDLG+Tkwdk80MmB9T0zacamaTV7j6SUK/1/wDGKPJNK7bmCfOD8Y1I06M8hjVJQCKxnwufQajwfWySSiTVIqmIX15o5q5vPZuTfw34d5+u1Wn0umkWJoww8zpuv3wE2kVUaRZd0yOdwrisz/DZp2n3xIRGpogmicaeZllMTELYJ2qbyThTU0THw6I6l32N6ox2/TE9OypL6iNo5yjLLLp45tRK7w2Vij3dP0wNjqiAfB5x0vZ2fxV5NSTGSaFXXXLvrpZtPFCYQuwctf1HEGhEYWbzLDGtozR8yPTRI8gV963QPT75MNp7QSSLpna/SlMzk8Dtki1mm1OuSNWIR3ApjmHLqJCGU3Gjcge4yaQxrqY3kkICkE11/TJi69H41Ps1S0wNrY+1/wDTM2eOKSTgg2Ovzi3iOu/MagGOxGlhN3WsXaclRXJ+MYarqEm3+WshRQd3XixjhlLacBjyqkBjgtG6pqEMxJs9u2NTBZKiZwKNr34OAn4RI2m1Ty8bezH3zRm1Hmkkryq0L98VeOODUkeaZIwRW3i8HJqSWYbgFHF9TlQprZFkd7jVRfAHbF9DpiCSKDNwLwzRsb4PPcjDxRLFGNwsj1HKaT1ehBJLZWGMQ+oChXT3xqWRGJ2jluQL6ZSSOFo4irEsRb7ul5AGZwU60B74m9UWW9wHfvjOoHO1jZPOAQCi5PTt75UBIMi+tgD7YOPiUngZcPbbgn65cID6qAr5waG4UdTd9/nBKDyL498JO6L6QbIODII5Y/vkHCQFAHHzizEbixf1CuvfCah9sZAF9KIxTcNo5vKgzvt2k812wM13S9DzlZ56O40TgXk9JINDpgceemWwOLyrte6x1GC4K8nm+uSZ9nBIvi8YgVk+/wDfJgmcbj6QcmFes8aZm8N0ysSQD0Jwf4cJKz2ehFfGTJi/4z39Pj5vvUer8IA/8J1zUNwYUfbJpFVoZyygmhyRkyZqJTXhaKfC/ESVFq67TXT7Zny8Ma46ZMmL7/1Z5vvUVb6VHa8HqCfIIs9RkyZitQx+OWIk0oBIHkR9PtgIgCo4HCDJkxOi9uS/66jtWWh4lasmTNdE8jxcxyX7ZaJj+dj5PX/GTJmVi03B4+cVUD8lIa58wf7ZMmO2enYiWVLN374SQD8z+oyZMKFKAJQABVnA/wAqfY5MmaQCYDzBx2wYHJyZMsQLOP8ATkyZlQZALPA64GT+XJkwB63hVHxiYA2E0OuTJjtC0n82G16qu0KAAUB4GTJmv9U7LoB5Y4xWXnUfrkyYAXA3HgdcmTJnMf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032" name="Picture 8" descr="http://www.pac.dfo-mpo.gc.ca/science/oceans/plankton-plancton/zooplankton-zooplancton/images/polychaetes/tomopteris%20caval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5472608" cy="4868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pac.dfo-mpo.gc.ca/science/oceans/plankton-plancton/zooplankton-zooplancton/images/polychaetes/tomopteris%20pacif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160906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4- </a:t>
            </a:r>
            <a:r>
              <a:rPr lang="en-US" b="1" i="1" dirty="0" err="1" smtClean="0"/>
              <a:t>Euphausia</a:t>
            </a:r>
            <a:r>
              <a:rPr lang="en-US" b="1" i="1" dirty="0" smtClean="0"/>
              <a:t> </a:t>
            </a:r>
            <a:r>
              <a:rPr lang="en-US" b="1" i="1" dirty="0" err="1" smtClean="0"/>
              <a:t>superba</a:t>
            </a:r>
            <a:endParaRPr lang="ar-SA" dirty="0"/>
          </a:p>
        </p:txBody>
      </p:sp>
      <p:sp>
        <p:nvSpPr>
          <p:cNvPr id="2050" name="AutoShape 2" descr="data:image/jpeg;base64,/9j/4AAQSkZJRgABAQAAAQABAAD/2wCEAAkGBxQPDxQUEBQUFBQUFBQUFBQUFBUUFBUUFRQWFhQUFBQYHCggGBolHBQUITEhJSkrLi4uFx8zODMsNygtLisBCgoKDg0OGxAQFywkHCQsLCwsNywsLCwsLCwsLCwvLCwtLCwsLCwsLCwsLCwsLCwsLCwsLCwsLSwsLCwsLCwsLP/AABEIALoBDgMBIgACEQEDEQH/xAAbAAEBAAMBAQEAAAAAAAAAAAABAAIEBQMGB//EADoQAAICAAQEAwUGBAYDAAAAAAABAhEDBCExBRJBUWFxkRMiMoGhBkKxwdHwUmKi4RUjM3KCkhTS8f/EABkBAQEBAQEBAAAAAAAAAAAAAAABAgMEBf/EACQRAQEAAgEEAQQDAAAAAAAAAAABAhEDEiExQRMiMlFhcYHw/9oADAMBAAIRAxEAPwD8rIhOyghImlBCRnQAEGYsEREZVERE0qIiGhERDQiIhoREI0AhIaTYJiQAQgUREVAQCRAAJDRsEIWNG3oREevTCISGgEJGdLsAZAYsUAxIxYAiIyIiICIeXS/kQAJEBEQgBDRABDQpAAGTQFEmYiQAQgQQCAEDQgB6CSI9umEJETQiISaNgBIzYu2LAyA52KAEjFigSImhEJDQioUiGgDQikXQxoaGjKgm2NFRnRn7J1dOlSbrRXtYNvGgozoKLpNsGYnvLAkoqXLKns6dP5+voSy0t2uVd5Pl/Hf5DS7eAHu4RW8r8IrT1l+ge1S+GK85e8/rp9Bo28owb2Vi8Ot2vxYzxXLd/p6HmTsdzoBERXoQke5zSEhACEiAKhoqM2DGgoyoDFjUYkZAc7FDRUNCZAQ0NABUZUNDRtjRkkKRvZDhk8Z6VFd3+S3ZUt00Uj1hgSeqTp7Pp6n1OT+zcE1b531vSO29L82zrw4VhxkndvZJrSui77dV8qJLL47uN5o+Z4JweTxFLGXJDpKW1yTUWu9Sp+SZ9Dwz7Oz4dLEeehCeDi5fFiuTEi+ZuL5ai6lfNypab0fU5PgcMNxfK/Y4lS5W9YtXaXXetdDL7Q4c81KNYlQhTfNoo6t81JXaX73O3wTKyxPm1Lud3xuD9n8DCwnh4nv41XitRXuurcMNu0mlp3be9UjVy+U9mnoowfxbdFo3fm96O9mKgpRwlpVPFa96UuigtevT1OPxXh2JhuLlzWo6XJNp61Dam9fK7PT044+nn67fbl4/HYrBnhRSkr92SjyN3VtVtVddz5+WGpap2+z39epucQwHCnVxfWqp9n2elmg43t6df7nlz86ezHwwnBrcxPVYjXj5lSfh+/T8DGm9vID0lCjzZmxQQgxpXqJCe7TkhARo2hIRo2CEiWDFoGZUDRzsViFGdBRysaA0VGSRkFFRlGJ1cpwZyVzfL2W7fm+n1LMbfDNyk71yowvRavsjsZfgeilizUf5I+9P5vaP18jo5bKQ5VF4fK1o2t2+7bM8HArTXTTbRG8eP3XLPk9R44WWhD4cNVpcn70vV7fKjfw8dNcsFXglr/czlhJuoJtd5ePZI6nDOESlJKMW3J0q7vu+h5eXLLO6xnZytljVyeTlu7PpeGfZ/ExEpUq6XdfPxO7wvhMMvJe0TnKV06TjClrfnZ0cXNbU36baHXi4NT9k+my1qf4U4xTxpJtfDXTw8lSOTj5dar4k/urRVez0Onms09be/d/gkcjHxk/ify2v/itz18ePTjpnlz+TO5X208LJPm55U2r5Etorw8fHp5s11hxzl4fxYbi5RbVVyKpryVJ+TM+KcV9ilTqTajHwXVvyV+C+Z58IzPsstm5Kn7H23L4e0jp6uTOnhiPieMwvKp3zSqPP/uhs34vDnD/qz5eUm923SrXstkdL/wA22k9niXNt9HHkXlUXL1OfiwcZNPdNp+adM8ud29nHNdmN3v6/r3MZKiYp+n72MOjFMr/f9xaoxoiqjETGc63Ir3ISPe5ISFAQiSGhFQlRNDGgozomYsVhQUbmDkJy1qkqdyTWjuqXXZnQyHDI378XJ9E9P6Vr9TjfOlt1NuNh4MpbJvx6fNnXyvAHONuaXgk36vRfifT5fh8vZqHKo10lSSV3db9TYy+WjFPnub6bxgvJbv6LwLhju/n/AH5cc+Tt27OXjZHCjGChhqKSt6tzlLS+aXWnfgbWXyqlTdVex0sPA57SrvokvBqkauclyLlW53xwmLz5clyGYXOtOiX0/O7NnkUtkm0k3XlueWDl5OEnHRPvppu0r8zfyeQlCPtfiekUltWvMm+itsvf0TXt7cG4O5tOVKLV62m+yPrcnh4eXjyxVUn7/VtvV2cXJ3KPK6S5rd60pPSn1Wi+mxcW4wsspW24aVTVNeOmm37s5/GvVJ4daeep6SbvWvXR2c/MY9rVOl1cqR8jm/tvg21GOI9d1KvSjnZ77WxVPDhzJreV2n1Tvqje8Z7Tpzvp9hiZxdH/ANNfWRxs/wAZwsvbk6lWiu5t9r6Hx2d+0mPiL4uVfy7nGnNt222+7MXlk8N48Fv3Orm+NyxsWU56LaMVdJdv1DNcZ/y5YeDcYzSWJJ/FOmnXla/+HHYHPryeiceKke3EdZ838cYT+corm/qs8Ge+Y1w8J9lKH/Wbl+E0ZaarKhYEaVmLRkYsiijGcbMiJoewuNb+frsRHvc0JCVCJIQKiR65fAeJKo+FvordW30R1cPhihJqWrXhp8k/z9DGeUxg0cnw2eK1S5Yu6k9nSvTvsdfh3C/Zvmk4x8X70/NRXw/vU2cLN8z16bJdH0Ms3hv41oml67N+qOOc6puVj5LLrToZTLxlq7dvl1aS1fbz8Rw8GMJNxqKtq1o2vPf6nEfEPZ/FfgvI6GVbzGB7SK+GTjKrdPdX20a9DUmOu/dy1nfDfymbi5avTX5ox4hmfdqGzWj70609GfL5zFxOblgn4vRehucC4xhYUJYWajJauUJx6XupKrq06a7st5LCcMvd7/4u8JNRu30613OhwPGwsxh/5uJGGLHRxm65qfuuHfSr8U/A+bxOJYcp206/lSQrjUFBweEppu7mla00rsZ6p+WscLPT7L/yU/dvamle+9OvU1p8feCqtKK7PXpt33PlcLi+Gt8NpeDt7Vua+dzWFP4YvvvJdujbN3kmuzM4rvu7ea+1El/py0VaUtdE2vJtM5uf+0OLjpqdU9HXXXqjjN9gs5XPKu04sY9MSVvTQxlIxsLMOmjYSf7/ABCwYUERAB7y/wBFeGJL+qMP/U8D1Ul7Nrrzp/JRd/iipXiAtkRWIMyZiyKAEmiD3ISPoac0jKioRpNqjeyPD+fWb5Y7195r57Lx+jPLJ4LlJNR5veSUf45vaH6+B9LnMksLA55Tgp+7FxVpJ020nWtar06HLLP6umf2t+3bThiKKSgqiu21966uurOhl8p7dSq3PDi26+8rdt+WnqcN56MNvefpH59WZ8M4piQxJSg/ecafatqr/lfys65ydOnmmOXl6yzEcKS5navVw1a8Ve5uZDi2D7GWHiNuSk3hzSq4v7slW/3tTn4mWljykvvRg5pXWnWvP9DkSRzuM06YyV0czhRnJtSvzuz0jiY2TbWFNSjiRV8r5ovTZ1tJW1p46mjkc7LBmpRp006ataOzfyXLiOXJ7t/c0teOG+/5djOtrd4/w0nxKd20mbWLxuOJhxhiYEHy3Urqeu/vVdeBhm+bDlWIo4iezkqlX+5VJHOxnFv3VS87/HU55bjWMl9Nv2mXe8MSP+2V/ieeNHBr3HO/5q/Q0wOe/wBN9P7ZuugWYiGjZGJAIFYAIEQEREBMBYASGLq7V6Na2qbWj07AQGLMWek2uirReOqWr+e5gwAiIg2KKiE+i5mja4fknjT5Vt1fZfm/3smwyGTljT5YLxb6JdW/U+1wsth5HCpNSm+vd/our8l2I5cnJ09p5eWHg4eBFJpe7Hr92L1bfi2vn9F8zxfiksw0m24xb5b3d0nKT76L0828OJZ94snrpdvxfc0kWyek48bO9R7Zfe1v083seJtRhywu9XsuuvUmm7XSxG3jYt7+yxdVtcE6ce3wqjn5yClFYkeumIv4Z/xLwe/m/I6ONix9vHlprEwnHyc1JeuqOPhY7g7j+Fp90090Kzjt4Mk61WjWzMpu3oq8DBnGx2bU+ITlGpvnXeWr9TUk12JgzlkskngAQHNpl0/L8/33ABAiIgAhIoCEAIhjvrt519QAhXX6eGq/uBADJiwAGYsyMSAJsiog2RREfScttzKZpYcdFq7b8dKS/H17aPZ4pn1OowbaSpyaa5n1UU9VHz1OYQ2x0zeyRERpGTZiIoWzFiBmqGDMjFnOtBmLMgZyqsQMqBo51oEQkAQgBEQsoCEigJkRAEIAACyZBiAkyAAQkwNobAT6biSISCGKbdLVvRJatvsgIBIiIIiIyoAyBmbFYgzJgcrGmLMTIDnVgIQMqgEiCIiKIiACIQYEAgQBEAEDEGQBERBsiRH1HEiAkEREAkSIlERCZABkYszVTRiZAYrUYsDIxOVUEQGKqJsiIqIiYEREAEJMAAgAgECAIgIIiZAf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052" name="AutoShape 4" descr="data:image/jpeg;base64,/9j/4AAQSkZJRgABAQAAAQABAAD/2wCEAAkGBxQPDxQUEBQUFBQUFBQUFBQUFBUUFBUUFRQWFhQUFBQYHCggGBolHBQUITEhJSkrLi4uFx8zODMsNygtLisBCgoKDg0OGxAQFywkHCQsLCwsNywsLCwsLCwsLCwvLCwtLCwsLCwsLCwsLCwsLCwsLCwsLCwsLSwsLCwsLCwsLP/AABEIALoBDgMBIgACEQEDEQH/xAAbAAEBAAMBAQEAAAAAAAAAAAABAAIEBQMGB//EADoQAAICAAQEAwUGBAYDAAAAAAABAhEDBCExBRJBUWFxkRMiMoGhBkKxwdHwUmKi4RUjM3KCkhTS8f/EABkBAQEBAQEBAAAAAAAAAAAAAAABAgMEBf/EACQRAQEAAgEEAQQDAAAAAAAAAAABAhEDEiExQRMiMlFhcYHw/9oADAMBAAIRAxEAPwD8rIhOyghImlBCRnQAEGYsEREZVERE0qIiGhERDQiIhoREI0AhIaTYJiQAQgUREVAQCRAAJDRsEIWNG3oREevTCISGgEJGdLsAZAYsUAxIxYAiIyIiICIeXS/kQAJEBEQgBDRABDQpAAGTQFEmYiQAQgQQCAEDQgB6CSI9umEJETQiISaNgBIzYu2LAyA52KAEjFigSImhEJDQioUiGgDQikXQxoaGjKgm2NFRnRn7J1dOlSbrRXtYNvGgozoKLpNsGYnvLAkoqXLKns6dP5+voSy0t2uVd5Pl/Hf5DS7eAHu4RW8r8IrT1l+ge1S+GK85e8/rp9Bo28owb2Vi8Ot2vxYzxXLd/p6HmTsdzoBERXoQke5zSEhACEiAKhoqM2DGgoyoDFjUYkZAc7FDRUNCZAQ0NABUZUNDRtjRkkKRvZDhk8Z6VFd3+S3ZUt00Uj1hgSeqTp7Pp6n1OT+zcE1b531vSO29L82zrw4VhxkndvZJrSui77dV8qJLL47uN5o+Z4JweTxFLGXJDpKW1yTUWu9Sp+SZ9Dwz7Oz4dLEeehCeDi5fFiuTEi+ZuL5ai6lfNypab0fU5PgcMNxfK/Y4lS5W9YtXaXXetdDL7Q4c81KNYlQhTfNoo6t81JXaX73O3wTKyxPm1Lud3xuD9n8DCwnh4nv41XitRXuurcMNu0mlp3be9UjVy+U9mnoowfxbdFo3fm96O9mKgpRwlpVPFa96UuigtevT1OPxXh2JhuLlzWo6XJNp61Dam9fK7PT044+nn67fbl4/HYrBnhRSkr92SjyN3VtVtVddz5+WGpap2+z39epucQwHCnVxfWqp9n2elmg43t6df7nlz86ezHwwnBrcxPVYjXj5lSfh+/T8DGm9vID0lCjzZmxQQgxpXqJCe7TkhARo2hIRo2CEiWDFoGZUDRzsViFGdBRysaA0VGSRkFFRlGJ1cpwZyVzfL2W7fm+n1LMbfDNyk71yowvRavsjsZfgeilizUf5I+9P5vaP18jo5bKQ5VF4fK1o2t2+7bM8HArTXTTbRG8eP3XLPk9R44WWhD4cNVpcn70vV7fKjfw8dNcsFXglr/czlhJuoJtd5ePZI6nDOESlJKMW3J0q7vu+h5eXLLO6xnZytljVyeTlu7PpeGfZ/ExEpUq6XdfPxO7wvhMMvJe0TnKV06TjClrfnZ0cXNbU36baHXi4NT9k+my1qf4U4xTxpJtfDXTw8lSOTj5dar4k/urRVez0Onms09be/d/gkcjHxk/ify2v/itz18ePTjpnlz+TO5X208LJPm55U2r5Etorw8fHp5s11hxzl4fxYbi5RbVVyKpryVJ+TM+KcV9ilTqTajHwXVvyV+C+Z58IzPsstm5Kn7H23L4e0jp6uTOnhiPieMwvKp3zSqPP/uhs34vDnD/qz5eUm923SrXstkdL/wA22k9niXNt9HHkXlUXL1OfiwcZNPdNp+adM8ud29nHNdmN3v6/r3MZKiYp+n72MOjFMr/f9xaoxoiqjETGc63Ir3ISPe5ISFAQiSGhFQlRNDGgozomYsVhQUbmDkJy1qkqdyTWjuqXXZnQyHDI378XJ9E9P6Vr9TjfOlt1NuNh4MpbJvx6fNnXyvAHONuaXgk36vRfifT5fh8vZqHKo10lSSV3db9TYy+WjFPnub6bxgvJbv6LwLhju/n/AH5cc+Tt27OXjZHCjGChhqKSt6tzlLS+aXWnfgbWXyqlTdVex0sPA57SrvokvBqkauclyLlW53xwmLz5clyGYXOtOiX0/O7NnkUtkm0k3XlueWDl5OEnHRPvppu0r8zfyeQlCPtfiekUltWvMm+itsvf0TXt7cG4O5tOVKLV62m+yPrcnh4eXjyxVUn7/VtvV2cXJ3KPK6S5rd60pPSn1Wi+mxcW4wsspW24aVTVNeOmm37s5/GvVJ4daeep6SbvWvXR2c/MY9rVOl1cqR8jm/tvg21GOI9d1KvSjnZ77WxVPDhzJreV2n1Tvqje8Z7Tpzvp9hiZxdH/ANNfWRxs/wAZwsvbk6lWiu5t9r6Hx2d+0mPiL4uVfy7nGnNt222+7MXlk8N48Fv3Orm+NyxsWU56LaMVdJdv1DNcZ/y5YeDcYzSWJJ/FOmnXla/+HHYHPryeiceKke3EdZ838cYT+corm/qs8Ge+Y1w8J9lKH/Wbl+E0ZaarKhYEaVmLRkYsiijGcbMiJoewuNb+frsRHvc0JCVCJIQKiR65fAeJKo+FvordW30R1cPhihJqWrXhp8k/z9DGeUxg0cnw2eK1S5Yu6k9nSvTvsdfh3C/Zvmk4x8X70/NRXw/vU2cLN8z16bJdH0Ms3hv41oml67N+qOOc6puVj5LLrToZTLxlq7dvl1aS1fbz8Rw8GMJNxqKtq1o2vPf6nEfEPZ/FfgvI6GVbzGB7SK+GTjKrdPdX20a9DUmOu/dy1nfDfymbi5avTX5ox4hmfdqGzWj70609GfL5zFxOblgn4vRehucC4xhYUJYWajJauUJx6XupKrq06a7st5LCcMvd7/4u8JNRu30613OhwPGwsxh/5uJGGLHRxm65qfuuHfSr8U/A+bxOJYcp206/lSQrjUFBweEppu7mla00rsZ6p+WscLPT7L/yU/dvamle+9OvU1p8feCqtKK7PXpt33PlcLi+Gt8NpeDt7Vua+dzWFP4YvvvJdujbN3kmuzM4rvu7ea+1El/py0VaUtdE2vJtM5uf+0OLjpqdU9HXXXqjjN9gs5XPKu04sY9MSVvTQxlIxsLMOmjYSf7/ABCwYUERAB7y/wBFeGJL+qMP/U8D1Ul7Nrrzp/JRd/iipXiAtkRWIMyZiyKAEmiD3ISPoac0jKioRpNqjeyPD+fWb5Y7195r57Lx+jPLJ4LlJNR5veSUf45vaH6+B9LnMksLA55Tgp+7FxVpJ020nWtar06HLLP6umf2t+3bThiKKSgqiu21966uurOhl8p7dSq3PDi26+8rdt+WnqcN56MNvefpH59WZ8M4piQxJSg/ecafatqr/lfys65ydOnmmOXl6yzEcKS5navVw1a8Ve5uZDi2D7GWHiNuSk3hzSq4v7slW/3tTn4mWljykvvRg5pXWnWvP9DkSRzuM06YyV0czhRnJtSvzuz0jiY2TbWFNSjiRV8r5ovTZ1tJW1p46mjkc7LBmpRp006ataOzfyXLiOXJ7t/c0teOG+/5djOtrd4/w0nxKd20mbWLxuOJhxhiYEHy3Urqeu/vVdeBhm+bDlWIo4iezkqlX+5VJHOxnFv3VS87/HU55bjWMl9Nv2mXe8MSP+2V/ieeNHBr3HO/5q/Q0wOe/wBN9P7ZuugWYiGjZGJAIFYAIEQEREBMBYASGLq7V6Na2qbWj07AQGLMWek2uirReOqWr+e5gwAiIg2KKiE+i5mja4fknjT5Vt1fZfm/3smwyGTljT5YLxb6JdW/U+1wsth5HCpNSm+vd/our8l2I5cnJ09p5eWHg4eBFJpe7Hr92L1bfi2vn9F8zxfiksw0m24xb5b3d0nKT76L0828OJZ94snrpdvxfc0kWyek48bO9R7Zfe1v083seJtRhywu9XsuuvUmm7XSxG3jYt7+yxdVtcE6ce3wqjn5yClFYkeumIv4Z/xLwe/m/I6ONix9vHlprEwnHyc1JeuqOPhY7g7j+Fp90090Kzjt4Mk61WjWzMpu3oq8DBnGx2bU+ITlGpvnXeWr9TUk12JgzlkskngAQHNpl0/L8/33ABAiIgAhIoCEAIhjvrt519QAhXX6eGq/uBADJiwAGYsyMSAJsiog2RREfScttzKZpYcdFq7b8dKS/H17aPZ4pn1OowbaSpyaa5n1UU9VHz1OYQ2x0zeyRERpGTZiIoWzFiBmqGDMjFnOtBmLMgZyqsQMqBo51oEQkAQgBEQsoCEigJkRAEIAACyZBiAkyAAQkwNobAT6biSISCGKbdLVvRJatvsgIBIiIIiIyoAyBmbFYgzJgcrGmLMTIDnVgIQMqgEiCIiKIiACIQYEAgQBEAEDEGQBERBsiRH1HEiAkEREAkSIlERCZABkYszVTRiZAYrUYsDIxOVUEQGKqJsiIqIiYEREAEJMAAgAgECAIgIIiZAf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054" name="Picture 6" descr="http://www.ecoscope.com/krill/krill4/krill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344816" cy="5064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دني">
  <a:themeElements>
    <a:clrScheme name="مدني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مدني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دني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8E47CA9CA2FD45A7022585B3F1F29F" ma:contentTypeVersion="0" ma:contentTypeDescription="Create a new document." ma:contentTypeScope="" ma:versionID="f88920a0576771bc30ecf7dda9c839f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DDDFF4-63A6-43B0-8FDF-C888AE7928FB}"/>
</file>

<file path=customXml/itemProps2.xml><?xml version="1.0" encoding="utf-8"?>
<ds:datastoreItem xmlns:ds="http://schemas.openxmlformats.org/officeDocument/2006/customXml" ds:itemID="{3E04DCF6-D1C1-4EE2-BFFD-2BC08E59042A}"/>
</file>

<file path=customXml/itemProps3.xml><?xml version="1.0" encoding="utf-8"?>
<ds:datastoreItem xmlns:ds="http://schemas.openxmlformats.org/officeDocument/2006/customXml" ds:itemID="{085EA569-A976-4161-827A-746767BEF466}"/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57</TotalTime>
  <Words>65</Words>
  <Application>Microsoft Office PowerPoint</Application>
  <PresentationFormat>عرض على الشاشة (3:4)‏</PresentationFormat>
  <Paragraphs>17</Paragraphs>
  <Slides>24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مدني</vt:lpstr>
      <vt:lpstr>انواع العوالق الحيوانية</vt:lpstr>
      <vt:lpstr>الشريحة 2</vt:lpstr>
      <vt:lpstr>1- Hyperia macrocephala</vt:lpstr>
      <vt:lpstr>الشريحة 4</vt:lpstr>
      <vt:lpstr>2- Tomopteris helgolandica</vt:lpstr>
      <vt:lpstr>الشريحة 6</vt:lpstr>
      <vt:lpstr>3- Tomopteris elegans</vt:lpstr>
      <vt:lpstr>الشريحة 8</vt:lpstr>
      <vt:lpstr>4- Euphausia superba</vt:lpstr>
      <vt:lpstr>الشريحة 10</vt:lpstr>
      <vt:lpstr>5- Daphnia magna</vt:lpstr>
      <vt:lpstr>الشريحة 12</vt:lpstr>
      <vt:lpstr>6- Bosmina longirostris</vt:lpstr>
      <vt:lpstr>الشريحة 14</vt:lpstr>
      <vt:lpstr>7- Bythotrephes longimanus</vt:lpstr>
      <vt:lpstr>الشريحة 16</vt:lpstr>
      <vt:lpstr>8- Polyphemus pediculus</vt:lpstr>
      <vt:lpstr>الشريحة 18</vt:lpstr>
      <vt:lpstr>9- Leptodora  kindtii</vt:lpstr>
      <vt:lpstr>الشريحة 20</vt:lpstr>
      <vt:lpstr>10- Cyclops strenuus</vt:lpstr>
      <vt:lpstr>الشريحة 22</vt:lpstr>
      <vt:lpstr>الشريحة 23</vt:lpstr>
      <vt:lpstr>الواجب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انواع العوالق الحيوانية</dc:title>
  <dc:creator>hala</dc:creator>
  <cp:lastModifiedBy>hala</cp:lastModifiedBy>
  <cp:revision>7</cp:revision>
  <dcterms:created xsi:type="dcterms:W3CDTF">2014-02-17T16:15:52Z</dcterms:created>
  <dcterms:modified xsi:type="dcterms:W3CDTF">2014-02-25T16:00:09Z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0x010100878E47CA9CA2FD45A7022585B3F1F29F</vt:lpwstr>
  </property>
</Properties>
</file>