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76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0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6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81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47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6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8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1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2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3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508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6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9EC24-B29F-48AF-98ED-46EE83A727C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4B1F2-66ED-4AB0-B9EA-FAAFD3889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المعلومات التسويقية و بحوث التسويق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102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مزايا بحوث التسويق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أولا/</a:t>
            </a:r>
            <a:r>
              <a:rPr lang="ar-SA" dirty="0" smtClean="0">
                <a:solidFill>
                  <a:schemeClr val="accent2"/>
                </a:solidFill>
              </a:rPr>
              <a:t>تحديد المشكلات التي </a:t>
            </a:r>
            <a:r>
              <a:rPr lang="ar-SA" dirty="0" err="1" smtClean="0">
                <a:solidFill>
                  <a:schemeClr val="accent2"/>
                </a:solidFill>
              </a:rPr>
              <a:t>تواجة</a:t>
            </a:r>
            <a:r>
              <a:rPr lang="ar-SA" dirty="0" smtClean="0">
                <a:solidFill>
                  <a:schemeClr val="accent2"/>
                </a:solidFill>
              </a:rPr>
              <a:t> المنشأة في مجال التسويق بأسلوب عملي دقيق و توجيه الأضواء عليها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ثانيا /</a:t>
            </a:r>
            <a:r>
              <a:rPr lang="ar-SA" dirty="0" smtClean="0">
                <a:solidFill>
                  <a:schemeClr val="accent2"/>
                </a:solidFill>
              </a:rPr>
              <a:t>وضع توقعات و افتراضات أكثر دقه عن المتغيرات و العوامل التي تهتم و توثر على نشاطاتها التسويقية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ثالثا/</a:t>
            </a:r>
            <a:r>
              <a:rPr lang="ar-SA" dirty="0" smtClean="0">
                <a:solidFill>
                  <a:schemeClr val="accent2"/>
                </a:solidFill>
              </a:rPr>
              <a:t>التغلغل بكفاءة في </a:t>
            </a:r>
            <a:r>
              <a:rPr lang="ar-SA" dirty="0" err="1" smtClean="0">
                <a:solidFill>
                  <a:schemeClr val="accent2"/>
                </a:solidFill>
              </a:rPr>
              <a:t>السوقو</a:t>
            </a:r>
            <a:r>
              <a:rPr lang="ar-SA" dirty="0" smtClean="0">
                <a:solidFill>
                  <a:schemeClr val="accent2"/>
                </a:solidFill>
              </a:rPr>
              <a:t> فهم متغيراته و أسلوب تفاعلها و طريقة التعامل معها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رابعا/ </a:t>
            </a:r>
            <a:r>
              <a:rPr lang="ar-SA" dirty="0" smtClean="0">
                <a:solidFill>
                  <a:schemeClr val="accent2"/>
                </a:solidFill>
              </a:rPr>
              <a:t>التقليل من مشكلة عدم التأكد التي تواجه الإدارة عند اتخاذ القرارات المستقبلية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خامسا/ </a:t>
            </a:r>
            <a:r>
              <a:rPr lang="ar-SA" dirty="0" smtClean="0">
                <a:solidFill>
                  <a:schemeClr val="accent2"/>
                </a:solidFill>
              </a:rPr>
              <a:t>فتح مجالات أمام رجال التسويق نتيجة دراسة السوق و حاجات العملاء غير المشبعة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سادسا /</a:t>
            </a:r>
            <a:r>
              <a:rPr lang="ar-SA" dirty="0" smtClean="0">
                <a:solidFill>
                  <a:schemeClr val="accent2"/>
                </a:solidFill>
              </a:rPr>
              <a:t>استخدام الأسلوب العلمي في دارسة الموضوعات و المشكلات التسويقية مما يقلل استخدام أسلوب التخمين والنظرة الشخصية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145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أنواع بحوث السوق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57537"/>
            <a:ext cx="10515600" cy="30194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SA" dirty="0" smtClean="0">
                <a:solidFill>
                  <a:schemeClr val="accent2"/>
                </a:solidFill>
              </a:rPr>
              <a:t>-بحوث السوق المستهلكين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accent2"/>
                </a:solidFill>
              </a:rPr>
              <a:t>-بحوث الترويج والإعلان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accent2"/>
                </a:solidFill>
              </a:rPr>
              <a:t>-بحوث المنتجات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accent2"/>
                </a:solidFill>
              </a:rPr>
              <a:t>-بحوث التوزيع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accent2"/>
                </a:solidFill>
              </a:rPr>
              <a:t>-بحوث المبيعات 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accent2"/>
                </a:solidFill>
              </a:rPr>
              <a:t>-بحوث البيئة التسويقية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603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بحوث السوق و المستهلكين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78943"/>
            <a:ext cx="10515600" cy="31980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حجم و طبيعة الأسواق التي تتعامل في منتجاتنا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حجم الأسواق الحاكمة و الرئيسية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اتجاهات السوق و التنبؤ بحجم النشاط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الحصة السوقية للمنتجات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أنواع العملاء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13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بحوث الترويج و الإعلان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21843"/>
            <a:ext cx="10515600" cy="28551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طرق الترويج الممكنة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-اختيار الرسائل و الحملات الإعلانية و الترويجية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وسيلة الإعلان المناسبة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فاعلية الاستراتيجية الترويجية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437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بحوث المنتجات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36119"/>
            <a:ext cx="10515600" cy="294084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الفرص الخاصة بتقديم المنتجات الجديدة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-التأكد من أن تصميم المنتج يتناسب مع احتجاجات و منافع العملاء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-قياس أداء المنتجات مقارنه بالمنافسين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تشكيلة المنتجات و متابعاتها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85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بحوث التوزيع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14613"/>
            <a:ext cx="10515600" cy="35623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-الوقوف على أفضل المنافذ الممكنة لتوزيع منتجات المنشاة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أسس اختيار الموزعين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أماكن منافذ التوزيع الخاصة بالمنشاة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-تقيم علاقات المنشاة بالموزعين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متابعه التوزيع المادي ( المخازن – النقل .......)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912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بحوث المبيعات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50331"/>
            <a:ext cx="10515600" cy="352663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-قياس جدوى و فاعلية السياسات البيعية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-تقيم البدائل و اختيار وسائل و أساليب البيع الجديدة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-المعاونة في تقيم و تحديد المناطق البيعية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معادلات المقابلات البيعية لكل فئه من العملاء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-تحليل المبيعات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-تحديد أسس الرقابة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81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بحوث البيئة التسويقية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14675"/>
            <a:ext cx="10515600" cy="3062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-دراسة كافة العوامل المؤثرة على النشاط التسويقي في  البيئة الخارجية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المؤثرات السياسية مثل العلاقات الدولية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-البيئة الاجتماعية و هي الخاصة بالعوامل الديمغرافية و الثقافية و الدينية المؤثرة على النشاط التسويقي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906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خطوات البحث الميداني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71688"/>
            <a:ext cx="10515600" cy="462200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أولا/</a:t>
            </a:r>
            <a:r>
              <a:rPr lang="ar-SA" sz="2400" dirty="0" smtClean="0">
                <a:solidFill>
                  <a:schemeClr val="accent2"/>
                </a:solidFill>
              </a:rPr>
              <a:t>تحديد المشكلة أو أغراض البحث و أهدافة 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ثانيا/</a:t>
            </a:r>
            <a:r>
              <a:rPr lang="ar-SA" sz="2400" dirty="0" smtClean="0">
                <a:solidFill>
                  <a:schemeClr val="accent2"/>
                </a:solidFill>
              </a:rPr>
              <a:t>تصميم البحث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chemeClr val="accent2"/>
                </a:solidFill>
              </a:rPr>
              <a:t>أ/ تحديد نوع و مصادر البيانات  ب/تحديد التحليل المطلوب  ج/تحديد العينة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ثالثا/</a:t>
            </a:r>
            <a:r>
              <a:rPr lang="ar-SA" sz="2400" dirty="0" smtClean="0">
                <a:solidFill>
                  <a:schemeClr val="accent2"/>
                </a:solidFill>
              </a:rPr>
              <a:t>تنفيذ البحث الميداني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chemeClr val="accent2"/>
                </a:solidFill>
              </a:rPr>
              <a:t>أ/اختيار العينة ب/تجهيز المقابلين و اجراء المقابلة 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رابعا </a:t>
            </a:r>
            <a:r>
              <a:rPr lang="ar-SA" sz="2400" dirty="0" smtClean="0">
                <a:solidFill>
                  <a:schemeClr val="accent2"/>
                </a:solidFill>
              </a:rPr>
              <a:t>/ترميز الاستبانات و مراجعتها 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خامسا/</a:t>
            </a:r>
            <a:r>
              <a:rPr lang="ar-SA" sz="2400" dirty="0" smtClean="0">
                <a:solidFill>
                  <a:schemeClr val="accent2"/>
                </a:solidFill>
              </a:rPr>
              <a:t>تفريغ البيانات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سادسا/</a:t>
            </a:r>
            <a:r>
              <a:rPr lang="ar-SA" sz="2400" dirty="0" smtClean="0">
                <a:solidFill>
                  <a:schemeClr val="accent2"/>
                </a:solidFill>
              </a:rPr>
              <a:t>التحليل و النتائج و التوصيات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chemeClr val="accent2"/>
                </a:solidFill>
              </a:rPr>
              <a:t>أ/التحليل و التفسير ب/استخلاص النتائج ج/التوصيات </a:t>
            </a:r>
          </a:p>
          <a:p>
            <a:pPr marL="0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سابعا/</a:t>
            </a:r>
            <a:r>
              <a:rPr lang="ar-SA" sz="2400" dirty="0" smtClean="0">
                <a:solidFill>
                  <a:schemeClr val="accent2"/>
                </a:solidFill>
              </a:rPr>
              <a:t>إعداد التقرير النهائي 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34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62" y="1865312"/>
            <a:ext cx="10515600" cy="13255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تعتبر المعلومات هل شريان العملية التسويقية و لا يمكن لأي قرار أن يتخذ في تغيب المعلومات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716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9513"/>
            <a:ext cx="10515600" cy="439261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/>
              <a:t>تعريف نظام المعلومات التسويقية </a:t>
            </a:r>
            <a:br>
              <a:rPr lang="ar-SA" dirty="0" smtClean="0"/>
            </a:b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عملية مستمرة و منظمة لجمع و تسجيل و تبويب و حفظ و تحليل البيانات الماضية و الحالية و المستقبلية المتعلقة بأعمال المنشاة و العناصر المؤثرة فيها و العمل على استرجاعها للحصول على المعلومات اللازمة لاتخاذ القرارات التسويقية في الوقت المناسب و بالشكل المناسب و بالدقة المناسبة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93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تتميز نظم المعلومات التسويقية بما يلي 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3364706"/>
            <a:ext cx="10515600" cy="192166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r">
              <a:buFontTx/>
              <a:buChar char="-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 توليد تقارير منتظمة و دراسات حديثة  للتسويق </a:t>
            </a:r>
          </a:p>
          <a:p>
            <a:pPr marL="342900" indent="-342900" algn="r">
              <a:buFontTx/>
              <a:buChar char="-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-إيجاد منظومة من البيانات بما يضمن الربط بين القديم و الحديث </a:t>
            </a:r>
          </a:p>
          <a:p>
            <a:pPr algn="r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 استخدام نماذج رياضية و إحصائية بالغه التعقيد تتناسب مع تعقد المثرات التسويقية و الربط بينها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745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أهمية نظم المعلومات التسويقية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70369" cy="43513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-للمعلومات التسويقية أهمية خاصه في توفير المعلومات المساعدة  في أتخاذ القارات التسويقية</a:t>
            </a:r>
          </a:p>
          <a:p>
            <a:pPr marL="0" indent="0" algn="r">
              <a:buNone/>
            </a:pP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-تتميز نظم المعلومات التسويقية بأنها تنظر الى أعمال المنشأة ككل و ليس كأجزاء منفصله</a:t>
            </a:r>
          </a:p>
          <a:p>
            <a:pPr marL="0" indent="0" algn="r">
              <a:buNone/>
            </a:pP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-تتمكن نظم المعلومات التسويقية من استخراج مجموعة ضخمة من المعلومات بشكل تلقائي يساعد على حساب جدوى كل الأنشطة التسويقية </a:t>
            </a:r>
          </a:p>
          <a:p>
            <a:pPr marL="0" indent="0" algn="r">
              <a:buNone/>
            </a:pP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-إمكانية تعديل المعلومات دون جهد و الإجابة على أي أسئلة تتعلق بالعملاء او سلع أو رجال البيع بشكل فوري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1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مكونات نظم المعلومات </a:t>
            </a:r>
            <a:r>
              <a:rPr lang="ar-SA" smtClean="0"/>
              <a:t>التسويقه </a:t>
            </a:r>
            <a:r>
              <a:rPr lang="ar-SA" dirty="0" smtClean="0"/>
              <a:t>ثلاثة أجزاء رئيسيه 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71787"/>
            <a:ext cx="10515600" cy="239315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أولا /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مدخلات و هي التي يغذي بها النظام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ثانيا/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عمليات التشغيل و التحليل و هي الطرق و الأساليب اللازمة لتشغيل المدخلات حتى يمكن التوصل للمخرجات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ثالثا/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المخرجات و هي التي تنتج عن المدخلات و العمليات التشغيلية و التحليلية المتعلقة بها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593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2790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dirty="0" smtClean="0"/>
              <a:t>بحوث </a:t>
            </a:r>
            <a:r>
              <a:rPr lang="ar-SA" sz="5400" dirty="0">
                <a:latin typeface="+mn-lt"/>
                <a:ea typeface="+mn-ea"/>
                <a:cs typeface="+mn-cs"/>
              </a:rPr>
              <a:t>التسويق</a:t>
            </a:r>
            <a:r>
              <a:rPr lang="ar-SA" sz="5400" dirty="0" smtClean="0"/>
              <a:t> ؟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بحوث التسويق هي جمع و تسجيل و تحليل البيانات التسويقية أو البيانات المتعلقة بالمشاكل التسويقية للسلع و الخدمات و يمكن أن تتعلق هذه المشاكل بأي عنصر من مكونات المزيج التسويقي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94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الفرق بين  بحوث التسويق و بحوث السوق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/>
              <a:t>تتعلق بحوث التسويق بكافه البحوث التي تقوم بها المنشاء بغرض المساعدة  في اتخاذ القرارات التسويقية المختلفة</a:t>
            </a:r>
          </a:p>
          <a:p>
            <a:pPr marL="0" indent="0" algn="r">
              <a:buNone/>
            </a:pPr>
            <a:endParaRPr lang="ar-SA" dirty="0"/>
          </a:p>
          <a:p>
            <a:pPr marL="0" indent="0" algn="r">
              <a:buNone/>
            </a:pPr>
            <a:r>
              <a:rPr lang="ar-SA" dirty="0" smtClean="0"/>
              <a:t>اما بحوث السوق فيتم التركيز على فيها على جانب الطلب على المنتج ففي بحوث السوق نقوم بدراسة الطلب على مجموعه من السلع مثل الأجهزة الكهربائية او على ما ركه معينه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563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065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مزايا بحوث التسويق 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مزايا بحوث التسويق لا تقتصر على إدارة التسويق فقط و </a:t>
            </a:r>
            <a:r>
              <a:rPr lang="ar-SA" smtClean="0">
                <a:solidFill>
                  <a:schemeClr val="accent2"/>
                </a:solidFill>
              </a:rPr>
              <a:t>إن </a:t>
            </a:r>
            <a:r>
              <a:rPr lang="ar-SA" smtClean="0">
                <a:solidFill>
                  <a:schemeClr val="accent2"/>
                </a:solidFill>
              </a:rPr>
              <a:t>التسويق </a:t>
            </a:r>
            <a:r>
              <a:rPr lang="ar-SA" dirty="0" smtClean="0">
                <a:solidFill>
                  <a:schemeClr val="accent2"/>
                </a:solidFill>
              </a:rPr>
              <a:t>هي الإدارة الأكثر استفادة منها عن غيرها من الإدارات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0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690</Words>
  <Application>Microsoft Office PowerPoint</Application>
  <PresentationFormat>Widescreen</PresentationFormat>
  <Paragraphs>85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المعلومات التسويقية و بحوث التسويق </vt:lpstr>
      <vt:lpstr>تعتبر المعلومات هل شريان العملية التسويقية و لا يمكن لأي قرار أن يتخذ في تغيب المعلومات </vt:lpstr>
      <vt:lpstr>تعريف نظام المعلومات التسويقية  عملية مستمرة و منظمة لجمع و تسجيل و تبويب و حفظ و تحليل البيانات الماضية و الحالية و المستقبلية المتعلقة بأعمال المنشاة و العناصر المؤثرة فيها و العمل على استرجاعها للحصول على المعلومات اللازمة لاتخاذ القرارات التسويقية في الوقت المناسب و بالشكل المناسب و بالدقة المناسبة</vt:lpstr>
      <vt:lpstr>تتميز نظم المعلومات التسويقية بما يلي :</vt:lpstr>
      <vt:lpstr>أهمية نظم المعلومات التسويقية </vt:lpstr>
      <vt:lpstr>مكونات نظم المعلومات التسويقه ثلاثة أجزاء رئيسيه ؟</vt:lpstr>
      <vt:lpstr>بحوث التسويق ؟</vt:lpstr>
      <vt:lpstr>الفرق بين  بحوث التسويق و بحوث السوق</vt:lpstr>
      <vt:lpstr>مزايا بحوث التسويق :</vt:lpstr>
      <vt:lpstr>مزايا بحوث التسويق :</vt:lpstr>
      <vt:lpstr>أنواع بحوث السوق </vt:lpstr>
      <vt:lpstr>بحوث السوق و المستهلكين</vt:lpstr>
      <vt:lpstr>بحوث الترويج و الإعلان </vt:lpstr>
      <vt:lpstr>بحوث المنتجات </vt:lpstr>
      <vt:lpstr>بحوث التوزيع</vt:lpstr>
      <vt:lpstr>بحوث المبيعات </vt:lpstr>
      <vt:lpstr>بحوث البيئة التسويقية</vt:lpstr>
      <vt:lpstr>خطوات البحث الميداني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المعلومات التسويقية و بحوث التسويق</dc:title>
  <dc:creator>nuha alnumair</dc:creator>
  <cp:lastModifiedBy>nuha alnumair</cp:lastModifiedBy>
  <cp:revision>15</cp:revision>
  <dcterms:created xsi:type="dcterms:W3CDTF">2016-11-27T15:45:43Z</dcterms:created>
  <dcterms:modified xsi:type="dcterms:W3CDTF">2017-02-21T11:51:48Z</dcterms:modified>
</cp:coreProperties>
</file>