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DDEE58-9094-4FBB-BC55-9C9F0DC82E91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40E02B-A9E4-4B74-9BF7-5A63218D76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267200"/>
            <a:ext cx="5637010" cy="882119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Mrs.Amirah</a:t>
            </a:r>
            <a:r>
              <a:rPr lang="en-US" sz="2000" dirty="0" smtClean="0"/>
              <a:t> </a:t>
            </a:r>
            <a:r>
              <a:rPr lang="en-US" sz="2000" dirty="0" err="1" smtClean="0"/>
              <a:t>AlMashjari</a:t>
            </a:r>
            <a:r>
              <a:rPr lang="en-US" sz="20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/>
              <a:t>2017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7175351" cy="1793167"/>
          </a:xfrm>
        </p:spPr>
        <p:txBody>
          <a:bodyPr/>
          <a:lstStyle/>
          <a:p>
            <a:r>
              <a:rPr lang="en-US" dirty="0" smtClean="0"/>
              <a:t>On site </a:t>
            </a:r>
            <a:br>
              <a:rPr lang="en-US" dirty="0" smtClean="0"/>
            </a:br>
            <a:r>
              <a:rPr lang="en-US" dirty="0" smtClean="0"/>
              <a:t>translation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67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have a high level of competence in different areas, </a:t>
            </a:r>
            <a:endParaRPr lang="en-US" dirty="0" smtClean="0"/>
          </a:p>
          <a:p>
            <a:r>
              <a:rPr lang="en-US" dirty="0" smtClean="0"/>
              <a:t>understand </a:t>
            </a:r>
            <a:r>
              <a:rPr lang="en-US" dirty="0"/>
              <a:t>and critically analyze </a:t>
            </a:r>
            <a:r>
              <a:rPr lang="en-US" dirty="0" smtClean="0"/>
              <a:t>the translated </a:t>
            </a:r>
            <a:r>
              <a:rPr lang="en-US" dirty="0"/>
              <a:t>information, </a:t>
            </a:r>
            <a:endParaRPr lang="en-US" dirty="0" smtClean="0"/>
          </a:p>
          <a:p>
            <a:r>
              <a:rPr lang="en-US" dirty="0" smtClean="0"/>
              <a:t>know </a:t>
            </a:r>
            <a:r>
              <a:rPr lang="en-US" dirty="0"/>
              <a:t>how to highlight the key elements </a:t>
            </a:r>
            <a:r>
              <a:rPr lang="en-US" dirty="0" smtClean="0"/>
              <a:t>in the </a:t>
            </a:r>
            <a:r>
              <a:rPr lang="en-US" dirty="0"/>
              <a:t>text, </a:t>
            </a:r>
            <a:endParaRPr lang="en-US" dirty="0" smtClean="0"/>
          </a:p>
          <a:p>
            <a:r>
              <a:rPr lang="en-US" dirty="0" smtClean="0"/>
              <a:t>constantly </a:t>
            </a:r>
            <a:r>
              <a:rPr lang="en-US" dirty="0"/>
              <a:t>enrich their professional vocabulary</a:t>
            </a:r>
          </a:p>
        </p:txBody>
      </p:sp>
    </p:spTree>
    <p:extLst>
      <p:ext uri="{BB962C8B-B14F-4D97-AF65-F5344CB8AC3E}">
        <p14:creationId xmlns:p14="http://schemas.microsoft.com/office/powerpoint/2010/main" val="419005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 personal features of an interpreter - such as a quick reaction, clear articulation, and bright mind - are also of great importance</a:t>
            </a:r>
            <a:r>
              <a:rPr lang="en-US" dirty="0" smtClean="0"/>
              <a:t>.</a:t>
            </a:r>
          </a:p>
          <a:p>
            <a:r>
              <a:rPr lang="en-US" dirty="0"/>
              <a:t>Translate and clarify the meaning of special terms and key words prior to interpreting</a:t>
            </a:r>
            <a:r>
              <a:rPr lang="en-US" dirty="0" smtClean="0"/>
              <a:t>.</a:t>
            </a:r>
          </a:p>
          <a:p>
            <a:r>
              <a:rPr lang="en-US" dirty="0"/>
              <a:t>remember to pronounce words distinctly and clearly.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21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Recognize that you may not know some words and that is ok. We are all learning even our own mother tongue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45720" indent="0">
              <a:buNone/>
            </a:pP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99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Be humble!!!! And enjoy the time doing it! It’s a gift from God to be able to </a:t>
            </a:r>
            <a:r>
              <a:rPr lang="en-US" dirty="0" smtClean="0"/>
              <a:t>interpret.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0065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55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Slipstream</vt:lpstr>
      <vt:lpstr>On site  translation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site  translation</dc:title>
  <dc:creator>ameerh</dc:creator>
  <cp:lastModifiedBy>ameerh</cp:lastModifiedBy>
  <cp:revision>6</cp:revision>
  <dcterms:created xsi:type="dcterms:W3CDTF">2017-02-19T05:48:30Z</dcterms:created>
  <dcterms:modified xsi:type="dcterms:W3CDTF">2017-02-20T06:15:14Z</dcterms:modified>
</cp:coreProperties>
</file>