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66" r:id="rId5"/>
    <p:sldId id="265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02DDEE58-9094-4FBB-BC55-9C9F0DC82E91}" type="datetimeFigureOut">
              <a:rPr lang="en-US" smtClean="0"/>
              <a:t>2/20/2017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AD40E02B-A9E4-4B74-9BF7-5A63218D762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95400" y="4267200"/>
            <a:ext cx="5637010" cy="882119"/>
          </a:xfrm>
        </p:spPr>
        <p:txBody>
          <a:bodyPr>
            <a:noAutofit/>
          </a:bodyPr>
          <a:lstStyle/>
          <a:p>
            <a:r>
              <a:rPr lang="en-US" sz="2000" dirty="0" err="1" smtClean="0"/>
              <a:t>Mrs.Amirah</a:t>
            </a:r>
            <a:r>
              <a:rPr lang="en-US" sz="2000" dirty="0" smtClean="0"/>
              <a:t> </a:t>
            </a:r>
            <a:r>
              <a:rPr lang="en-US" sz="2000" dirty="0" err="1" smtClean="0"/>
              <a:t>AlMashjari</a:t>
            </a:r>
            <a:r>
              <a:rPr lang="en-US" sz="2000" dirty="0" smtClean="0"/>
              <a:t> </a:t>
            </a:r>
          </a:p>
          <a:p>
            <a:endParaRPr lang="en-US" sz="2000" dirty="0"/>
          </a:p>
          <a:p>
            <a:r>
              <a:rPr lang="en-US" sz="2000" dirty="0" smtClean="0"/>
              <a:t>2017</a:t>
            </a:r>
            <a:endParaRPr lang="en-US" sz="2000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1000" y="1447800"/>
            <a:ext cx="7175351" cy="1793167"/>
          </a:xfrm>
        </p:spPr>
        <p:txBody>
          <a:bodyPr/>
          <a:lstStyle/>
          <a:p>
            <a:r>
              <a:rPr lang="en-US" dirty="0" smtClean="0"/>
              <a:t>On site </a:t>
            </a:r>
            <a:br>
              <a:rPr lang="en-US" dirty="0" smtClean="0"/>
            </a:br>
            <a:r>
              <a:rPr lang="en-US" dirty="0" smtClean="0"/>
              <a:t>translation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96777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/>
              <a:t>have a high level of competence in different areas, </a:t>
            </a:r>
            <a:endParaRPr lang="en-US" dirty="0" smtClean="0"/>
          </a:p>
          <a:p>
            <a:r>
              <a:rPr lang="en-US" dirty="0" smtClean="0"/>
              <a:t>understand </a:t>
            </a:r>
            <a:r>
              <a:rPr lang="en-US" dirty="0"/>
              <a:t>and critically analyze </a:t>
            </a:r>
            <a:r>
              <a:rPr lang="en-US" dirty="0" smtClean="0"/>
              <a:t>the translated </a:t>
            </a:r>
            <a:r>
              <a:rPr lang="en-US" dirty="0"/>
              <a:t>information, </a:t>
            </a:r>
            <a:endParaRPr lang="en-US" dirty="0" smtClean="0"/>
          </a:p>
          <a:p>
            <a:r>
              <a:rPr lang="en-US" dirty="0" smtClean="0"/>
              <a:t>know </a:t>
            </a:r>
            <a:r>
              <a:rPr lang="en-US" dirty="0"/>
              <a:t>how to highlight the key elements </a:t>
            </a:r>
            <a:r>
              <a:rPr lang="en-US" dirty="0" smtClean="0"/>
              <a:t>in the </a:t>
            </a:r>
            <a:r>
              <a:rPr lang="en-US" dirty="0"/>
              <a:t>text, </a:t>
            </a:r>
            <a:endParaRPr lang="en-US" dirty="0" smtClean="0"/>
          </a:p>
          <a:p>
            <a:r>
              <a:rPr lang="en-US" dirty="0" smtClean="0"/>
              <a:t>constantly </a:t>
            </a:r>
            <a:r>
              <a:rPr lang="en-US" dirty="0"/>
              <a:t>enrich their professional vocabulary</a:t>
            </a:r>
          </a:p>
        </p:txBody>
      </p:sp>
    </p:spTree>
    <p:extLst>
      <p:ext uri="{BB962C8B-B14F-4D97-AF65-F5344CB8AC3E}">
        <p14:creationId xmlns:p14="http://schemas.microsoft.com/office/powerpoint/2010/main" val="41900571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/>
              <a:t>The personal features of an interpreter - such as a quick reaction, clear articulation, and bright mind - are also of great importance</a:t>
            </a:r>
            <a:r>
              <a:rPr lang="en-US" dirty="0" smtClean="0"/>
              <a:t>.</a:t>
            </a:r>
          </a:p>
          <a:p>
            <a:r>
              <a:rPr lang="en-US" dirty="0"/>
              <a:t>Translate and clarify the meaning of special terms and key words prior to interpreting</a:t>
            </a:r>
            <a:r>
              <a:rPr lang="en-US" dirty="0" smtClean="0"/>
              <a:t>.</a:t>
            </a:r>
          </a:p>
          <a:p>
            <a:r>
              <a:rPr lang="en-US" dirty="0"/>
              <a:t>remember to pronounce words distinctly and clearly.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33215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/>
              <a:t>Recognize that you may not know some words and that is ok. We are all learning even our own mother tongue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pPr marL="45720" indent="0">
              <a:buNone/>
            </a:pPr>
            <a:endParaRPr lang="en-US" b="1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09913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/>
              <a:t>Be humble!!!! And enjoy the time doing it! It’s a gift from God to be able to </a:t>
            </a:r>
            <a:r>
              <a:rPr lang="en-US" dirty="0" smtClean="0"/>
              <a:t>interpret.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1500657"/>
      </p:ext>
    </p:extLst>
  </p:cSld>
  <p:clrMapOvr>
    <a:masterClrMapping/>
  </p:clrMapOvr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77</TotalTime>
  <Words>55</Words>
  <Application>Microsoft Office PowerPoint</Application>
  <PresentationFormat>On-screen Show (4:3)</PresentationFormat>
  <Paragraphs>14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Slipstream</vt:lpstr>
      <vt:lpstr>On site  translation 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 site  translation</dc:title>
  <dc:creator>ameerh</dc:creator>
  <cp:lastModifiedBy>ameerh</cp:lastModifiedBy>
  <cp:revision>6</cp:revision>
  <dcterms:created xsi:type="dcterms:W3CDTF">2017-02-19T05:48:30Z</dcterms:created>
  <dcterms:modified xsi:type="dcterms:W3CDTF">2017-02-20T06:15:14Z</dcterms:modified>
</cp:coreProperties>
</file>

<file path=docProps/thumbnail.jpeg>
</file>