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Default Extension="png" ContentType="image/png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87" d="100"/>
          <a:sy n="87" d="100"/>
        </p:scale>
        <p:origin x="-96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9A9703-A8DB-BB4D-B50B-036422180D8F}" type="datetimeFigureOut">
              <a:rPr lang="en-US" smtClean="0"/>
              <a:t>10/9/13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26439E-46EB-2F41-90ED-DAC3600514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video" Target="file://localhost/Users/mac/Desktop/313%20course%202012-2013/313%20rds%20final%20projects%20/LA%20+%20EMERGENCY/oxygen_VIDEO-1.mov" TargetMode="Externa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oxygen_VIDEO-1.mov">
            <a:hlinkClick r:id="" action="ppaction://media"/>
          </p:cNvPr>
          <p:cNvPicPr/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327360" y="1600200"/>
            <a:ext cx="2489280" cy="4525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54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On-screen Show (4:3)</PresentationFormat>
  <Paragraphs>0</Paragraphs>
  <Slides>1</Slides>
  <Notes>0</Notes>
  <HiddenSlides>0</HiddenSlides>
  <MMClips>1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MAC</dc:creator>
  <cp:lastModifiedBy>MAC</cp:lastModifiedBy>
  <cp:revision>1</cp:revision>
  <dcterms:created xsi:type="dcterms:W3CDTF">2013-10-09T18:48:02Z</dcterms:created>
  <dcterms:modified xsi:type="dcterms:W3CDTF">2013-10-09T18:49:52Z</dcterms:modified>
</cp:coreProperties>
</file>