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2" r:id="rId2"/>
    <p:sldId id="258" r:id="rId3"/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93" r:id="rId25"/>
    <p:sldId id="294" r:id="rId26"/>
    <p:sldId id="295" r:id="rId27"/>
    <p:sldId id="296" r:id="rId28"/>
    <p:sldId id="278" r:id="rId29"/>
    <p:sldId id="279" r:id="rId30"/>
    <p:sldId id="280" r:id="rId31"/>
    <p:sldId id="281" r:id="rId32"/>
    <p:sldId id="282" r:id="rId33"/>
    <p:sldId id="283" r:id="rId34"/>
    <p:sldId id="285" r:id="rId35"/>
    <p:sldId id="286" r:id="rId36"/>
    <p:sldId id="287" r:id="rId37"/>
    <p:sldId id="289" r:id="rId38"/>
    <p:sldId id="288" r:id="rId39"/>
    <p:sldId id="290" r:id="rId40"/>
    <p:sldId id="291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84" d="100"/>
          <a:sy n="84" d="100"/>
        </p:scale>
        <p:origin x="-96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65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27D7C-82BC-4F05-806C-3A4A698B2909}" type="datetimeFigureOut">
              <a:rPr lang="ar-SA" smtClean="0"/>
              <a:pPr/>
              <a:t>03/02/1432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C1943-864F-480A-BDD4-AD8BA83BE47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مجموعة 34"/>
          <p:cNvGrpSpPr/>
          <p:nvPr/>
        </p:nvGrpSpPr>
        <p:grpSpPr>
          <a:xfrm>
            <a:off x="500034" y="357166"/>
            <a:ext cx="7929618" cy="6215106"/>
            <a:chOff x="785786" y="285728"/>
            <a:chExt cx="7929618" cy="6215106"/>
          </a:xfrm>
        </p:grpSpPr>
        <p:sp>
          <p:nvSpPr>
            <p:cNvPr id="5" name="مستطيل 4"/>
            <p:cNvSpPr/>
            <p:nvPr/>
          </p:nvSpPr>
          <p:spPr>
            <a:xfrm>
              <a:off x="3786182" y="357166"/>
              <a:ext cx="1285884" cy="3286148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  <p:sp>
          <p:nvSpPr>
            <p:cNvPr id="6" name="مستطيل 5"/>
            <p:cNvSpPr/>
            <p:nvPr/>
          </p:nvSpPr>
          <p:spPr>
            <a:xfrm>
              <a:off x="7215206" y="4714884"/>
              <a:ext cx="1428760" cy="1785950"/>
            </a:xfrm>
            <a:prstGeom prst="rect">
              <a:avLst/>
            </a:prstGeom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7" name="مستطيل 6"/>
            <p:cNvSpPr/>
            <p:nvPr/>
          </p:nvSpPr>
          <p:spPr>
            <a:xfrm>
              <a:off x="857224" y="4572008"/>
              <a:ext cx="1428760" cy="1357322"/>
            </a:xfrm>
            <a:prstGeom prst="rect">
              <a:avLst/>
            </a:prstGeom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3857620" y="4572008"/>
              <a:ext cx="1214446" cy="35719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9" name="شكل حر 8"/>
            <p:cNvSpPr/>
            <p:nvPr/>
          </p:nvSpPr>
          <p:spPr>
            <a:xfrm>
              <a:off x="4429124" y="3786190"/>
              <a:ext cx="3571900" cy="857256"/>
            </a:xfrm>
            <a:custGeom>
              <a:avLst/>
              <a:gdLst>
                <a:gd name="connsiteX0" fmla="*/ 3523488 w 3523488"/>
                <a:gd name="connsiteY0" fmla="*/ 759968 h 766064"/>
                <a:gd name="connsiteX1" fmla="*/ 524256 w 3523488"/>
                <a:gd name="connsiteY1" fmla="*/ 16256 h 766064"/>
                <a:gd name="connsiteX2" fmla="*/ 377952 w 3523488"/>
                <a:gd name="connsiteY2" fmla="*/ 662432 h 766064"/>
                <a:gd name="connsiteX3" fmla="*/ 390144 w 3523488"/>
                <a:gd name="connsiteY3" fmla="*/ 638048 h 76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3488" h="766064">
                  <a:moveTo>
                    <a:pt x="3523488" y="759968"/>
                  </a:moveTo>
                  <a:cubicBezTo>
                    <a:pt x="2286000" y="396240"/>
                    <a:pt x="1048512" y="32512"/>
                    <a:pt x="524256" y="16256"/>
                  </a:cubicBezTo>
                  <a:cubicBezTo>
                    <a:pt x="0" y="0"/>
                    <a:pt x="400304" y="558800"/>
                    <a:pt x="377952" y="662432"/>
                  </a:cubicBezTo>
                  <a:cubicBezTo>
                    <a:pt x="355600" y="766064"/>
                    <a:pt x="372872" y="702056"/>
                    <a:pt x="390144" y="638048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0" name="شكل حر 9"/>
            <p:cNvSpPr/>
            <p:nvPr/>
          </p:nvSpPr>
          <p:spPr>
            <a:xfrm>
              <a:off x="1426464" y="3946144"/>
              <a:ext cx="2692400" cy="638048"/>
            </a:xfrm>
            <a:custGeom>
              <a:avLst/>
              <a:gdLst>
                <a:gd name="connsiteX0" fmla="*/ 0 w 2692400"/>
                <a:gd name="connsiteY0" fmla="*/ 613664 h 638048"/>
                <a:gd name="connsiteX1" fmla="*/ 2255520 w 2692400"/>
                <a:gd name="connsiteY1" fmla="*/ 4064 h 638048"/>
                <a:gd name="connsiteX2" fmla="*/ 2621280 w 2692400"/>
                <a:gd name="connsiteY2" fmla="*/ 638048 h 63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2400" h="638048">
                  <a:moveTo>
                    <a:pt x="0" y="613664"/>
                  </a:moveTo>
                  <a:cubicBezTo>
                    <a:pt x="909320" y="306832"/>
                    <a:pt x="1818640" y="0"/>
                    <a:pt x="2255520" y="4064"/>
                  </a:cubicBezTo>
                  <a:cubicBezTo>
                    <a:pt x="2692400" y="8128"/>
                    <a:pt x="2656840" y="323088"/>
                    <a:pt x="2621280" y="638048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1" name="شكل حر 10"/>
            <p:cNvSpPr/>
            <p:nvPr/>
          </p:nvSpPr>
          <p:spPr>
            <a:xfrm>
              <a:off x="4279392" y="3633216"/>
              <a:ext cx="312928" cy="938784"/>
            </a:xfrm>
            <a:custGeom>
              <a:avLst/>
              <a:gdLst>
                <a:gd name="connsiteX0" fmla="*/ 0 w 312928"/>
                <a:gd name="connsiteY0" fmla="*/ 0 h 938784"/>
                <a:gd name="connsiteX1" fmla="*/ 304800 w 312928"/>
                <a:gd name="connsiteY1" fmla="*/ 316992 h 938784"/>
                <a:gd name="connsiteX2" fmla="*/ 48768 w 312928"/>
                <a:gd name="connsiteY2" fmla="*/ 938784 h 93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2928" h="938784">
                  <a:moveTo>
                    <a:pt x="0" y="0"/>
                  </a:moveTo>
                  <a:cubicBezTo>
                    <a:pt x="148336" y="80264"/>
                    <a:pt x="296672" y="160528"/>
                    <a:pt x="304800" y="316992"/>
                  </a:cubicBezTo>
                  <a:cubicBezTo>
                    <a:pt x="312928" y="473456"/>
                    <a:pt x="48768" y="938784"/>
                    <a:pt x="48768" y="93878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2" name="شكل بيضاوي 11"/>
            <p:cNvSpPr/>
            <p:nvPr/>
          </p:nvSpPr>
          <p:spPr>
            <a:xfrm flipH="1">
              <a:off x="4857752" y="4643446"/>
              <a:ext cx="142876" cy="14287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3" name="مستطيل مستدير الزوايا 12"/>
            <p:cNvSpPr/>
            <p:nvPr/>
          </p:nvSpPr>
          <p:spPr>
            <a:xfrm>
              <a:off x="4572000" y="4643446"/>
              <a:ext cx="71438" cy="214314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ستطيل مستدير الزوايا 13"/>
            <p:cNvSpPr/>
            <p:nvPr/>
          </p:nvSpPr>
          <p:spPr>
            <a:xfrm>
              <a:off x="4429124" y="4643446"/>
              <a:ext cx="71438" cy="214314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5" name="مستطيل مستدير الزوايا 14"/>
            <p:cNvSpPr/>
            <p:nvPr/>
          </p:nvSpPr>
          <p:spPr>
            <a:xfrm>
              <a:off x="4286248" y="4643446"/>
              <a:ext cx="71438" cy="214314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4071934" y="285728"/>
              <a:ext cx="796949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0000"/>
                  </a:solidFill>
                </a:rPr>
                <a:t>Server</a:t>
              </a:r>
              <a:endParaRPr lang="ar-SA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مربع نص 16"/>
            <p:cNvSpPr txBox="1"/>
            <p:nvPr/>
          </p:nvSpPr>
          <p:spPr>
            <a:xfrm>
              <a:off x="7572396" y="4714884"/>
              <a:ext cx="735586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C000"/>
                  </a:solidFill>
                </a:rPr>
                <a:t>Client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18" name="مربع نص 17"/>
            <p:cNvSpPr txBox="1"/>
            <p:nvPr/>
          </p:nvSpPr>
          <p:spPr>
            <a:xfrm>
              <a:off x="1071538" y="4572008"/>
              <a:ext cx="735586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C000"/>
                  </a:solidFill>
                </a:rPr>
                <a:t>Client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7715272" y="5000636"/>
              <a:ext cx="546945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C000"/>
                  </a:solidFill>
                </a:rPr>
                <a:t>PC2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20" name="مربع نص 19"/>
            <p:cNvSpPr txBox="1"/>
            <p:nvPr/>
          </p:nvSpPr>
          <p:spPr>
            <a:xfrm>
              <a:off x="1142976" y="4857760"/>
              <a:ext cx="546945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C000"/>
                  </a:solidFill>
                </a:rPr>
                <a:t>PC3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21" name="مربع نص 20"/>
            <p:cNvSpPr txBox="1"/>
            <p:nvPr/>
          </p:nvSpPr>
          <p:spPr>
            <a:xfrm>
              <a:off x="4071934" y="714356"/>
              <a:ext cx="814646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0000"/>
                  </a:solidFill>
                </a:rPr>
                <a:t>WWW</a:t>
              </a:r>
              <a:endParaRPr lang="ar-SA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مربع نص 21"/>
            <p:cNvSpPr txBox="1"/>
            <p:nvPr/>
          </p:nvSpPr>
          <p:spPr>
            <a:xfrm>
              <a:off x="4000496" y="5000636"/>
              <a:ext cx="815929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0000"/>
                  </a:solidFill>
                </a:rPr>
                <a:t>Switch</a:t>
              </a:r>
              <a:endParaRPr lang="ar-SA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مربع نص 22"/>
            <p:cNvSpPr txBox="1"/>
            <p:nvPr/>
          </p:nvSpPr>
          <p:spPr>
            <a:xfrm>
              <a:off x="3714744" y="1142984"/>
              <a:ext cx="142876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0000"/>
                  </a:solidFill>
                </a:rPr>
                <a:t>192.168.78.1</a:t>
              </a:r>
              <a:endParaRPr lang="ar-SA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مربع نص 23"/>
            <p:cNvSpPr txBox="1"/>
            <p:nvPr/>
          </p:nvSpPr>
          <p:spPr>
            <a:xfrm>
              <a:off x="7143768" y="5357826"/>
              <a:ext cx="1571636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C000"/>
                  </a:solidFill>
                </a:rPr>
                <a:t>192.168.78.20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25" name="مربع نص 24"/>
            <p:cNvSpPr txBox="1"/>
            <p:nvPr/>
          </p:nvSpPr>
          <p:spPr>
            <a:xfrm>
              <a:off x="785786" y="5202808"/>
              <a:ext cx="1643074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C000"/>
                  </a:solidFill>
                </a:rPr>
                <a:t>192.168.78.30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26" name="مربع نص 25"/>
            <p:cNvSpPr txBox="1"/>
            <p:nvPr/>
          </p:nvSpPr>
          <p:spPr>
            <a:xfrm>
              <a:off x="4214810" y="1571612"/>
              <a:ext cx="508151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err="1" smtClean="0">
                  <a:solidFill>
                    <a:srgbClr val="FF0000"/>
                  </a:solidFill>
                </a:rPr>
                <a:t>ksu</a:t>
              </a:r>
              <a:endParaRPr lang="ar-SA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مربع نص 26"/>
            <p:cNvSpPr txBox="1"/>
            <p:nvPr/>
          </p:nvSpPr>
          <p:spPr>
            <a:xfrm>
              <a:off x="1142976" y="5500702"/>
              <a:ext cx="508151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err="1" smtClean="0">
                  <a:solidFill>
                    <a:srgbClr val="FFC000"/>
                  </a:solidFill>
                </a:rPr>
                <a:t>ksu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28" name="مربع نص 27"/>
            <p:cNvSpPr txBox="1"/>
            <p:nvPr/>
          </p:nvSpPr>
          <p:spPr>
            <a:xfrm>
              <a:off x="7715272" y="5715016"/>
              <a:ext cx="508151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err="1" smtClean="0">
                  <a:solidFill>
                    <a:srgbClr val="FFC000"/>
                  </a:solidFill>
                </a:rPr>
                <a:t>ksu</a:t>
              </a:r>
              <a:endParaRPr lang="ar-SA" b="1" dirty="0">
                <a:solidFill>
                  <a:srgbClr val="FFC000"/>
                </a:solidFill>
              </a:endParaRPr>
            </a:p>
          </p:txBody>
        </p:sp>
        <p:sp>
          <p:nvSpPr>
            <p:cNvPr id="30" name="مربع نص 29"/>
            <p:cNvSpPr txBox="1"/>
            <p:nvPr/>
          </p:nvSpPr>
          <p:spPr>
            <a:xfrm>
              <a:off x="3500430" y="2071678"/>
              <a:ext cx="194623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7030A0"/>
                  </a:solidFill>
                </a:rPr>
                <a:t>Domain Controller</a:t>
              </a:r>
              <a:endParaRPr lang="ar-SA" b="1" dirty="0">
                <a:solidFill>
                  <a:srgbClr val="7030A0"/>
                </a:solidFill>
              </a:endParaRPr>
            </a:p>
          </p:txBody>
        </p:sp>
        <p:sp>
          <p:nvSpPr>
            <p:cNvPr id="31" name="مربع نص 30"/>
            <p:cNvSpPr txBox="1"/>
            <p:nvPr/>
          </p:nvSpPr>
          <p:spPr>
            <a:xfrm>
              <a:off x="3714744" y="2428868"/>
              <a:ext cx="1391728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7030A0"/>
                  </a:solidFill>
                </a:rPr>
                <a:t>DNS &amp; WINS</a:t>
              </a:r>
              <a:endParaRPr lang="ar-SA" b="1" dirty="0">
                <a:solidFill>
                  <a:srgbClr val="7030A0"/>
                </a:solidFill>
              </a:endParaRPr>
            </a:p>
          </p:txBody>
        </p:sp>
        <p:sp>
          <p:nvSpPr>
            <p:cNvPr id="32" name="مربع نص 31"/>
            <p:cNvSpPr txBox="1"/>
            <p:nvPr/>
          </p:nvSpPr>
          <p:spPr>
            <a:xfrm>
              <a:off x="3786182" y="2786058"/>
              <a:ext cx="1290481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7030A0"/>
                  </a:solidFill>
                </a:rPr>
                <a:t>Web Server</a:t>
              </a:r>
              <a:endParaRPr lang="ar-SA" b="1" dirty="0">
                <a:solidFill>
                  <a:srgbClr val="7030A0"/>
                </a:solidFill>
              </a:endParaRPr>
            </a:p>
          </p:txBody>
        </p:sp>
        <p:sp>
          <p:nvSpPr>
            <p:cNvPr id="33" name="مربع نص 32"/>
            <p:cNvSpPr txBox="1"/>
            <p:nvPr/>
          </p:nvSpPr>
          <p:spPr>
            <a:xfrm>
              <a:off x="3786182" y="3214686"/>
              <a:ext cx="1192891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7030A0"/>
                  </a:solidFill>
                </a:rPr>
                <a:t>FTP Server</a:t>
              </a:r>
              <a:endParaRPr lang="ar-SA" b="1" dirty="0">
                <a:solidFill>
                  <a:srgbClr val="7030A0"/>
                </a:solidFill>
              </a:endParaRPr>
            </a:p>
          </p:txBody>
        </p:sp>
        <p:sp>
          <p:nvSpPr>
            <p:cNvPr id="34" name="مربع نص 33"/>
            <p:cNvSpPr txBox="1"/>
            <p:nvPr/>
          </p:nvSpPr>
          <p:spPr>
            <a:xfrm>
              <a:off x="7358082" y="6072206"/>
              <a:ext cx="1131528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b="1" dirty="0" smtClean="0">
                  <a:solidFill>
                    <a:srgbClr val="FFFF00"/>
                  </a:solidFill>
                </a:rPr>
                <a:t>FTP Client</a:t>
              </a:r>
              <a:endParaRPr lang="ar-SA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36" name="مربع نص 3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1\AppData\Local\Temp\SNAGHTML7f0c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8"/>
            <a:ext cx="5679066" cy="2405069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1\AppData\Local\Temp\SNAGHTML26e9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358246" cy="655658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4643438" y="4286256"/>
            <a:ext cx="2071702" cy="1214446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5"/>
            <a:ext cx="9144659" cy="5715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0" y="4857760"/>
            <a:ext cx="1500166" cy="20002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857224" y="4929198"/>
            <a:ext cx="121444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0" y="2714625"/>
            <a:ext cx="2667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1\AppData\Local\Temp\SNAGHTMLca08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572500" cy="636746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85786" y="2428868"/>
            <a:ext cx="2000264" cy="42862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250001" y="3178967"/>
            <a:ext cx="164307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1\AppData\Local\Temp\SNAGHTMLedc4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6151"/>
            <a:ext cx="5606923" cy="6781849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643570" y="5000636"/>
            <a:ext cx="1285884" cy="164307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C:\Users\user1\AppData\Local\Temp\SNAGHTML1cf74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0484"/>
            <a:ext cx="5430323" cy="6684664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2143108" y="3857628"/>
            <a:ext cx="1857388" cy="14287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0" y="2428868"/>
            <a:ext cx="3174267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أو نقرة مضاعفة على زر الفأرة اليساري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رابط كسهم مستقيم 6"/>
          <p:cNvCxnSpPr>
            <a:stCxn id="5" idx="2"/>
          </p:cNvCxnSpPr>
          <p:nvPr/>
        </p:nvCxnSpPr>
        <p:spPr>
          <a:xfrm rot="16200000" flipH="1">
            <a:off x="2228382" y="2156952"/>
            <a:ext cx="630800" cy="1913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1\AppData\Local\Temp\SNAGHTML20bd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88406"/>
            <a:ext cx="5989612" cy="6669594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1428728" y="5000636"/>
            <a:ext cx="2500330" cy="13573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user1\AppData\Local\Temp\SNAGHTML230db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3943350" cy="4705351"/>
          </a:xfrm>
          <a:prstGeom prst="rect">
            <a:avLst/>
          </a:prstGeom>
          <a:noFill/>
        </p:spPr>
      </p:pic>
      <p:pic>
        <p:nvPicPr>
          <p:cNvPr id="20486" name="Picture 6" descr="C:\Users\user1\AppData\Local\Temp\SNAGHTML23a87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3943350" cy="4705351"/>
          </a:xfrm>
          <a:prstGeom prst="rect">
            <a:avLst/>
          </a:prstGeom>
          <a:noFill/>
        </p:spPr>
      </p:pic>
      <p:pic>
        <p:nvPicPr>
          <p:cNvPr id="20488" name="Picture 8" descr="C:\Users\user1\AppData\Local\Temp\SNAGHTML249e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5214950"/>
            <a:ext cx="3181350" cy="1323975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3883480" y="5572140"/>
            <a:ext cx="41870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240406" y="2571744"/>
            <a:ext cx="41870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715008" y="2571744"/>
            <a:ext cx="41870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1\AppData\Local\Temp\SNAGHTML2829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290"/>
            <a:ext cx="5328348" cy="6357982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2928926" y="5643578"/>
            <a:ext cx="1571636" cy="12144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" y="857232"/>
            <a:ext cx="914399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إعدادات الشبكة في الحاسب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pcxy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ليكون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pc3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847738" y="2285992"/>
            <a:ext cx="346601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اسم الحاسب </a:t>
            </a:r>
            <a:r>
              <a:rPr lang="en-US" dirty="0" smtClean="0"/>
              <a:t>pc3                                      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849960" y="3000372"/>
            <a:ext cx="345479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عنوان الحاسب </a:t>
            </a:r>
            <a:r>
              <a:rPr lang="en-US" dirty="0" smtClean="0"/>
              <a:t>192.168.78.30              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712750" y="3746810"/>
            <a:ext cx="361458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اسم مجموعة العمل                           </a:t>
            </a:r>
            <a:r>
              <a:rPr lang="en-US" dirty="0" err="1" smtClean="0"/>
              <a:t>ksu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4929190" y="285728"/>
            <a:ext cx="3943350" cy="4429156"/>
            <a:chOff x="4572000" y="642918"/>
            <a:chExt cx="3943350" cy="4429156"/>
          </a:xfrm>
        </p:grpSpPr>
        <p:pic>
          <p:nvPicPr>
            <p:cNvPr id="18434" name="Picture 2" descr="C:\Users\user1\AppData\Local\Temp\SNAGHTML29272f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0" y="642918"/>
              <a:ext cx="3943350" cy="4391026"/>
            </a:xfrm>
            <a:prstGeom prst="rect">
              <a:avLst/>
            </a:prstGeom>
            <a:noFill/>
          </p:spPr>
        </p:pic>
        <p:sp>
          <p:nvSpPr>
            <p:cNvPr id="4" name="شكل بيضاوي 3"/>
            <p:cNvSpPr/>
            <p:nvPr/>
          </p:nvSpPr>
          <p:spPr>
            <a:xfrm>
              <a:off x="5357818" y="4500570"/>
              <a:ext cx="928694" cy="571504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7" name="مجموعة 6"/>
          <p:cNvGrpSpPr/>
          <p:nvPr/>
        </p:nvGrpSpPr>
        <p:grpSpPr>
          <a:xfrm>
            <a:off x="500034" y="1928802"/>
            <a:ext cx="3590925" cy="4572032"/>
            <a:chOff x="571472" y="714356"/>
            <a:chExt cx="3590925" cy="4572032"/>
          </a:xfrm>
        </p:grpSpPr>
        <p:pic>
          <p:nvPicPr>
            <p:cNvPr id="18436" name="Picture 4" descr="C:\Users\user1\AppData\Local\Temp\SNAGHTML29d0c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714356"/>
              <a:ext cx="3590925" cy="4514851"/>
            </a:xfrm>
            <a:prstGeom prst="rect">
              <a:avLst/>
            </a:prstGeom>
            <a:noFill/>
          </p:spPr>
        </p:pic>
        <p:sp>
          <p:nvSpPr>
            <p:cNvPr id="5" name="شكل بيضاوي 4"/>
            <p:cNvSpPr/>
            <p:nvPr/>
          </p:nvSpPr>
          <p:spPr>
            <a:xfrm>
              <a:off x="1357290" y="4714884"/>
              <a:ext cx="928694" cy="571504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8" name="مربع نص 7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1\AppData\Local\Temp\SNAGHTML2b8f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3075" y="0"/>
            <a:ext cx="3590925" cy="4343400"/>
          </a:xfrm>
          <a:prstGeom prst="rect">
            <a:avLst/>
          </a:prstGeom>
          <a:noFill/>
        </p:spPr>
      </p:pic>
      <p:pic>
        <p:nvPicPr>
          <p:cNvPr id="17412" name="Picture 4" descr="C:\Users\user1\AppData\Local\Temp\SNAGHTML2d367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9750"/>
            <a:ext cx="5473845" cy="4619646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5572132" y="3357562"/>
            <a:ext cx="1071570" cy="12858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571472" y="3714752"/>
            <a:ext cx="4572032" cy="107157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57158" y="785794"/>
            <a:ext cx="8358246" cy="52322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نجري تغيرات مشابهة في الحاسب الآخر ليصبح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pc2   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" y="1857364"/>
            <a:ext cx="914399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إعدادات الشبكة في الحاسب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pcxy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ليكون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pc2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847738" y="3286124"/>
            <a:ext cx="346601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اسم الحاسب </a:t>
            </a:r>
            <a:r>
              <a:rPr lang="en-US" dirty="0" smtClean="0"/>
              <a:t>pc2                                     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849960" y="4000504"/>
            <a:ext cx="345479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عنوان الحاسب </a:t>
            </a:r>
            <a:r>
              <a:rPr lang="en-US" dirty="0" smtClean="0"/>
              <a:t>192.168.78.20               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712750" y="4746942"/>
            <a:ext cx="361458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اسم مجموعة العمل                           </a:t>
            </a:r>
            <a:r>
              <a:rPr lang="en-US" dirty="0" err="1" smtClean="0"/>
              <a:t>ksu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1\AppData\Local\Temp\SNAGHTML34323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857232"/>
            <a:ext cx="5981700" cy="504825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1785918" y="4857760"/>
            <a:ext cx="1000132" cy="12858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1\AppData\Local\Temp\SNAGHTML3cb341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8358186" cy="6556533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072330" y="4929198"/>
            <a:ext cx="1857388" cy="114300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44250" y="6143644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1\AppData\Local\Temp\SNAGHTML3cd45f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08258" cy="6438922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6858016" y="1571612"/>
            <a:ext cx="1714512" cy="64294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1\AppData\Local\Temp\SNAGHTML3ced47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8116"/>
            <a:ext cx="8358186" cy="6556533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4429124" y="2357430"/>
            <a:ext cx="3000396" cy="35719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714612" y="6143620"/>
            <a:ext cx="1071570" cy="7143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 l="20315" t="5834" r="17178" b="15817"/>
          <a:stretch>
            <a:fillRect/>
          </a:stretch>
        </p:blipFill>
        <p:spPr bwMode="auto">
          <a:xfrm>
            <a:off x="642910" y="285728"/>
            <a:ext cx="7934118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57158" y="142852"/>
            <a:ext cx="1143008" cy="64294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1\AppData\Local\Temp\SNAGHTML364d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3350"/>
            <a:ext cx="8358246" cy="655658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6929454" y="1071546"/>
            <a:ext cx="1928826" cy="10001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1\AppData\Local\Temp\SNAGHTML37ca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208258" cy="6438922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929586" y="0"/>
            <a:ext cx="928694" cy="11429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785918" y="2786058"/>
            <a:ext cx="5286412" cy="11430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1785918" y="4143380"/>
            <a:ext cx="5286412" cy="11430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 rot="10800000" flipV="1">
            <a:off x="6715140" y="2214554"/>
            <a:ext cx="1928826" cy="13573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 flipV="1">
            <a:off x="6715140" y="3714752"/>
            <a:ext cx="1428760" cy="10001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5"/>
            <a:ext cx="9144659" cy="5715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رابط كسهم مستقيم 7"/>
          <p:cNvCxnSpPr/>
          <p:nvPr/>
        </p:nvCxnSpPr>
        <p:spPr>
          <a:xfrm flipV="1">
            <a:off x="7500958" y="857232"/>
            <a:ext cx="1214446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6478106" y="1142984"/>
            <a:ext cx="1244251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 smtClean="0">
                <a:solidFill>
                  <a:srgbClr val="FFFF00"/>
                </a:solidFill>
              </a:rPr>
              <a:t>خصائص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1\AppData\Local\Temp\SNAGHTML3a59a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013977" cy="628652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857620" y="714356"/>
            <a:ext cx="1357322" cy="13573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1\AppData\Local\Temp\SNAGHTML3b36d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356"/>
            <a:ext cx="6858020" cy="53797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3357586" cy="124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4071934" y="1571612"/>
            <a:ext cx="1785950" cy="16430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6200000" flipV="1">
            <a:off x="2607456" y="3036091"/>
            <a:ext cx="2428893" cy="7858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1\AppData\Local\Temp\SNAGHTMLa72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572368" cy="594010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71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8358214" y="5715016"/>
            <a:ext cx="500066" cy="9286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57" y="546116"/>
            <a:ext cx="9070975" cy="566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500958" y="285728"/>
            <a:ext cx="1214446" cy="857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user1\AppData\Local\Temp\SNAGHTML11c79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42942"/>
            <a:ext cx="9090860" cy="5429264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6715140" y="142852"/>
            <a:ext cx="2214578" cy="12858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0" y="1142984"/>
            <a:ext cx="928662" cy="114300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71604" y="1785926"/>
            <a:ext cx="5820824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7200" dirty="0" smtClean="0">
                <a:solidFill>
                  <a:srgbClr val="92D050"/>
                </a:solidFill>
                <a:latin typeface="Rockwell Extra Bold" pitchFamily="18" charset="0"/>
              </a:rPr>
              <a:t>FTP Client</a:t>
            </a:r>
            <a:endParaRPr lang="ar-SA" sz="7200" dirty="0">
              <a:solidFill>
                <a:srgbClr val="92D050"/>
              </a:solidFill>
              <a:latin typeface="Rockwell Extra Bold" pitchFamily="18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142976" y="2071678"/>
            <a:ext cx="62765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/>
              <a:t>FileZilla_3.3.5.1_win32-setup</a:t>
            </a:r>
            <a:endParaRPr lang="ar-SA" sz="40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1\AppData\Local\Temp\SNAGHTML36f3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310" y="357166"/>
            <a:ext cx="8117189" cy="6367484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5286380" y="2643182"/>
            <a:ext cx="1714512" cy="21431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1\AppData\Local\Temp\SNAGHTML3d914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135046"/>
            <a:ext cx="6072228" cy="4722846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5429256" y="5072074"/>
            <a:ext cx="1428760" cy="121444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571504"/>
            <a:ext cx="9144032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رابط كسهم مستقيم 6"/>
          <p:cNvCxnSpPr/>
          <p:nvPr/>
        </p:nvCxnSpPr>
        <p:spPr>
          <a:xfrm flipV="1">
            <a:off x="6429388" y="2071678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1\AppData\Local\Temp\SNAGHTML3e2c2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984233"/>
            <a:ext cx="5990585" cy="4659345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572132" y="4786322"/>
            <a:ext cx="1143008" cy="10001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Users\user1\AppData\Local\Temp\SNAGHTML3ee4c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881045"/>
            <a:ext cx="6306953" cy="4905409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357554" y="2357430"/>
            <a:ext cx="2500330" cy="21431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572132" y="4929198"/>
            <a:ext cx="1214446" cy="9286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user1\AppData\Local\Temp\SNAGHTML41cd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642918"/>
            <a:ext cx="6521267" cy="5072098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429256" y="4714884"/>
            <a:ext cx="1285884" cy="107157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user1\AppData\Local\Temp\SNAGHTML42b2c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00108"/>
            <a:ext cx="5970174" cy="464347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user1\AppData\Local\Temp\SNAGHTML434d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857232"/>
            <a:ext cx="6613116" cy="5143536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572132" y="4786322"/>
            <a:ext cx="1285884" cy="15001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857620" y="2786058"/>
            <a:ext cx="1500198" cy="857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2"/>
          <a:srcRect l="18231" t="5835" r="18740" b="10816"/>
          <a:stretch>
            <a:fillRect/>
          </a:stretch>
        </p:blipFill>
        <p:spPr bwMode="auto">
          <a:xfrm>
            <a:off x="642910" y="214290"/>
            <a:ext cx="7715272" cy="637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929058" y="3857628"/>
            <a:ext cx="1285884" cy="121444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user1\AppData\Local\Temp\SNAGHTML47628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7715304" cy="642942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user1\AppData\Local\Temp\SNAGHTML48e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7372373" cy="614364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29561" y="1714488"/>
            <a:ext cx="7644209" cy="267765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/>
              <a:t>ينشئ احد مستخدمي الحاسب </a:t>
            </a:r>
            <a:r>
              <a:rPr lang="en-US" sz="2400" dirty="0" smtClean="0"/>
              <a:t>pc3 </a:t>
            </a:r>
            <a:r>
              <a:rPr lang="ar-SA" sz="2400" dirty="0" smtClean="0"/>
              <a:t> على سطح المكتب صفحة بامتداد </a:t>
            </a:r>
            <a:r>
              <a:rPr lang="en-US" sz="2400" dirty="0" err="1" smtClean="0"/>
              <a:t>htm</a:t>
            </a:r>
            <a:r>
              <a:rPr lang="ar-SA" sz="2400" dirty="0" smtClean="0"/>
              <a:t> </a:t>
            </a:r>
          </a:p>
          <a:p>
            <a:r>
              <a:rPr lang="ar-SA" sz="2400" dirty="0" smtClean="0"/>
              <a:t>باستخدام المفكرة تحوي العبارة التالية</a:t>
            </a:r>
          </a:p>
          <a:p>
            <a:r>
              <a:rPr lang="ar-SA" sz="2400" dirty="0" smtClean="0"/>
              <a:t>”السلام عليكم ”</a:t>
            </a:r>
          </a:p>
          <a:p>
            <a:r>
              <a:rPr lang="ar-SA" sz="2400" dirty="0" smtClean="0"/>
              <a:t>ونسمي هذه الصفحة </a:t>
            </a:r>
            <a:r>
              <a:rPr lang="en-US" sz="2400" dirty="0" smtClean="0"/>
              <a:t>salam.htm</a:t>
            </a:r>
          </a:p>
          <a:p>
            <a:r>
              <a:rPr lang="ar-SA" sz="2400" dirty="0" smtClean="0"/>
              <a:t>تنشر هذه الصفحة على الخادم </a:t>
            </a:r>
            <a:r>
              <a:rPr lang="en-US" sz="2400" dirty="0" smtClean="0"/>
              <a:t>www.ksu.sa</a:t>
            </a:r>
            <a:r>
              <a:rPr lang="ar-SA" sz="2400" dirty="0" smtClean="0"/>
              <a:t> في حساب المستخدم </a:t>
            </a:r>
            <a:r>
              <a:rPr lang="en-US" sz="2400" dirty="0" err="1" smtClean="0"/>
              <a:t>ftpuser</a:t>
            </a:r>
            <a:endParaRPr lang="ar-SA" sz="2400" dirty="0" smtClean="0"/>
          </a:p>
          <a:p>
            <a:endParaRPr lang="ar-SA" sz="2400" dirty="0" smtClean="0"/>
          </a:p>
          <a:p>
            <a:r>
              <a:rPr lang="ar-SA" sz="2400" dirty="0" smtClean="0"/>
              <a:t>وليتصفح احد مستخدمي الحاسب </a:t>
            </a:r>
            <a:r>
              <a:rPr lang="en-US" sz="2400" dirty="0" smtClean="0"/>
              <a:t>pc2 </a:t>
            </a:r>
            <a:r>
              <a:rPr lang="ar-SA" sz="2400" dirty="0" smtClean="0"/>
              <a:t>  هذه الصفحة.</a:t>
            </a:r>
            <a:endParaRPr lang="en-US" sz="2400" dirty="0" smtClean="0"/>
          </a:p>
        </p:txBody>
      </p:sp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571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1428728" y="5214950"/>
            <a:ext cx="1785950" cy="14287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75" y="-1"/>
            <a:ext cx="877480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428596" y="4500570"/>
            <a:ext cx="1357322" cy="71438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1500166" y="3929066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مستطيل مستدير الزوايا 5"/>
          <p:cNvSpPr/>
          <p:nvPr/>
        </p:nvSpPr>
        <p:spPr>
          <a:xfrm>
            <a:off x="4500562" y="4429132"/>
            <a:ext cx="2214578" cy="1214446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user1\AppData\Local\Temp\SNAGHTML55a1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641099" cy="5000636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user1\AppData\Local\Temp\SNAGHTML5753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786874" cy="5857916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786678" y="142852"/>
            <a:ext cx="1357322" cy="15001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14282" y="4429132"/>
            <a:ext cx="1428760" cy="9286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1643042" y="5429264"/>
            <a:ext cx="1357322" cy="857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4"/>
            <a:ext cx="914466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6000760" y="2500306"/>
            <a:ext cx="928694" cy="121444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user1\AppData\Local\Temp\SNAGHTML5c8aa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715304" cy="642942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Users\user1\AppData\Local\Temp\SNAGHTML5f3f5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7286647" cy="6072206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3571868" y="3500438"/>
            <a:ext cx="857256" cy="107157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user1\AppData\Local\Temp\SNAGHTML61402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60" y="142852"/>
            <a:ext cx="7801030" cy="6500858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 flipH="1">
            <a:off x="1785918" y="1714488"/>
            <a:ext cx="6143668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 smtClean="0"/>
              <a:t>يتصفح مستخدم الحاسب </a:t>
            </a:r>
            <a:r>
              <a:rPr lang="en-US" sz="2800" dirty="0" smtClean="0"/>
              <a:t>pc2 </a:t>
            </a:r>
            <a:r>
              <a:rPr lang="ar-SA" sz="2800" dirty="0" smtClean="0"/>
              <a:t> الصفحة</a:t>
            </a:r>
          </a:p>
          <a:p>
            <a:pPr algn="ctr"/>
            <a:endParaRPr lang="ar-SA" sz="2800" dirty="0" smtClean="0"/>
          </a:p>
          <a:p>
            <a:pPr algn="ctr"/>
            <a:r>
              <a:rPr lang="en-US" sz="2800" dirty="0" smtClean="0"/>
              <a:t>http://www.ksu.sa/ftpuser/salam.htm</a:t>
            </a:r>
            <a:endParaRPr lang="ar-SA" sz="2800" dirty="0" smtClean="0"/>
          </a:p>
          <a:p>
            <a:pPr algn="ctr"/>
            <a:endParaRPr lang="ar-SA" sz="2800" dirty="0" smtClean="0"/>
          </a:p>
          <a:p>
            <a:pPr algn="ctr"/>
            <a:r>
              <a:rPr lang="ar-SA" sz="2800" dirty="0" smtClean="0"/>
              <a:t>فتكون النتيجة كالتالي</a:t>
            </a:r>
            <a:endParaRPr lang="ar-SA" sz="2800" dirty="0"/>
          </a:p>
        </p:txBody>
      </p:sp>
      <p:sp>
        <p:nvSpPr>
          <p:cNvPr id="3" name="مربع نص 2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user1\AppData\Local\Temp\SNAGHTML6a401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2643"/>
            <a:ext cx="9144000" cy="5461001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7000892" y="857232"/>
            <a:ext cx="1643074" cy="14287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-428660" y="1285860"/>
            <a:ext cx="1428760" cy="107157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-9180"/>
            <a:ext cx="6082244" cy="665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شكل بيضاوي 8"/>
          <p:cNvSpPr/>
          <p:nvPr/>
        </p:nvSpPr>
        <p:spPr>
          <a:xfrm>
            <a:off x="4643438" y="1357298"/>
            <a:ext cx="857256" cy="7143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1928794" y="3786190"/>
            <a:ext cx="1643074" cy="7858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4" name="رابط كسهم مستقيم 13"/>
          <p:cNvCxnSpPr>
            <a:endCxn id="10" idx="5"/>
          </p:cNvCxnSpPr>
          <p:nvPr/>
        </p:nvCxnSpPr>
        <p:spPr>
          <a:xfrm rot="16200000" flipV="1">
            <a:off x="3286860" y="4501313"/>
            <a:ext cx="900898" cy="8121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1\AppData\Local\Temp\SNAGHTML79ab8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-9774"/>
            <a:ext cx="5857916" cy="6900868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857884" y="1285860"/>
            <a:ext cx="1571636" cy="13573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500694" y="4643446"/>
            <a:ext cx="1571636" cy="13573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3357554" y="5715016"/>
            <a:ext cx="1571636" cy="13573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1\AppData\Local\Temp\SNAGHTML7bd1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643050"/>
            <a:ext cx="5844465" cy="2714644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1857356" y="3071810"/>
            <a:ext cx="1428760" cy="14287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1\AppData\Local\Temp\SNAGHTML7d18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41846"/>
            <a:ext cx="5786478" cy="6438477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571736" y="5357826"/>
            <a:ext cx="4572776" cy="5674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1071538" y="5572140"/>
            <a:ext cx="1928826" cy="12858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44250" y="6215082"/>
            <a:ext cx="18718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Hisham</a:t>
            </a:r>
            <a:r>
              <a:rPr lang="en-US" dirty="0" smtClean="0"/>
              <a:t> </a:t>
            </a:r>
            <a:r>
              <a:rPr lang="en-US" dirty="0" err="1" smtClean="0"/>
              <a:t>Abhari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0fee2c9d77daa5bc5b4ba0d6e5e37182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FD89E20-837A-4DF8-91F2-16D9CB8BF820}"/>
</file>

<file path=customXml/itemProps2.xml><?xml version="1.0" encoding="utf-8"?>
<ds:datastoreItem xmlns:ds="http://schemas.openxmlformats.org/officeDocument/2006/customXml" ds:itemID="{7856C4FE-66DE-450D-8231-6C4BFD230B74}"/>
</file>

<file path=customXml/itemProps3.xml><?xml version="1.0" encoding="utf-8"?>
<ds:datastoreItem xmlns:ds="http://schemas.openxmlformats.org/officeDocument/2006/customXml" ds:itemID="{3FDD136B-207C-4969-9A3C-A81A29A3272F}"/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357</Words>
  <Application>Microsoft Office PowerPoint</Application>
  <PresentationFormat>عرض على الشاشة (3:4)‏</PresentationFormat>
  <Paragraphs>102</Paragraphs>
  <Slides>57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57</vt:i4>
      </vt:variant>
    </vt:vector>
  </HeadingPairs>
  <TitlesOfParts>
    <vt:vector size="5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walid</cp:lastModifiedBy>
  <cp:revision>41</cp:revision>
  <dcterms:created xsi:type="dcterms:W3CDTF">2011-01-07T02:25:50Z</dcterms:created>
  <dcterms:modified xsi:type="dcterms:W3CDTF">2011-01-08T17:56:52Z</dcterms:modified>
</cp:coreProperties>
</file>