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3" r:id="rId4"/>
    <p:sldId id="262" r:id="rId5"/>
    <p:sldId id="264" r:id="rId6"/>
    <p:sldId id="257" r:id="rId7"/>
    <p:sldId id="258" r:id="rId8"/>
    <p:sldId id="259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A67A9-3D95-A54B-8331-5F10D7DD9287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79D29AEF-A8CA-874E-97FF-14D6D0147204}">
      <dgm:prSet phldrT="[Text]"/>
      <dgm:spPr/>
      <dgm:t>
        <a:bodyPr/>
        <a:lstStyle/>
        <a:p>
          <a:r>
            <a:rPr lang="en-US" dirty="0"/>
            <a:t>Identify</a:t>
          </a:r>
          <a:r>
            <a:rPr lang="en-US" baseline="0" dirty="0"/>
            <a:t> the location of your target</a:t>
          </a:r>
          <a:endParaRPr lang="en-US" dirty="0"/>
        </a:p>
      </dgm:t>
    </dgm:pt>
    <dgm:pt modelId="{9CD699B3-2FC2-964A-BCC9-95E71046F539}" type="parTrans" cxnId="{23491488-BC26-D942-9A95-3A5520EC96EA}">
      <dgm:prSet/>
      <dgm:spPr/>
      <dgm:t>
        <a:bodyPr/>
        <a:lstStyle/>
        <a:p>
          <a:endParaRPr lang="en-US"/>
        </a:p>
      </dgm:t>
    </dgm:pt>
    <dgm:pt modelId="{473321CD-D726-3746-90D5-14C832DE0BF0}" type="sibTrans" cxnId="{23491488-BC26-D942-9A95-3A5520EC96EA}">
      <dgm:prSet/>
      <dgm:spPr/>
      <dgm:t>
        <a:bodyPr/>
        <a:lstStyle/>
        <a:p>
          <a:endParaRPr lang="en-US"/>
        </a:p>
      </dgm:t>
    </dgm:pt>
    <dgm:pt modelId="{CFDB785A-17D6-3541-803B-9602586862DC}">
      <dgm:prSet phldrT="[Text]"/>
      <dgm:spPr/>
      <dgm:t>
        <a:bodyPr/>
        <a:lstStyle/>
        <a:p>
          <a:r>
            <a:rPr lang="en-US" dirty="0"/>
            <a:t>Primer Design using website</a:t>
          </a:r>
        </a:p>
      </dgm:t>
    </dgm:pt>
    <dgm:pt modelId="{BEBB6E25-1719-9A4A-9DD8-8B10F8248DE8}" type="parTrans" cxnId="{2C2DA1AE-4DAD-E44F-9EA1-3B66143388A2}">
      <dgm:prSet/>
      <dgm:spPr/>
      <dgm:t>
        <a:bodyPr/>
        <a:lstStyle/>
        <a:p>
          <a:endParaRPr lang="en-US"/>
        </a:p>
      </dgm:t>
    </dgm:pt>
    <dgm:pt modelId="{DDB0E6DD-E474-254F-92D1-320E40ED6E76}" type="sibTrans" cxnId="{2C2DA1AE-4DAD-E44F-9EA1-3B66143388A2}">
      <dgm:prSet/>
      <dgm:spPr/>
      <dgm:t>
        <a:bodyPr/>
        <a:lstStyle/>
        <a:p>
          <a:endParaRPr lang="en-US"/>
        </a:p>
      </dgm:t>
    </dgm:pt>
    <dgm:pt modelId="{85C094C5-83C8-B14B-A348-DF3649997500}">
      <dgm:prSet phldrT="[Text]"/>
      <dgm:spPr/>
      <dgm:t>
        <a:bodyPr/>
        <a:lstStyle/>
        <a:p>
          <a:r>
            <a:rPr lang="en-US" dirty="0"/>
            <a:t>PCR optimization</a:t>
          </a:r>
        </a:p>
      </dgm:t>
    </dgm:pt>
    <dgm:pt modelId="{57C8D22D-1F54-7541-80EB-D4729D9A5357}" type="parTrans" cxnId="{0FF628D7-036D-2849-A954-62015789D45D}">
      <dgm:prSet/>
      <dgm:spPr/>
      <dgm:t>
        <a:bodyPr/>
        <a:lstStyle/>
        <a:p>
          <a:endParaRPr lang="en-US"/>
        </a:p>
      </dgm:t>
    </dgm:pt>
    <dgm:pt modelId="{5D2FBFEB-6C05-1E47-80A8-28EC5B82CF7B}" type="sibTrans" cxnId="{0FF628D7-036D-2849-A954-62015789D45D}">
      <dgm:prSet/>
      <dgm:spPr/>
      <dgm:t>
        <a:bodyPr/>
        <a:lstStyle/>
        <a:p>
          <a:endParaRPr lang="en-US"/>
        </a:p>
      </dgm:t>
    </dgm:pt>
    <dgm:pt modelId="{1B385819-FC8B-6040-BC3C-81009188402A}">
      <dgm:prSet/>
      <dgm:spPr/>
      <dgm:t>
        <a:bodyPr/>
        <a:lstStyle/>
        <a:p>
          <a:r>
            <a:rPr lang="en-US" dirty="0"/>
            <a:t>Start your reaction!</a:t>
          </a:r>
        </a:p>
      </dgm:t>
    </dgm:pt>
    <dgm:pt modelId="{BECA538A-5389-974F-9F2A-B0ED6980BB80}" type="parTrans" cxnId="{58FF4640-0768-DA40-BC16-18D7D9D545E6}">
      <dgm:prSet/>
      <dgm:spPr/>
      <dgm:t>
        <a:bodyPr/>
        <a:lstStyle/>
        <a:p>
          <a:endParaRPr lang="en-US"/>
        </a:p>
      </dgm:t>
    </dgm:pt>
    <dgm:pt modelId="{D0CEEC80-2BF4-144C-BF29-7E8645F878D8}" type="sibTrans" cxnId="{58FF4640-0768-DA40-BC16-18D7D9D545E6}">
      <dgm:prSet/>
      <dgm:spPr/>
      <dgm:t>
        <a:bodyPr/>
        <a:lstStyle/>
        <a:p>
          <a:endParaRPr lang="en-US"/>
        </a:p>
      </dgm:t>
    </dgm:pt>
    <dgm:pt modelId="{1E03B31B-FC6A-BB4E-818B-66724551F054}">
      <dgm:prSet/>
      <dgm:spPr/>
      <dgm:t>
        <a:bodyPr/>
        <a:lstStyle/>
        <a:p>
          <a:r>
            <a:rPr lang="en-US"/>
            <a:t>Analyze the results using agarose gel electrophoresis.</a:t>
          </a:r>
        </a:p>
      </dgm:t>
    </dgm:pt>
    <dgm:pt modelId="{02022B55-B7CC-DE41-BBCD-60D6D31D8F44}" type="parTrans" cxnId="{5449446B-008E-C84D-84C4-3A113D0816CC}">
      <dgm:prSet/>
      <dgm:spPr/>
      <dgm:t>
        <a:bodyPr/>
        <a:lstStyle/>
        <a:p>
          <a:endParaRPr lang="en-US"/>
        </a:p>
      </dgm:t>
    </dgm:pt>
    <dgm:pt modelId="{ECE9E21E-8DEF-EB42-A074-B812CF18D651}" type="sibTrans" cxnId="{5449446B-008E-C84D-84C4-3A113D0816CC}">
      <dgm:prSet/>
      <dgm:spPr/>
      <dgm:t>
        <a:bodyPr/>
        <a:lstStyle/>
        <a:p>
          <a:endParaRPr lang="en-US"/>
        </a:p>
      </dgm:t>
    </dgm:pt>
    <dgm:pt modelId="{EA5DED62-3E20-41ED-AE78-CD6D667A2620}">
      <dgm:prSet/>
      <dgm:spPr/>
      <dgm:t>
        <a:bodyPr/>
        <a:lstStyle/>
        <a:p>
          <a:r>
            <a:rPr lang="en-US" dirty="0"/>
            <a:t>PCR troubleshooting </a:t>
          </a:r>
        </a:p>
      </dgm:t>
    </dgm:pt>
    <dgm:pt modelId="{8AC3B64E-1787-4C3B-B4F4-9F3E410A5847}" type="parTrans" cxnId="{CB923D00-75E3-42E4-9CB3-7F9ADDA6769C}">
      <dgm:prSet/>
      <dgm:spPr/>
      <dgm:t>
        <a:bodyPr/>
        <a:lstStyle/>
        <a:p>
          <a:endParaRPr lang="en-US"/>
        </a:p>
      </dgm:t>
    </dgm:pt>
    <dgm:pt modelId="{F8833A84-E202-40AB-841C-EA3E4FD10CE7}" type="sibTrans" cxnId="{CB923D00-75E3-42E4-9CB3-7F9ADDA6769C}">
      <dgm:prSet/>
      <dgm:spPr/>
      <dgm:t>
        <a:bodyPr/>
        <a:lstStyle/>
        <a:p>
          <a:endParaRPr lang="en-US"/>
        </a:p>
      </dgm:t>
    </dgm:pt>
    <dgm:pt modelId="{EE8E20B8-0911-4120-9AED-AE57310392A0}">
      <dgm:prSet/>
      <dgm:spPr/>
      <dgm:t>
        <a:bodyPr/>
        <a:lstStyle/>
        <a:p>
          <a:r>
            <a:rPr lang="en-US" dirty="0"/>
            <a:t>Send the sequence to a company </a:t>
          </a:r>
          <a:r>
            <a:rPr lang="en-US"/>
            <a:t>to synthesize it</a:t>
          </a:r>
          <a:endParaRPr lang="en-US"/>
        </a:p>
      </dgm:t>
    </dgm:pt>
    <dgm:pt modelId="{DF4138C5-1E45-4126-86BC-245C1C3EFCD1}" type="parTrans" cxnId="{D7C70FEB-B9F1-466D-AFFB-EED7ACCE396B}">
      <dgm:prSet/>
      <dgm:spPr/>
    </dgm:pt>
    <dgm:pt modelId="{0E28C1BC-B848-4410-91AC-2011F6E979C6}" type="sibTrans" cxnId="{D7C70FEB-B9F1-466D-AFFB-EED7ACCE396B}">
      <dgm:prSet/>
      <dgm:spPr/>
      <dgm:t>
        <a:bodyPr/>
        <a:lstStyle/>
        <a:p>
          <a:endParaRPr lang="en-US"/>
        </a:p>
      </dgm:t>
    </dgm:pt>
    <dgm:pt modelId="{8E5B5EAE-2599-584A-ACFC-EB36EE311A60}" type="pres">
      <dgm:prSet presAssocID="{EF8A67A9-3D95-A54B-8331-5F10D7DD9287}" presName="Name0" presStyleCnt="0">
        <dgm:presLayoutVars>
          <dgm:dir/>
          <dgm:resizeHandles val="exact"/>
        </dgm:presLayoutVars>
      </dgm:prSet>
      <dgm:spPr/>
    </dgm:pt>
    <dgm:pt modelId="{3B232039-9AC2-BB49-AFD6-3AB7A360ED7D}" type="pres">
      <dgm:prSet presAssocID="{79D29AEF-A8CA-874E-97FF-14D6D0147204}" presName="node" presStyleLbl="node1" presStyleIdx="0" presStyleCnt="7">
        <dgm:presLayoutVars>
          <dgm:bulletEnabled val="1"/>
        </dgm:presLayoutVars>
      </dgm:prSet>
      <dgm:spPr/>
    </dgm:pt>
    <dgm:pt modelId="{A638F0C6-71EF-9A49-9A4F-4BF60428163C}" type="pres">
      <dgm:prSet presAssocID="{473321CD-D726-3746-90D5-14C832DE0BF0}" presName="sibTrans" presStyleLbl="sibTrans2D1" presStyleIdx="0" presStyleCnt="6"/>
      <dgm:spPr/>
    </dgm:pt>
    <dgm:pt modelId="{D6620C79-37F9-804E-8ADF-D93BD4B30DA8}" type="pres">
      <dgm:prSet presAssocID="{473321CD-D726-3746-90D5-14C832DE0BF0}" presName="connectorText" presStyleLbl="sibTrans2D1" presStyleIdx="0" presStyleCnt="6"/>
      <dgm:spPr/>
    </dgm:pt>
    <dgm:pt modelId="{7A0571B5-C515-5C47-BA61-93EFA60D8C76}" type="pres">
      <dgm:prSet presAssocID="{CFDB785A-17D6-3541-803B-9602586862DC}" presName="node" presStyleLbl="node1" presStyleIdx="1" presStyleCnt="7">
        <dgm:presLayoutVars>
          <dgm:bulletEnabled val="1"/>
        </dgm:presLayoutVars>
      </dgm:prSet>
      <dgm:spPr/>
    </dgm:pt>
    <dgm:pt modelId="{520555D3-A93A-AC45-B688-924FEA72B454}" type="pres">
      <dgm:prSet presAssocID="{DDB0E6DD-E474-254F-92D1-320E40ED6E76}" presName="sibTrans" presStyleLbl="sibTrans2D1" presStyleIdx="1" presStyleCnt="6"/>
      <dgm:spPr/>
    </dgm:pt>
    <dgm:pt modelId="{12854E56-6CEF-0F4F-AEC2-01E3A05ACB01}" type="pres">
      <dgm:prSet presAssocID="{DDB0E6DD-E474-254F-92D1-320E40ED6E76}" presName="connectorText" presStyleLbl="sibTrans2D1" presStyleIdx="1" presStyleCnt="6"/>
      <dgm:spPr/>
    </dgm:pt>
    <dgm:pt modelId="{09D6074B-9A11-4CD4-8F3B-091C960B534A}" type="pres">
      <dgm:prSet presAssocID="{EE8E20B8-0911-4120-9AED-AE57310392A0}" presName="node" presStyleLbl="node1" presStyleIdx="2" presStyleCnt="7">
        <dgm:presLayoutVars>
          <dgm:bulletEnabled val="1"/>
        </dgm:presLayoutVars>
      </dgm:prSet>
      <dgm:spPr/>
    </dgm:pt>
    <dgm:pt modelId="{C34CAA80-0BFB-4FA3-9F05-37A9E9083A16}" type="pres">
      <dgm:prSet presAssocID="{0E28C1BC-B848-4410-91AC-2011F6E979C6}" presName="sibTrans" presStyleLbl="sibTrans2D1" presStyleIdx="2" presStyleCnt="6"/>
      <dgm:spPr/>
    </dgm:pt>
    <dgm:pt modelId="{B13E09EB-022E-4E1A-A515-3FF1D9E4D460}" type="pres">
      <dgm:prSet presAssocID="{0E28C1BC-B848-4410-91AC-2011F6E979C6}" presName="connectorText" presStyleLbl="sibTrans2D1" presStyleIdx="2" presStyleCnt="6"/>
      <dgm:spPr/>
    </dgm:pt>
    <dgm:pt modelId="{47ABDF12-8533-5743-ACC3-63D2FA0803B9}" type="pres">
      <dgm:prSet presAssocID="{85C094C5-83C8-B14B-A348-DF3649997500}" presName="node" presStyleLbl="node1" presStyleIdx="3" presStyleCnt="7">
        <dgm:presLayoutVars>
          <dgm:bulletEnabled val="1"/>
        </dgm:presLayoutVars>
      </dgm:prSet>
      <dgm:spPr/>
    </dgm:pt>
    <dgm:pt modelId="{9B31231E-2977-9F43-90C2-45BE6D07A422}" type="pres">
      <dgm:prSet presAssocID="{5D2FBFEB-6C05-1E47-80A8-28EC5B82CF7B}" presName="sibTrans" presStyleLbl="sibTrans2D1" presStyleIdx="3" presStyleCnt="6"/>
      <dgm:spPr/>
    </dgm:pt>
    <dgm:pt modelId="{B77710B8-B85C-8847-8BFE-C5568C5A36EF}" type="pres">
      <dgm:prSet presAssocID="{5D2FBFEB-6C05-1E47-80A8-28EC5B82CF7B}" presName="connectorText" presStyleLbl="sibTrans2D1" presStyleIdx="3" presStyleCnt="6"/>
      <dgm:spPr/>
    </dgm:pt>
    <dgm:pt modelId="{3447CD7A-327B-4A64-AB64-84C5E3747CAF}" type="pres">
      <dgm:prSet presAssocID="{EA5DED62-3E20-41ED-AE78-CD6D667A2620}" presName="node" presStyleLbl="node1" presStyleIdx="4" presStyleCnt="7">
        <dgm:presLayoutVars>
          <dgm:bulletEnabled val="1"/>
        </dgm:presLayoutVars>
      </dgm:prSet>
      <dgm:spPr/>
    </dgm:pt>
    <dgm:pt modelId="{845A8956-27F1-4508-B61D-6A65D8698F76}" type="pres">
      <dgm:prSet presAssocID="{F8833A84-E202-40AB-841C-EA3E4FD10CE7}" presName="sibTrans" presStyleLbl="sibTrans2D1" presStyleIdx="4" presStyleCnt="6"/>
      <dgm:spPr/>
    </dgm:pt>
    <dgm:pt modelId="{58DBC2C8-0E24-4948-9948-51B379B27770}" type="pres">
      <dgm:prSet presAssocID="{F8833A84-E202-40AB-841C-EA3E4FD10CE7}" presName="connectorText" presStyleLbl="sibTrans2D1" presStyleIdx="4" presStyleCnt="6"/>
      <dgm:spPr/>
    </dgm:pt>
    <dgm:pt modelId="{18341008-6751-1C4B-A913-64B9DADEA277}" type="pres">
      <dgm:prSet presAssocID="{1B385819-FC8B-6040-BC3C-81009188402A}" presName="node" presStyleLbl="node1" presStyleIdx="5" presStyleCnt="7">
        <dgm:presLayoutVars>
          <dgm:bulletEnabled val="1"/>
        </dgm:presLayoutVars>
      </dgm:prSet>
      <dgm:spPr/>
    </dgm:pt>
    <dgm:pt modelId="{DE689256-2A41-C349-A625-CA9A3B92ECD6}" type="pres">
      <dgm:prSet presAssocID="{D0CEEC80-2BF4-144C-BF29-7E8645F878D8}" presName="sibTrans" presStyleLbl="sibTrans2D1" presStyleIdx="5" presStyleCnt="6"/>
      <dgm:spPr/>
    </dgm:pt>
    <dgm:pt modelId="{C3A4FB26-3D44-DE4F-BA50-14E759BCCDFF}" type="pres">
      <dgm:prSet presAssocID="{D0CEEC80-2BF4-144C-BF29-7E8645F878D8}" presName="connectorText" presStyleLbl="sibTrans2D1" presStyleIdx="5" presStyleCnt="6"/>
      <dgm:spPr/>
    </dgm:pt>
    <dgm:pt modelId="{D4B7DB5B-AD10-054F-8DCE-F63965236E0B}" type="pres">
      <dgm:prSet presAssocID="{1E03B31B-FC6A-BB4E-818B-66724551F054}" presName="node" presStyleLbl="node1" presStyleIdx="6" presStyleCnt="7">
        <dgm:presLayoutVars>
          <dgm:bulletEnabled val="1"/>
        </dgm:presLayoutVars>
      </dgm:prSet>
      <dgm:spPr/>
    </dgm:pt>
  </dgm:ptLst>
  <dgm:cxnLst>
    <dgm:cxn modelId="{CB923D00-75E3-42E4-9CB3-7F9ADDA6769C}" srcId="{EF8A67A9-3D95-A54B-8331-5F10D7DD9287}" destId="{EA5DED62-3E20-41ED-AE78-CD6D667A2620}" srcOrd="4" destOrd="0" parTransId="{8AC3B64E-1787-4C3B-B4F4-9F3E410A5847}" sibTransId="{F8833A84-E202-40AB-841C-EA3E4FD10CE7}"/>
    <dgm:cxn modelId="{7A45160B-1704-4EAE-8ACF-ED04FBD21551}" type="presOf" srcId="{EA5DED62-3E20-41ED-AE78-CD6D667A2620}" destId="{3447CD7A-327B-4A64-AB64-84C5E3747CAF}" srcOrd="0" destOrd="0" presId="urn:microsoft.com/office/officeart/2005/8/layout/process1"/>
    <dgm:cxn modelId="{3E93980C-6082-1240-BFE0-B8D76F95041B}" type="presOf" srcId="{D0CEEC80-2BF4-144C-BF29-7E8645F878D8}" destId="{DE689256-2A41-C349-A625-CA9A3B92ECD6}" srcOrd="0" destOrd="0" presId="urn:microsoft.com/office/officeart/2005/8/layout/process1"/>
    <dgm:cxn modelId="{893DA11F-3376-E04A-BC8F-0B180DA24E48}" type="presOf" srcId="{1E03B31B-FC6A-BB4E-818B-66724551F054}" destId="{D4B7DB5B-AD10-054F-8DCE-F63965236E0B}" srcOrd="0" destOrd="0" presId="urn:microsoft.com/office/officeart/2005/8/layout/process1"/>
    <dgm:cxn modelId="{8523792C-F803-504A-A1F7-D70832B9CA36}" type="presOf" srcId="{CFDB785A-17D6-3541-803B-9602586862DC}" destId="{7A0571B5-C515-5C47-BA61-93EFA60D8C76}" srcOrd="0" destOrd="0" presId="urn:microsoft.com/office/officeart/2005/8/layout/process1"/>
    <dgm:cxn modelId="{8FFDD239-466F-774F-A7F6-A8C53172B777}" type="presOf" srcId="{EF8A67A9-3D95-A54B-8331-5F10D7DD9287}" destId="{8E5B5EAE-2599-584A-ACFC-EB36EE311A60}" srcOrd="0" destOrd="0" presId="urn:microsoft.com/office/officeart/2005/8/layout/process1"/>
    <dgm:cxn modelId="{154CE03C-F4A6-5742-81C9-8DB997441E17}" type="presOf" srcId="{1B385819-FC8B-6040-BC3C-81009188402A}" destId="{18341008-6751-1C4B-A913-64B9DADEA277}" srcOrd="0" destOrd="0" presId="urn:microsoft.com/office/officeart/2005/8/layout/process1"/>
    <dgm:cxn modelId="{58FF4640-0768-DA40-BC16-18D7D9D545E6}" srcId="{EF8A67A9-3D95-A54B-8331-5F10D7DD9287}" destId="{1B385819-FC8B-6040-BC3C-81009188402A}" srcOrd="5" destOrd="0" parTransId="{BECA538A-5389-974F-9F2A-B0ED6980BB80}" sibTransId="{D0CEEC80-2BF4-144C-BF29-7E8645F878D8}"/>
    <dgm:cxn modelId="{5FA54D5E-9207-A14E-9E5A-7E6E60A1DC82}" type="presOf" srcId="{5D2FBFEB-6C05-1E47-80A8-28EC5B82CF7B}" destId="{B77710B8-B85C-8847-8BFE-C5568C5A36EF}" srcOrd="1" destOrd="0" presId="urn:microsoft.com/office/officeart/2005/8/layout/process1"/>
    <dgm:cxn modelId="{01F21A4B-56FA-4558-B0DF-7982D28816A8}" type="presOf" srcId="{0E28C1BC-B848-4410-91AC-2011F6E979C6}" destId="{B13E09EB-022E-4E1A-A515-3FF1D9E4D460}" srcOrd="1" destOrd="0" presId="urn:microsoft.com/office/officeart/2005/8/layout/process1"/>
    <dgm:cxn modelId="{5449446B-008E-C84D-84C4-3A113D0816CC}" srcId="{EF8A67A9-3D95-A54B-8331-5F10D7DD9287}" destId="{1E03B31B-FC6A-BB4E-818B-66724551F054}" srcOrd="6" destOrd="0" parTransId="{02022B55-B7CC-DE41-BBCD-60D6D31D8F44}" sibTransId="{ECE9E21E-8DEF-EB42-A074-B812CF18D651}"/>
    <dgm:cxn modelId="{0CCD536E-EA31-D24D-9E5F-0372A58C5677}" type="presOf" srcId="{79D29AEF-A8CA-874E-97FF-14D6D0147204}" destId="{3B232039-9AC2-BB49-AFD6-3AB7A360ED7D}" srcOrd="0" destOrd="0" presId="urn:microsoft.com/office/officeart/2005/8/layout/process1"/>
    <dgm:cxn modelId="{0B730970-99BD-3A46-9397-D0BFB920DA04}" type="presOf" srcId="{473321CD-D726-3746-90D5-14C832DE0BF0}" destId="{A638F0C6-71EF-9A49-9A4F-4BF60428163C}" srcOrd="0" destOrd="0" presId="urn:microsoft.com/office/officeart/2005/8/layout/process1"/>
    <dgm:cxn modelId="{D4CB4C76-642A-41FB-963D-BD24B812182A}" type="presOf" srcId="{F8833A84-E202-40AB-841C-EA3E4FD10CE7}" destId="{845A8956-27F1-4508-B61D-6A65D8698F76}" srcOrd="0" destOrd="0" presId="urn:microsoft.com/office/officeart/2005/8/layout/process1"/>
    <dgm:cxn modelId="{FAA82E7A-7068-B448-AB51-7FB5BE723A51}" type="presOf" srcId="{473321CD-D726-3746-90D5-14C832DE0BF0}" destId="{D6620C79-37F9-804E-8ADF-D93BD4B30DA8}" srcOrd="1" destOrd="0" presId="urn:microsoft.com/office/officeart/2005/8/layout/process1"/>
    <dgm:cxn modelId="{08CF4182-F305-2E40-875B-2F542D293E35}" type="presOf" srcId="{DDB0E6DD-E474-254F-92D1-320E40ED6E76}" destId="{520555D3-A93A-AC45-B688-924FEA72B454}" srcOrd="0" destOrd="0" presId="urn:microsoft.com/office/officeart/2005/8/layout/process1"/>
    <dgm:cxn modelId="{23491488-BC26-D942-9A95-3A5520EC96EA}" srcId="{EF8A67A9-3D95-A54B-8331-5F10D7DD9287}" destId="{79D29AEF-A8CA-874E-97FF-14D6D0147204}" srcOrd="0" destOrd="0" parTransId="{9CD699B3-2FC2-964A-BCC9-95E71046F539}" sibTransId="{473321CD-D726-3746-90D5-14C832DE0BF0}"/>
    <dgm:cxn modelId="{532C8995-497B-AE49-9406-8FAFE6118753}" type="presOf" srcId="{5D2FBFEB-6C05-1E47-80A8-28EC5B82CF7B}" destId="{9B31231E-2977-9F43-90C2-45BE6D07A422}" srcOrd="0" destOrd="0" presId="urn:microsoft.com/office/officeart/2005/8/layout/process1"/>
    <dgm:cxn modelId="{5BDA349F-E2E9-AC42-980F-150E0A6362D1}" type="presOf" srcId="{85C094C5-83C8-B14B-A348-DF3649997500}" destId="{47ABDF12-8533-5743-ACC3-63D2FA0803B9}" srcOrd="0" destOrd="0" presId="urn:microsoft.com/office/officeart/2005/8/layout/process1"/>
    <dgm:cxn modelId="{987D7CA1-824D-DA47-9883-F29EEBE73834}" type="presOf" srcId="{DDB0E6DD-E474-254F-92D1-320E40ED6E76}" destId="{12854E56-6CEF-0F4F-AEC2-01E3A05ACB01}" srcOrd="1" destOrd="0" presId="urn:microsoft.com/office/officeart/2005/8/layout/process1"/>
    <dgm:cxn modelId="{15F9A8AB-3231-4C8C-9AF2-A4F8BFDBF24C}" type="presOf" srcId="{0E28C1BC-B848-4410-91AC-2011F6E979C6}" destId="{C34CAA80-0BFB-4FA3-9F05-37A9E9083A16}" srcOrd="0" destOrd="0" presId="urn:microsoft.com/office/officeart/2005/8/layout/process1"/>
    <dgm:cxn modelId="{2C2DA1AE-4DAD-E44F-9EA1-3B66143388A2}" srcId="{EF8A67A9-3D95-A54B-8331-5F10D7DD9287}" destId="{CFDB785A-17D6-3541-803B-9602586862DC}" srcOrd="1" destOrd="0" parTransId="{BEBB6E25-1719-9A4A-9DD8-8B10F8248DE8}" sibTransId="{DDB0E6DD-E474-254F-92D1-320E40ED6E76}"/>
    <dgm:cxn modelId="{80FEEEB1-F361-49FB-81A5-E4EEC67E3118}" type="presOf" srcId="{F8833A84-E202-40AB-841C-EA3E4FD10CE7}" destId="{58DBC2C8-0E24-4948-9948-51B379B27770}" srcOrd="1" destOrd="0" presId="urn:microsoft.com/office/officeart/2005/8/layout/process1"/>
    <dgm:cxn modelId="{D4D4BBC5-B7A7-405E-A1EF-74F49FDFA509}" type="presOf" srcId="{EE8E20B8-0911-4120-9AED-AE57310392A0}" destId="{09D6074B-9A11-4CD4-8F3B-091C960B534A}" srcOrd="0" destOrd="0" presId="urn:microsoft.com/office/officeart/2005/8/layout/process1"/>
    <dgm:cxn modelId="{0FF628D7-036D-2849-A954-62015789D45D}" srcId="{EF8A67A9-3D95-A54B-8331-5F10D7DD9287}" destId="{85C094C5-83C8-B14B-A348-DF3649997500}" srcOrd="3" destOrd="0" parTransId="{57C8D22D-1F54-7541-80EB-D4729D9A5357}" sibTransId="{5D2FBFEB-6C05-1E47-80A8-28EC5B82CF7B}"/>
    <dgm:cxn modelId="{D7C70FEB-B9F1-466D-AFFB-EED7ACCE396B}" srcId="{EF8A67A9-3D95-A54B-8331-5F10D7DD9287}" destId="{EE8E20B8-0911-4120-9AED-AE57310392A0}" srcOrd="2" destOrd="0" parTransId="{DF4138C5-1E45-4126-86BC-245C1C3EFCD1}" sibTransId="{0E28C1BC-B848-4410-91AC-2011F6E979C6}"/>
    <dgm:cxn modelId="{2EDADFF1-2437-2444-BE68-21C64E34A867}" type="presOf" srcId="{D0CEEC80-2BF4-144C-BF29-7E8645F878D8}" destId="{C3A4FB26-3D44-DE4F-BA50-14E759BCCDFF}" srcOrd="1" destOrd="0" presId="urn:microsoft.com/office/officeart/2005/8/layout/process1"/>
    <dgm:cxn modelId="{DBAE4752-F166-684F-8666-BBC19FB4389D}" type="presParOf" srcId="{8E5B5EAE-2599-584A-ACFC-EB36EE311A60}" destId="{3B232039-9AC2-BB49-AFD6-3AB7A360ED7D}" srcOrd="0" destOrd="0" presId="urn:microsoft.com/office/officeart/2005/8/layout/process1"/>
    <dgm:cxn modelId="{1BE84869-6D92-E84F-802D-7617E99EF1F6}" type="presParOf" srcId="{8E5B5EAE-2599-584A-ACFC-EB36EE311A60}" destId="{A638F0C6-71EF-9A49-9A4F-4BF60428163C}" srcOrd="1" destOrd="0" presId="urn:microsoft.com/office/officeart/2005/8/layout/process1"/>
    <dgm:cxn modelId="{E728C79A-D3B6-4E44-9F2A-DD8DED92C6FF}" type="presParOf" srcId="{A638F0C6-71EF-9A49-9A4F-4BF60428163C}" destId="{D6620C79-37F9-804E-8ADF-D93BD4B30DA8}" srcOrd="0" destOrd="0" presId="urn:microsoft.com/office/officeart/2005/8/layout/process1"/>
    <dgm:cxn modelId="{2FF59227-382D-2144-8C88-2F08EAC25F06}" type="presParOf" srcId="{8E5B5EAE-2599-584A-ACFC-EB36EE311A60}" destId="{7A0571B5-C515-5C47-BA61-93EFA60D8C76}" srcOrd="2" destOrd="0" presId="urn:microsoft.com/office/officeart/2005/8/layout/process1"/>
    <dgm:cxn modelId="{2C02F38D-0DF3-8146-B2AF-4BD449D8AEB8}" type="presParOf" srcId="{8E5B5EAE-2599-584A-ACFC-EB36EE311A60}" destId="{520555D3-A93A-AC45-B688-924FEA72B454}" srcOrd="3" destOrd="0" presId="urn:microsoft.com/office/officeart/2005/8/layout/process1"/>
    <dgm:cxn modelId="{AD82C44A-C78F-6645-9EE6-2C0CBFD84901}" type="presParOf" srcId="{520555D3-A93A-AC45-B688-924FEA72B454}" destId="{12854E56-6CEF-0F4F-AEC2-01E3A05ACB01}" srcOrd="0" destOrd="0" presId="urn:microsoft.com/office/officeart/2005/8/layout/process1"/>
    <dgm:cxn modelId="{E57434D2-476E-4D7B-9231-A4753D7D92D4}" type="presParOf" srcId="{8E5B5EAE-2599-584A-ACFC-EB36EE311A60}" destId="{09D6074B-9A11-4CD4-8F3B-091C960B534A}" srcOrd="4" destOrd="0" presId="urn:microsoft.com/office/officeart/2005/8/layout/process1"/>
    <dgm:cxn modelId="{5D08E1C4-54E4-4663-81EC-69D5311DB122}" type="presParOf" srcId="{8E5B5EAE-2599-584A-ACFC-EB36EE311A60}" destId="{C34CAA80-0BFB-4FA3-9F05-37A9E9083A16}" srcOrd="5" destOrd="0" presId="urn:microsoft.com/office/officeart/2005/8/layout/process1"/>
    <dgm:cxn modelId="{F9EA55EB-6A16-427B-8D08-21F401903F91}" type="presParOf" srcId="{C34CAA80-0BFB-4FA3-9F05-37A9E9083A16}" destId="{B13E09EB-022E-4E1A-A515-3FF1D9E4D460}" srcOrd="0" destOrd="0" presId="urn:microsoft.com/office/officeart/2005/8/layout/process1"/>
    <dgm:cxn modelId="{DDFA30BB-055A-E94D-9BD0-E59AB2999E6F}" type="presParOf" srcId="{8E5B5EAE-2599-584A-ACFC-EB36EE311A60}" destId="{47ABDF12-8533-5743-ACC3-63D2FA0803B9}" srcOrd="6" destOrd="0" presId="urn:microsoft.com/office/officeart/2005/8/layout/process1"/>
    <dgm:cxn modelId="{3781A349-7DF2-3F44-BA1F-60C34A68C988}" type="presParOf" srcId="{8E5B5EAE-2599-584A-ACFC-EB36EE311A60}" destId="{9B31231E-2977-9F43-90C2-45BE6D07A422}" srcOrd="7" destOrd="0" presId="urn:microsoft.com/office/officeart/2005/8/layout/process1"/>
    <dgm:cxn modelId="{C732548B-A66E-E546-AA72-D280B2D02B12}" type="presParOf" srcId="{9B31231E-2977-9F43-90C2-45BE6D07A422}" destId="{B77710B8-B85C-8847-8BFE-C5568C5A36EF}" srcOrd="0" destOrd="0" presId="urn:microsoft.com/office/officeart/2005/8/layout/process1"/>
    <dgm:cxn modelId="{DD0F8551-EF69-4C1C-A403-0F8D3892687D}" type="presParOf" srcId="{8E5B5EAE-2599-584A-ACFC-EB36EE311A60}" destId="{3447CD7A-327B-4A64-AB64-84C5E3747CAF}" srcOrd="8" destOrd="0" presId="urn:microsoft.com/office/officeart/2005/8/layout/process1"/>
    <dgm:cxn modelId="{97E9453D-4579-4099-8A4A-C14A1D82F3E4}" type="presParOf" srcId="{8E5B5EAE-2599-584A-ACFC-EB36EE311A60}" destId="{845A8956-27F1-4508-B61D-6A65D8698F76}" srcOrd="9" destOrd="0" presId="urn:microsoft.com/office/officeart/2005/8/layout/process1"/>
    <dgm:cxn modelId="{72D992A4-A7C8-4E46-A208-C55117ECC019}" type="presParOf" srcId="{845A8956-27F1-4508-B61D-6A65D8698F76}" destId="{58DBC2C8-0E24-4948-9948-51B379B27770}" srcOrd="0" destOrd="0" presId="urn:microsoft.com/office/officeart/2005/8/layout/process1"/>
    <dgm:cxn modelId="{C27926F1-C0D7-E347-A704-11274D1A37CB}" type="presParOf" srcId="{8E5B5EAE-2599-584A-ACFC-EB36EE311A60}" destId="{18341008-6751-1C4B-A913-64B9DADEA277}" srcOrd="10" destOrd="0" presId="urn:microsoft.com/office/officeart/2005/8/layout/process1"/>
    <dgm:cxn modelId="{6BADF996-B539-904A-9AE3-BA1960AA35CB}" type="presParOf" srcId="{8E5B5EAE-2599-584A-ACFC-EB36EE311A60}" destId="{DE689256-2A41-C349-A625-CA9A3B92ECD6}" srcOrd="11" destOrd="0" presId="urn:microsoft.com/office/officeart/2005/8/layout/process1"/>
    <dgm:cxn modelId="{6215F2A1-E491-634B-AA0D-08209A6A0734}" type="presParOf" srcId="{DE689256-2A41-C349-A625-CA9A3B92ECD6}" destId="{C3A4FB26-3D44-DE4F-BA50-14E759BCCDFF}" srcOrd="0" destOrd="0" presId="urn:microsoft.com/office/officeart/2005/8/layout/process1"/>
    <dgm:cxn modelId="{FE593403-EDB6-ED4C-A525-E5FEC6FD4A8A}" type="presParOf" srcId="{8E5B5EAE-2599-584A-ACFC-EB36EE311A60}" destId="{D4B7DB5B-AD10-054F-8DCE-F63965236E0B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50096-CCAA-4176-AEB5-F3CA8F8A7A2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69D259-86F7-4C87-828C-5DA65C449662}">
      <dgm:prSet/>
      <dgm:spPr/>
      <dgm:t>
        <a:bodyPr/>
        <a:lstStyle/>
        <a:p>
          <a:r>
            <a:rPr lang="en-US"/>
            <a:t>Today you will analyze the annealing temperature that you did in the last lab.</a:t>
          </a:r>
        </a:p>
      </dgm:t>
    </dgm:pt>
    <dgm:pt modelId="{78F7819A-AA9C-4174-BA09-58B8E19DCE97}" type="parTrans" cxnId="{F4E32286-43EA-41E6-83F3-71E4EC7463A5}">
      <dgm:prSet/>
      <dgm:spPr/>
      <dgm:t>
        <a:bodyPr/>
        <a:lstStyle/>
        <a:p>
          <a:endParaRPr lang="en-US"/>
        </a:p>
      </dgm:t>
    </dgm:pt>
    <dgm:pt modelId="{67492026-4F57-4362-B090-CA3A8C036870}" type="sibTrans" cxnId="{F4E32286-43EA-41E6-83F3-71E4EC7463A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A922B4C-22F5-4128-88B3-1702A1FCA456}">
      <dgm:prSet/>
      <dgm:spPr/>
      <dgm:t>
        <a:bodyPr/>
        <a:lstStyle/>
        <a:p>
          <a:r>
            <a:rPr lang="en-US"/>
            <a:t>You should choose the best one.</a:t>
          </a:r>
        </a:p>
      </dgm:t>
    </dgm:pt>
    <dgm:pt modelId="{43BDA487-2775-4F99-9599-7CF4C5F67D7C}" type="parTrans" cxnId="{E32B11EC-83AA-4F65-8224-EBB319FB5E42}">
      <dgm:prSet/>
      <dgm:spPr/>
      <dgm:t>
        <a:bodyPr/>
        <a:lstStyle/>
        <a:p>
          <a:endParaRPr lang="en-US"/>
        </a:p>
      </dgm:t>
    </dgm:pt>
    <dgm:pt modelId="{C36D6E1D-7C08-46A7-8AC4-85D666C22C31}" type="sibTrans" cxnId="{E32B11EC-83AA-4F65-8224-EBB319FB5E4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103E265-2352-47DF-AE51-EBB9B4E9E89C}">
      <dgm:prSet/>
      <dgm:spPr/>
      <dgm:t>
        <a:bodyPr/>
        <a:lstStyle/>
        <a:p>
          <a:r>
            <a:rPr lang="en-US"/>
            <a:t>Answer the question that will be given to you</a:t>
          </a:r>
        </a:p>
      </dgm:t>
    </dgm:pt>
    <dgm:pt modelId="{DCD04A74-E69C-480F-9203-79816ADBA8CF}" type="parTrans" cxnId="{98D14DBF-A9AE-4B49-967B-C6327E7220E9}">
      <dgm:prSet/>
      <dgm:spPr/>
      <dgm:t>
        <a:bodyPr/>
        <a:lstStyle/>
        <a:p>
          <a:endParaRPr lang="en-US"/>
        </a:p>
      </dgm:t>
    </dgm:pt>
    <dgm:pt modelId="{CCEB09FC-2A1F-43C1-81A3-1B25AAEEC8C7}" type="sibTrans" cxnId="{98D14DBF-A9AE-4B49-967B-C6327E7220E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13AB4D9-CEC8-4039-BEA5-F2D762FCB055}" type="pres">
      <dgm:prSet presAssocID="{1D750096-CCAA-4176-AEB5-F3CA8F8A7A26}" presName="Name0" presStyleCnt="0">
        <dgm:presLayoutVars>
          <dgm:animLvl val="lvl"/>
          <dgm:resizeHandles val="exact"/>
        </dgm:presLayoutVars>
      </dgm:prSet>
      <dgm:spPr/>
    </dgm:pt>
    <dgm:pt modelId="{ACECD44F-2B08-4A2D-A1B3-C8F786313587}" type="pres">
      <dgm:prSet presAssocID="{7369D259-86F7-4C87-828C-5DA65C449662}" presName="compositeNode" presStyleCnt="0">
        <dgm:presLayoutVars>
          <dgm:bulletEnabled val="1"/>
        </dgm:presLayoutVars>
      </dgm:prSet>
      <dgm:spPr/>
    </dgm:pt>
    <dgm:pt modelId="{625F2CEA-1110-4A83-B3B4-CE93CF8B9B6D}" type="pres">
      <dgm:prSet presAssocID="{7369D259-86F7-4C87-828C-5DA65C449662}" presName="bgRect" presStyleLbl="bgAccFollowNode1" presStyleIdx="0" presStyleCnt="3"/>
      <dgm:spPr/>
    </dgm:pt>
    <dgm:pt modelId="{C73AA6C5-7CF5-43F4-8B2D-65DCF46587A1}" type="pres">
      <dgm:prSet presAssocID="{67492026-4F57-4362-B090-CA3A8C036870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6AAE6FE1-B613-4986-B137-CC90F59BD3DF}" type="pres">
      <dgm:prSet presAssocID="{7369D259-86F7-4C87-828C-5DA65C449662}" presName="bottomLine" presStyleLbl="alignNode1" presStyleIdx="1" presStyleCnt="6">
        <dgm:presLayoutVars/>
      </dgm:prSet>
      <dgm:spPr/>
    </dgm:pt>
    <dgm:pt modelId="{FE836A4E-FF7E-46AE-8E88-8A2043E10E67}" type="pres">
      <dgm:prSet presAssocID="{7369D259-86F7-4C87-828C-5DA65C449662}" presName="nodeText" presStyleLbl="bgAccFollowNode1" presStyleIdx="0" presStyleCnt="3">
        <dgm:presLayoutVars>
          <dgm:bulletEnabled val="1"/>
        </dgm:presLayoutVars>
      </dgm:prSet>
      <dgm:spPr/>
    </dgm:pt>
    <dgm:pt modelId="{CEA360C2-EDD4-40CD-9839-00C344042899}" type="pres">
      <dgm:prSet presAssocID="{67492026-4F57-4362-B090-CA3A8C036870}" presName="sibTrans" presStyleCnt="0"/>
      <dgm:spPr/>
    </dgm:pt>
    <dgm:pt modelId="{0CFDEB2E-14BE-4408-98F8-1D3113D79E90}" type="pres">
      <dgm:prSet presAssocID="{7A922B4C-22F5-4128-88B3-1702A1FCA456}" presName="compositeNode" presStyleCnt="0">
        <dgm:presLayoutVars>
          <dgm:bulletEnabled val="1"/>
        </dgm:presLayoutVars>
      </dgm:prSet>
      <dgm:spPr/>
    </dgm:pt>
    <dgm:pt modelId="{8F9BBF4A-41AC-4492-A4AA-ECD1B825DBF7}" type="pres">
      <dgm:prSet presAssocID="{7A922B4C-22F5-4128-88B3-1702A1FCA456}" presName="bgRect" presStyleLbl="bgAccFollowNode1" presStyleIdx="1" presStyleCnt="3"/>
      <dgm:spPr/>
    </dgm:pt>
    <dgm:pt modelId="{A867BF6A-057C-40E2-AA08-8B766ECE0236}" type="pres">
      <dgm:prSet presAssocID="{C36D6E1D-7C08-46A7-8AC4-85D666C22C31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B23D5EB-6F89-4CA3-AD9E-AD37DD9D87A4}" type="pres">
      <dgm:prSet presAssocID="{7A922B4C-22F5-4128-88B3-1702A1FCA456}" presName="bottomLine" presStyleLbl="alignNode1" presStyleIdx="3" presStyleCnt="6">
        <dgm:presLayoutVars/>
      </dgm:prSet>
      <dgm:spPr/>
    </dgm:pt>
    <dgm:pt modelId="{6DB028E4-E4C3-4199-A8DF-A7314D3A9AF1}" type="pres">
      <dgm:prSet presAssocID="{7A922B4C-22F5-4128-88B3-1702A1FCA456}" presName="nodeText" presStyleLbl="bgAccFollowNode1" presStyleIdx="1" presStyleCnt="3">
        <dgm:presLayoutVars>
          <dgm:bulletEnabled val="1"/>
        </dgm:presLayoutVars>
      </dgm:prSet>
      <dgm:spPr/>
    </dgm:pt>
    <dgm:pt modelId="{987857FB-DAF9-450A-A26D-708336D0B92E}" type="pres">
      <dgm:prSet presAssocID="{C36D6E1D-7C08-46A7-8AC4-85D666C22C31}" presName="sibTrans" presStyleCnt="0"/>
      <dgm:spPr/>
    </dgm:pt>
    <dgm:pt modelId="{F21FC1C4-8341-4E5D-8FC6-DAF34B5B5094}" type="pres">
      <dgm:prSet presAssocID="{D103E265-2352-47DF-AE51-EBB9B4E9E89C}" presName="compositeNode" presStyleCnt="0">
        <dgm:presLayoutVars>
          <dgm:bulletEnabled val="1"/>
        </dgm:presLayoutVars>
      </dgm:prSet>
      <dgm:spPr/>
    </dgm:pt>
    <dgm:pt modelId="{C49E4C7A-A540-4D79-85D8-13F2597D4A73}" type="pres">
      <dgm:prSet presAssocID="{D103E265-2352-47DF-AE51-EBB9B4E9E89C}" presName="bgRect" presStyleLbl="bgAccFollowNode1" presStyleIdx="2" presStyleCnt="3"/>
      <dgm:spPr/>
    </dgm:pt>
    <dgm:pt modelId="{50E7BAA2-F191-45C6-812A-7A34D7F46190}" type="pres">
      <dgm:prSet presAssocID="{CCEB09FC-2A1F-43C1-81A3-1B25AAEEC8C7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CD96975-D2AD-4AC8-81F5-2B1DBD55DF54}" type="pres">
      <dgm:prSet presAssocID="{D103E265-2352-47DF-AE51-EBB9B4E9E89C}" presName="bottomLine" presStyleLbl="alignNode1" presStyleIdx="5" presStyleCnt="6">
        <dgm:presLayoutVars/>
      </dgm:prSet>
      <dgm:spPr/>
    </dgm:pt>
    <dgm:pt modelId="{EB08F618-4A6C-40B5-872A-89ACDAC5A22F}" type="pres">
      <dgm:prSet presAssocID="{D103E265-2352-47DF-AE51-EBB9B4E9E89C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2C6F102-4F3F-464E-AC40-EB4994B3833E}" type="presOf" srcId="{7A922B4C-22F5-4128-88B3-1702A1FCA456}" destId="{6DB028E4-E4C3-4199-A8DF-A7314D3A9AF1}" srcOrd="1" destOrd="0" presId="urn:microsoft.com/office/officeart/2016/7/layout/BasicLinearProcessNumbered"/>
    <dgm:cxn modelId="{2B7BB52F-04BD-4450-9DA1-B5227A3E20B5}" type="presOf" srcId="{D103E265-2352-47DF-AE51-EBB9B4E9E89C}" destId="{C49E4C7A-A540-4D79-85D8-13F2597D4A73}" srcOrd="0" destOrd="0" presId="urn:microsoft.com/office/officeart/2016/7/layout/BasicLinearProcessNumbered"/>
    <dgm:cxn modelId="{4F305469-9517-4B47-98B5-06039761E3AA}" type="presOf" srcId="{7369D259-86F7-4C87-828C-5DA65C449662}" destId="{625F2CEA-1110-4A83-B3B4-CE93CF8B9B6D}" srcOrd="0" destOrd="0" presId="urn:microsoft.com/office/officeart/2016/7/layout/BasicLinearProcessNumbered"/>
    <dgm:cxn modelId="{D1F9457B-AA06-408A-8ADB-D1C487345830}" type="presOf" srcId="{7A922B4C-22F5-4128-88B3-1702A1FCA456}" destId="{8F9BBF4A-41AC-4492-A4AA-ECD1B825DBF7}" srcOrd="0" destOrd="0" presId="urn:microsoft.com/office/officeart/2016/7/layout/BasicLinearProcessNumbered"/>
    <dgm:cxn modelId="{F4E32286-43EA-41E6-83F3-71E4EC7463A5}" srcId="{1D750096-CCAA-4176-AEB5-F3CA8F8A7A26}" destId="{7369D259-86F7-4C87-828C-5DA65C449662}" srcOrd="0" destOrd="0" parTransId="{78F7819A-AA9C-4174-BA09-58B8E19DCE97}" sibTransId="{67492026-4F57-4362-B090-CA3A8C036870}"/>
    <dgm:cxn modelId="{42CE959A-FB50-4206-A854-0AAE5D267456}" type="presOf" srcId="{1D750096-CCAA-4176-AEB5-F3CA8F8A7A26}" destId="{313AB4D9-CEC8-4039-BEA5-F2D762FCB055}" srcOrd="0" destOrd="0" presId="urn:microsoft.com/office/officeart/2016/7/layout/BasicLinearProcessNumbered"/>
    <dgm:cxn modelId="{D47276BB-47DB-44D7-A0F3-839405A81A68}" type="presOf" srcId="{CCEB09FC-2A1F-43C1-81A3-1B25AAEEC8C7}" destId="{50E7BAA2-F191-45C6-812A-7A34D7F46190}" srcOrd="0" destOrd="0" presId="urn:microsoft.com/office/officeart/2016/7/layout/BasicLinearProcessNumbered"/>
    <dgm:cxn modelId="{98D14DBF-A9AE-4B49-967B-C6327E7220E9}" srcId="{1D750096-CCAA-4176-AEB5-F3CA8F8A7A26}" destId="{D103E265-2352-47DF-AE51-EBB9B4E9E89C}" srcOrd="2" destOrd="0" parTransId="{DCD04A74-E69C-480F-9203-79816ADBA8CF}" sibTransId="{CCEB09FC-2A1F-43C1-81A3-1B25AAEEC8C7}"/>
    <dgm:cxn modelId="{31FACABF-44BA-4C1E-BD79-0430862539B9}" type="presOf" srcId="{D103E265-2352-47DF-AE51-EBB9B4E9E89C}" destId="{EB08F618-4A6C-40B5-872A-89ACDAC5A22F}" srcOrd="1" destOrd="0" presId="urn:microsoft.com/office/officeart/2016/7/layout/BasicLinearProcessNumbered"/>
    <dgm:cxn modelId="{676B3EC3-1B73-45E3-9DA6-E521D3E077FA}" type="presOf" srcId="{67492026-4F57-4362-B090-CA3A8C036870}" destId="{C73AA6C5-7CF5-43F4-8B2D-65DCF46587A1}" srcOrd="0" destOrd="0" presId="urn:microsoft.com/office/officeart/2016/7/layout/BasicLinearProcessNumbered"/>
    <dgm:cxn modelId="{5E8D1BDC-4D76-4D9E-8E76-56C323E05895}" type="presOf" srcId="{7369D259-86F7-4C87-828C-5DA65C449662}" destId="{FE836A4E-FF7E-46AE-8E88-8A2043E10E67}" srcOrd="1" destOrd="0" presId="urn:microsoft.com/office/officeart/2016/7/layout/BasicLinearProcessNumbered"/>
    <dgm:cxn modelId="{E32B11EC-83AA-4F65-8224-EBB319FB5E42}" srcId="{1D750096-CCAA-4176-AEB5-F3CA8F8A7A26}" destId="{7A922B4C-22F5-4128-88B3-1702A1FCA456}" srcOrd="1" destOrd="0" parTransId="{43BDA487-2775-4F99-9599-7CF4C5F67D7C}" sibTransId="{C36D6E1D-7C08-46A7-8AC4-85D666C22C31}"/>
    <dgm:cxn modelId="{EB417DFB-86AF-49E1-A909-86BD9C9FFC69}" type="presOf" srcId="{C36D6E1D-7C08-46A7-8AC4-85D666C22C31}" destId="{A867BF6A-057C-40E2-AA08-8B766ECE0236}" srcOrd="0" destOrd="0" presId="urn:microsoft.com/office/officeart/2016/7/layout/BasicLinearProcessNumbered"/>
    <dgm:cxn modelId="{FC608A3C-B645-4B64-9385-F2D33B713AE4}" type="presParOf" srcId="{313AB4D9-CEC8-4039-BEA5-F2D762FCB055}" destId="{ACECD44F-2B08-4A2D-A1B3-C8F786313587}" srcOrd="0" destOrd="0" presId="urn:microsoft.com/office/officeart/2016/7/layout/BasicLinearProcessNumbered"/>
    <dgm:cxn modelId="{DAB20C83-B79D-41E4-A99D-9A95D2BF342C}" type="presParOf" srcId="{ACECD44F-2B08-4A2D-A1B3-C8F786313587}" destId="{625F2CEA-1110-4A83-B3B4-CE93CF8B9B6D}" srcOrd="0" destOrd="0" presId="urn:microsoft.com/office/officeart/2016/7/layout/BasicLinearProcessNumbered"/>
    <dgm:cxn modelId="{F02D4F45-04BE-4AC2-A8E0-5703B2D7117C}" type="presParOf" srcId="{ACECD44F-2B08-4A2D-A1B3-C8F786313587}" destId="{C73AA6C5-7CF5-43F4-8B2D-65DCF46587A1}" srcOrd="1" destOrd="0" presId="urn:microsoft.com/office/officeart/2016/7/layout/BasicLinearProcessNumbered"/>
    <dgm:cxn modelId="{9A4C7475-E9AF-4635-BDD7-95AC21968757}" type="presParOf" srcId="{ACECD44F-2B08-4A2D-A1B3-C8F786313587}" destId="{6AAE6FE1-B613-4986-B137-CC90F59BD3DF}" srcOrd="2" destOrd="0" presId="urn:microsoft.com/office/officeart/2016/7/layout/BasicLinearProcessNumbered"/>
    <dgm:cxn modelId="{F3634691-6E12-4996-AE90-1FC73E8ABCEE}" type="presParOf" srcId="{ACECD44F-2B08-4A2D-A1B3-C8F786313587}" destId="{FE836A4E-FF7E-46AE-8E88-8A2043E10E67}" srcOrd="3" destOrd="0" presId="urn:microsoft.com/office/officeart/2016/7/layout/BasicLinearProcessNumbered"/>
    <dgm:cxn modelId="{5EF1A560-7899-445E-8CFF-79BB7B06CBD4}" type="presParOf" srcId="{313AB4D9-CEC8-4039-BEA5-F2D762FCB055}" destId="{CEA360C2-EDD4-40CD-9839-00C344042899}" srcOrd="1" destOrd="0" presId="urn:microsoft.com/office/officeart/2016/7/layout/BasicLinearProcessNumbered"/>
    <dgm:cxn modelId="{E93B46A8-E43B-4394-BF80-A93BD8D961B1}" type="presParOf" srcId="{313AB4D9-CEC8-4039-BEA5-F2D762FCB055}" destId="{0CFDEB2E-14BE-4408-98F8-1D3113D79E90}" srcOrd="2" destOrd="0" presId="urn:microsoft.com/office/officeart/2016/7/layout/BasicLinearProcessNumbered"/>
    <dgm:cxn modelId="{6B66C27C-A31C-498D-A4F5-1760C4C16789}" type="presParOf" srcId="{0CFDEB2E-14BE-4408-98F8-1D3113D79E90}" destId="{8F9BBF4A-41AC-4492-A4AA-ECD1B825DBF7}" srcOrd="0" destOrd="0" presId="urn:microsoft.com/office/officeart/2016/7/layout/BasicLinearProcessNumbered"/>
    <dgm:cxn modelId="{4B4DFABD-7D5F-4B67-8B5A-58B073061634}" type="presParOf" srcId="{0CFDEB2E-14BE-4408-98F8-1D3113D79E90}" destId="{A867BF6A-057C-40E2-AA08-8B766ECE0236}" srcOrd="1" destOrd="0" presId="urn:microsoft.com/office/officeart/2016/7/layout/BasicLinearProcessNumbered"/>
    <dgm:cxn modelId="{190FDBE7-AE98-49FA-A4F7-BB5E99A72D71}" type="presParOf" srcId="{0CFDEB2E-14BE-4408-98F8-1D3113D79E90}" destId="{FB23D5EB-6F89-4CA3-AD9E-AD37DD9D87A4}" srcOrd="2" destOrd="0" presId="urn:microsoft.com/office/officeart/2016/7/layout/BasicLinearProcessNumbered"/>
    <dgm:cxn modelId="{8140D03B-F7AE-4413-A937-D4AE161BFF1F}" type="presParOf" srcId="{0CFDEB2E-14BE-4408-98F8-1D3113D79E90}" destId="{6DB028E4-E4C3-4199-A8DF-A7314D3A9AF1}" srcOrd="3" destOrd="0" presId="urn:microsoft.com/office/officeart/2016/7/layout/BasicLinearProcessNumbered"/>
    <dgm:cxn modelId="{5D5FF588-98EC-4A83-A9FA-14F00EE8F677}" type="presParOf" srcId="{313AB4D9-CEC8-4039-BEA5-F2D762FCB055}" destId="{987857FB-DAF9-450A-A26D-708336D0B92E}" srcOrd="3" destOrd="0" presId="urn:microsoft.com/office/officeart/2016/7/layout/BasicLinearProcessNumbered"/>
    <dgm:cxn modelId="{A7ADB704-D6B5-48F6-9833-BDF199B7F0AA}" type="presParOf" srcId="{313AB4D9-CEC8-4039-BEA5-F2D762FCB055}" destId="{F21FC1C4-8341-4E5D-8FC6-DAF34B5B5094}" srcOrd="4" destOrd="0" presId="urn:microsoft.com/office/officeart/2016/7/layout/BasicLinearProcessNumbered"/>
    <dgm:cxn modelId="{43571080-DA44-4F4A-A3BE-95C4E7B4F499}" type="presParOf" srcId="{F21FC1C4-8341-4E5D-8FC6-DAF34B5B5094}" destId="{C49E4C7A-A540-4D79-85D8-13F2597D4A73}" srcOrd="0" destOrd="0" presId="urn:microsoft.com/office/officeart/2016/7/layout/BasicLinearProcessNumbered"/>
    <dgm:cxn modelId="{30EDB0EA-2061-4DCE-A59A-920F264A7CF4}" type="presParOf" srcId="{F21FC1C4-8341-4E5D-8FC6-DAF34B5B5094}" destId="{50E7BAA2-F191-45C6-812A-7A34D7F46190}" srcOrd="1" destOrd="0" presId="urn:microsoft.com/office/officeart/2016/7/layout/BasicLinearProcessNumbered"/>
    <dgm:cxn modelId="{7F2D1DA8-FEAD-41EA-8295-182DDF827355}" type="presParOf" srcId="{F21FC1C4-8341-4E5D-8FC6-DAF34B5B5094}" destId="{0CD96975-D2AD-4AC8-81F5-2B1DBD55DF54}" srcOrd="2" destOrd="0" presId="urn:microsoft.com/office/officeart/2016/7/layout/BasicLinearProcessNumbered"/>
    <dgm:cxn modelId="{755F7B70-7901-47C7-8928-2BB724826E53}" type="presParOf" srcId="{F21FC1C4-8341-4E5D-8FC6-DAF34B5B5094}" destId="{EB08F618-4A6C-40B5-872A-89ACDAC5A22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32039-9AC2-BB49-AFD6-3AB7A360ED7D}">
      <dsp:nvSpPr>
        <dsp:cNvPr id="0" name=""/>
        <dsp:cNvSpPr/>
      </dsp:nvSpPr>
      <dsp:spPr>
        <a:xfrm>
          <a:off x="3080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Identify</a:t>
          </a:r>
          <a:r>
            <a:rPr lang="en-US" sz="1200" kern="1200" baseline="0" dirty="0"/>
            <a:t> the location of your target</a:t>
          </a:r>
          <a:endParaRPr lang="en-US" sz="1200" kern="1200" dirty="0"/>
        </a:p>
      </dsp:txBody>
      <dsp:txXfrm>
        <a:off x="24543" y="1817232"/>
        <a:ext cx="1123737" cy="689884"/>
      </dsp:txXfrm>
    </dsp:sp>
    <dsp:sp modelId="{A638F0C6-71EF-9A49-9A4F-4BF60428163C}">
      <dsp:nvSpPr>
        <dsp:cNvPr id="0" name=""/>
        <dsp:cNvSpPr/>
      </dsp:nvSpPr>
      <dsp:spPr>
        <a:xfrm>
          <a:off x="1286410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286410" y="2075374"/>
        <a:ext cx="173132" cy="173600"/>
      </dsp:txXfrm>
    </dsp:sp>
    <dsp:sp modelId="{7A0571B5-C515-5C47-BA61-93EFA60D8C76}">
      <dsp:nvSpPr>
        <dsp:cNvPr id="0" name=""/>
        <dsp:cNvSpPr/>
      </dsp:nvSpPr>
      <dsp:spPr>
        <a:xfrm>
          <a:off x="1636409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Primer Design using website</a:t>
          </a:r>
        </a:p>
      </dsp:txBody>
      <dsp:txXfrm>
        <a:off x="1657872" y="1817232"/>
        <a:ext cx="1123737" cy="689884"/>
      </dsp:txXfrm>
    </dsp:sp>
    <dsp:sp modelId="{520555D3-A93A-AC45-B688-924FEA72B454}">
      <dsp:nvSpPr>
        <dsp:cNvPr id="0" name=""/>
        <dsp:cNvSpPr/>
      </dsp:nvSpPr>
      <dsp:spPr>
        <a:xfrm>
          <a:off x="2919739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2919739" y="2075374"/>
        <a:ext cx="173132" cy="173600"/>
      </dsp:txXfrm>
    </dsp:sp>
    <dsp:sp modelId="{09D6074B-9A11-4CD4-8F3B-091C960B534A}">
      <dsp:nvSpPr>
        <dsp:cNvPr id="0" name=""/>
        <dsp:cNvSpPr/>
      </dsp:nvSpPr>
      <dsp:spPr>
        <a:xfrm>
          <a:off x="3269739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Send the sequence to a company </a:t>
          </a:r>
          <a:r>
            <a:rPr lang="en-US" sz="1200" kern="1200"/>
            <a:t>to synthesize it</a:t>
          </a:r>
          <a:endParaRPr lang="en-US" sz="1200" kern="1200"/>
        </a:p>
      </dsp:txBody>
      <dsp:txXfrm>
        <a:off x="3291202" y="1817232"/>
        <a:ext cx="1123737" cy="689884"/>
      </dsp:txXfrm>
    </dsp:sp>
    <dsp:sp modelId="{C34CAA80-0BFB-4FA3-9F05-37A9E9083A16}">
      <dsp:nvSpPr>
        <dsp:cNvPr id="0" name=""/>
        <dsp:cNvSpPr/>
      </dsp:nvSpPr>
      <dsp:spPr>
        <a:xfrm>
          <a:off x="4553069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553069" y="2075374"/>
        <a:ext cx="173132" cy="173600"/>
      </dsp:txXfrm>
    </dsp:sp>
    <dsp:sp modelId="{47ABDF12-8533-5743-ACC3-63D2FA0803B9}">
      <dsp:nvSpPr>
        <dsp:cNvPr id="0" name=""/>
        <dsp:cNvSpPr/>
      </dsp:nvSpPr>
      <dsp:spPr>
        <a:xfrm>
          <a:off x="4903068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PCR optimization</a:t>
          </a:r>
        </a:p>
      </dsp:txBody>
      <dsp:txXfrm>
        <a:off x="4924531" y="1817232"/>
        <a:ext cx="1123737" cy="689884"/>
      </dsp:txXfrm>
    </dsp:sp>
    <dsp:sp modelId="{9B31231E-2977-9F43-90C2-45BE6D07A422}">
      <dsp:nvSpPr>
        <dsp:cNvPr id="0" name=""/>
        <dsp:cNvSpPr/>
      </dsp:nvSpPr>
      <dsp:spPr>
        <a:xfrm>
          <a:off x="6186398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6186398" y="2075374"/>
        <a:ext cx="173132" cy="173600"/>
      </dsp:txXfrm>
    </dsp:sp>
    <dsp:sp modelId="{3447CD7A-327B-4A64-AB64-84C5E3747CAF}">
      <dsp:nvSpPr>
        <dsp:cNvPr id="0" name=""/>
        <dsp:cNvSpPr/>
      </dsp:nvSpPr>
      <dsp:spPr>
        <a:xfrm>
          <a:off x="6536397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PCR troubleshooting </a:t>
          </a:r>
        </a:p>
      </dsp:txBody>
      <dsp:txXfrm>
        <a:off x="6557860" y="1817232"/>
        <a:ext cx="1123737" cy="689884"/>
      </dsp:txXfrm>
    </dsp:sp>
    <dsp:sp modelId="{845A8956-27F1-4508-B61D-6A65D8698F76}">
      <dsp:nvSpPr>
        <dsp:cNvPr id="0" name=""/>
        <dsp:cNvSpPr/>
      </dsp:nvSpPr>
      <dsp:spPr>
        <a:xfrm>
          <a:off x="7819727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819727" y="2075374"/>
        <a:ext cx="173132" cy="173600"/>
      </dsp:txXfrm>
    </dsp:sp>
    <dsp:sp modelId="{18341008-6751-1C4B-A913-64B9DADEA277}">
      <dsp:nvSpPr>
        <dsp:cNvPr id="0" name=""/>
        <dsp:cNvSpPr/>
      </dsp:nvSpPr>
      <dsp:spPr>
        <a:xfrm>
          <a:off x="8169726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Start your reaction!</a:t>
          </a:r>
        </a:p>
      </dsp:txBody>
      <dsp:txXfrm>
        <a:off x="8191189" y="1817232"/>
        <a:ext cx="1123737" cy="689884"/>
      </dsp:txXfrm>
    </dsp:sp>
    <dsp:sp modelId="{DE689256-2A41-C349-A625-CA9A3B92ECD6}">
      <dsp:nvSpPr>
        <dsp:cNvPr id="0" name=""/>
        <dsp:cNvSpPr/>
      </dsp:nvSpPr>
      <dsp:spPr>
        <a:xfrm>
          <a:off x="9453056" y="2017508"/>
          <a:ext cx="247332" cy="28933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9453056" y="2075374"/>
        <a:ext cx="173132" cy="173600"/>
      </dsp:txXfrm>
    </dsp:sp>
    <dsp:sp modelId="{D4B7DB5B-AD10-054F-8DCE-F63965236E0B}">
      <dsp:nvSpPr>
        <dsp:cNvPr id="0" name=""/>
        <dsp:cNvSpPr/>
      </dsp:nvSpPr>
      <dsp:spPr>
        <a:xfrm>
          <a:off x="9803055" y="1795769"/>
          <a:ext cx="1166663" cy="7328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Analyze the results using agarose gel electrophoresis.</a:t>
          </a:r>
        </a:p>
      </dsp:txBody>
      <dsp:txXfrm>
        <a:off x="9824518" y="1817232"/>
        <a:ext cx="1123737" cy="689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F2CEA-1110-4A83-B3B4-CE93CF8B9B6D}">
      <dsp:nvSpPr>
        <dsp:cNvPr id="0" name=""/>
        <dsp:cNvSpPr/>
      </dsp:nvSpPr>
      <dsp:spPr>
        <a:xfrm>
          <a:off x="0" y="1028055"/>
          <a:ext cx="2061269" cy="28857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05" tIns="330200" rIns="16070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Today you will analyze the annealing temperature that you did in the last lab.</a:t>
          </a:r>
        </a:p>
      </dsp:txBody>
      <dsp:txXfrm>
        <a:off x="0" y="2124650"/>
        <a:ext cx="2061269" cy="1731466"/>
      </dsp:txXfrm>
    </dsp:sp>
    <dsp:sp modelId="{C73AA6C5-7CF5-43F4-8B2D-65DCF46587A1}">
      <dsp:nvSpPr>
        <dsp:cNvPr id="0" name=""/>
        <dsp:cNvSpPr/>
      </dsp:nvSpPr>
      <dsp:spPr>
        <a:xfrm>
          <a:off x="597768" y="1316632"/>
          <a:ext cx="865733" cy="8657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96" tIns="12700" rIns="67496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1</a:t>
          </a:r>
        </a:p>
      </dsp:txBody>
      <dsp:txXfrm>
        <a:off x="724552" y="1443416"/>
        <a:ext cx="612165" cy="612165"/>
      </dsp:txXfrm>
    </dsp:sp>
    <dsp:sp modelId="{6AAE6FE1-B613-4986-B137-CC90F59BD3DF}">
      <dsp:nvSpPr>
        <dsp:cNvPr id="0" name=""/>
        <dsp:cNvSpPr/>
      </dsp:nvSpPr>
      <dsp:spPr>
        <a:xfrm>
          <a:off x="0" y="3913760"/>
          <a:ext cx="2061269" cy="72"/>
        </a:xfrm>
        <a:prstGeom prst="rect">
          <a:avLst/>
        </a:prstGeom>
        <a:solidFill>
          <a:schemeClr val="accent2">
            <a:hueOff val="-264675"/>
            <a:satOff val="298"/>
            <a:lumOff val="706"/>
            <a:alphaOff val="0"/>
          </a:schemeClr>
        </a:solidFill>
        <a:ln w="15875" cap="flat" cmpd="sng" algn="ctr">
          <a:solidFill>
            <a:schemeClr val="accent2">
              <a:hueOff val="-264675"/>
              <a:satOff val="298"/>
              <a:lumOff val="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BBF4A-41AC-4492-A4AA-ECD1B825DBF7}">
      <dsp:nvSpPr>
        <dsp:cNvPr id="0" name=""/>
        <dsp:cNvSpPr/>
      </dsp:nvSpPr>
      <dsp:spPr>
        <a:xfrm>
          <a:off x="2267396" y="1028055"/>
          <a:ext cx="2061269" cy="2885777"/>
        </a:xfrm>
        <a:prstGeom prst="rect">
          <a:avLst/>
        </a:prstGeom>
        <a:solidFill>
          <a:schemeClr val="accent2">
            <a:tint val="40000"/>
            <a:alpha val="90000"/>
            <a:hueOff val="-920933"/>
            <a:satOff val="6135"/>
            <a:lumOff val="56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0933"/>
              <a:satOff val="6135"/>
              <a:lumOff val="5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05" tIns="330200" rIns="16070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You should choose the best one.</a:t>
          </a:r>
        </a:p>
      </dsp:txBody>
      <dsp:txXfrm>
        <a:off x="2267396" y="2124650"/>
        <a:ext cx="2061269" cy="1731466"/>
      </dsp:txXfrm>
    </dsp:sp>
    <dsp:sp modelId="{A867BF6A-057C-40E2-AA08-8B766ECE0236}">
      <dsp:nvSpPr>
        <dsp:cNvPr id="0" name=""/>
        <dsp:cNvSpPr/>
      </dsp:nvSpPr>
      <dsp:spPr>
        <a:xfrm>
          <a:off x="2865164" y="1316632"/>
          <a:ext cx="865733" cy="865733"/>
        </a:xfrm>
        <a:prstGeom prst="ellipse">
          <a:avLst/>
        </a:prstGeom>
        <a:solidFill>
          <a:schemeClr val="accent2">
            <a:hueOff val="-529349"/>
            <a:satOff val="597"/>
            <a:lumOff val="1412"/>
            <a:alphaOff val="0"/>
          </a:schemeClr>
        </a:solidFill>
        <a:ln w="15875" cap="flat" cmpd="sng" algn="ctr">
          <a:solidFill>
            <a:schemeClr val="accent2">
              <a:hueOff val="-529349"/>
              <a:satOff val="597"/>
              <a:lumOff val="1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96" tIns="12700" rIns="67496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2</a:t>
          </a:r>
        </a:p>
      </dsp:txBody>
      <dsp:txXfrm>
        <a:off x="2991948" y="1443416"/>
        <a:ext cx="612165" cy="612165"/>
      </dsp:txXfrm>
    </dsp:sp>
    <dsp:sp modelId="{FB23D5EB-6F89-4CA3-AD9E-AD37DD9D87A4}">
      <dsp:nvSpPr>
        <dsp:cNvPr id="0" name=""/>
        <dsp:cNvSpPr/>
      </dsp:nvSpPr>
      <dsp:spPr>
        <a:xfrm>
          <a:off x="2267396" y="3913760"/>
          <a:ext cx="2061269" cy="72"/>
        </a:xfrm>
        <a:prstGeom prst="rect">
          <a:avLst/>
        </a:prstGeom>
        <a:solidFill>
          <a:schemeClr val="accent2">
            <a:hueOff val="-794024"/>
            <a:satOff val="895"/>
            <a:lumOff val="2118"/>
            <a:alphaOff val="0"/>
          </a:schemeClr>
        </a:solidFill>
        <a:ln w="15875" cap="flat" cmpd="sng" algn="ctr">
          <a:solidFill>
            <a:schemeClr val="accent2">
              <a:hueOff val="-794024"/>
              <a:satOff val="895"/>
              <a:lumOff val="2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4C7A-A540-4D79-85D8-13F2597D4A73}">
      <dsp:nvSpPr>
        <dsp:cNvPr id="0" name=""/>
        <dsp:cNvSpPr/>
      </dsp:nvSpPr>
      <dsp:spPr>
        <a:xfrm>
          <a:off x="4534793" y="1028055"/>
          <a:ext cx="2061269" cy="2885777"/>
        </a:xfrm>
        <a:prstGeom prst="rect">
          <a:avLst/>
        </a:prstGeom>
        <a:solidFill>
          <a:schemeClr val="accent2">
            <a:tint val="40000"/>
            <a:alpha val="90000"/>
            <a:hueOff val="-1841865"/>
            <a:satOff val="12270"/>
            <a:lumOff val="112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41865"/>
              <a:satOff val="12270"/>
              <a:lumOff val="11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05" tIns="330200" rIns="160705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Answer the question that will be given to you</a:t>
          </a:r>
        </a:p>
      </dsp:txBody>
      <dsp:txXfrm>
        <a:off x="4534793" y="2124650"/>
        <a:ext cx="2061269" cy="1731466"/>
      </dsp:txXfrm>
    </dsp:sp>
    <dsp:sp modelId="{50E7BAA2-F191-45C6-812A-7A34D7F46190}">
      <dsp:nvSpPr>
        <dsp:cNvPr id="0" name=""/>
        <dsp:cNvSpPr/>
      </dsp:nvSpPr>
      <dsp:spPr>
        <a:xfrm>
          <a:off x="5132561" y="1316632"/>
          <a:ext cx="865733" cy="865733"/>
        </a:xfrm>
        <a:prstGeom prst="ellipse">
          <a:avLst/>
        </a:prstGeom>
        <a:solidFill>
          <a:schemeClr val="accent2">
            <a:hueOff val="-1058698"/>
            <a:satOff val="1194"/>
            <a:lumOff val="2824"/>
            <a:alphaOff val="0"/>
          </a:schemeClr>
        </a:solidFill>
        <a:ln w="15875" cap="flat" cmpd="sng" algn="ctr">
          <a:solidFill>
            <a:schemeClr val="accent2">
              <a:hueOff val="-1058698"/>
              <a:satOff val="1194"/>
              <a:lumOff val="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496" tIns="12700" rIns="67496" bIns="1270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/>
            <a:t>3</a:t>
          </a:r>
        </a:p>
      </dsp:txBody>
      <dsp:txXfrm>
        <a:off x="5259345" y="1443416"/>
        <a:ext cx="612165" cy="612165"/>
      </dsp:txXfrm>
    </dsp:sp>
    <dsp:sp modelId="{0CD96975-D2AD-4AC8-81F5-2B1DBD55DF54}">
      <dsp:nvSpPr>
        <dsp:cNvPr id="0" name=""/>
        <dsp:cNvSpPr/>
      </dsp:nvSpPr>
      <dsp:spPr>
        <a:xfrm>
          <a:off x="4534793" y="3913760"/>
          <a:ext cx="2061269" cy="72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97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0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66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9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8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2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0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9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60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B5EEFC1-0195-49DF-8E64-7C179F98D12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145266A-F965-4B20-85FB-88615B14231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98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PCR troubleshooting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Image result for primer d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295" cy="4604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930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1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en-US" dirty="0"/>
              <a:t>What you should do today?</a:t>
            </a:r>
          </a:p>
        </p:txBody>
      </p:sp>
      <p:graphicFrame>
        <p:nvGraphicFramePr>
          <p:cNvPr id="22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23688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043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7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do PCR troubleshooting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3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PCR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895996"/>
              </p:ext>
            </p:extLst>
          </p:nvPr>
        </p:nvGraphicFramePr>
        <p:xfrm>
          <a:off x="381000" y="1445924"/>
          <a:ext cx="109728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48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PCR troubleshooting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Even with the simplest PCR reaction things can go wrong, so you need to have a good checklist of ideas for PCR troubleshooting and rectifying the problem.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PCR troubleshooting</a:t>
            </a:r>
            <a:r>
              <a:rPr lang="en-US" dirty="0"/>
              <a:t> is a collection of techniques that alter PCR reactions in order to achieve optimum PCR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0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PCR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26" y="2482697"/>
            <a:ext cx="6673014" cy="271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40342" y="4092924"/>
            <a:ext cx="1058779" cy="240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</a:rPr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57481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41490" y="678874"/>
            <a:ext cx="4056546" cy="569421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bio-rad.com/webroot/web/images/lsr/solutions/technologies/gene_expression/pcr/technology_detail/gxt15_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61082" y="895060"/>
            <a:ext cx="3026664" cy="491832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47" y="474453"/>
            <a:ext cx="6422849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 Band or Faint Band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710" y="2355550"/>
            <a:ext cx="6422848" cy="414563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Too few number of cycles were used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Denaturation temperature was too 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Primers concentration was too 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Denaturation temperature was too low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Not enough template was in the reaction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Primers were designed or synthesized incorrectly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Not enough Mg2+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796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47" y="519341"/>
            <a:ext cx="6422849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Nonspecific Bands or Primer-Dimers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84" y="2355550"/>
            <a:ext cx="6422848" cy="41456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Too many cycles were used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Calculated primer </a:t>
            </a:r>
            <a:r>
              <a:rPr lang="en-US" dirty="0" err="1"/>
              <a:t>T</a:t>
            </a:r>
            <a:r>
              <a:rPr lang="en-US" baseline="-25000" dirty="0" err="1"/>
              <a:t>m</a:t>
            </a:r>
            <a:r>
              <a:rPr lang="en-US" dirty="0" err="1"/>
              <a:t>was</a:t>
            </a:r>
            <a:r>
              <a:rPr lang="en-US" dirty="0"/>
              <a:t> inaccurate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Too much primer was added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Impure water was used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Impure water was used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Annealing temperature was too low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Primers were designed or synthesized incorrectly by user or manufacturer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</a:rPr>
              <a:t>To identify Primer dimers, it always has a very low molecular </a:t>
            </a:r>
            <a:r>
              <a:rPr lang="en-US" sz="2000" b="1" dirty="0" err="1">
                <a:solidFill>
                  <a:srgbClr val="0070C0"/>
                </a:solidFill>
              </a:rPr>
              <a:t>wheght</a:t>
            </a:r>
            <a:r>
              <a:rPr lang="en-US" sz="2000" b="1" dirty="0">
                <a:solidFill>
                  <a:srgbClr val="0070C0"/>
                </a:solidFill>
              </a:rPr>
              <a:t> (less than 100 </a:t>
            </a:r>
            <a:r>
              <a:rPr lang="en-US" sz="2000" b="1" dirty="0" err="1">
                <a:solidFill>
                  <a:srgbClr val="0070C0"/>
                </a:solidFill>
              </a:rPr>
              <a:t>bp</a:t>
            </a:r>
            <a:r>
              <a:rPr lang="en-US" sz="2000" b="1" dirty="0">
                <a:solidFill>
                  <a:srgbClr val="0070C0"/>
                </a:solidFill>
              </a:rPr>
              <a:t> usually)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941490" y="318655"/>
            <a:ext cx="4056546" cy="605443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www.bio-rad.com/webroot/web/images/lsr/solutions/technologies/gene_expression/pcr/technology_detail/gxt15_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901" y="519341"/>
            <a:ext cx="3629025" cy="371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59901" y="4208602"/>
            <a:ext cx="4505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Non specific amplification:</a:t>
            </a:r>
          </a:p>
          <a:p>
            <a:r>
              <a:rPr lang="en-US" dirty="0"/>
              <a:t>To have the correct target is amplified, in addition to other target  (in the same well) </a:t>
            </a:r>
          </a:p>
          <a:p>
            <a:r>
              <a:rPr lang="en-US" b="1" dirty="0">
                <a:solidFill>
                  <a:srgbClr val="0070C0"/>
                </a:solidFill>
              </a:rPr>
              <a:t>Primer dimer:</a:t>
            </a:r>
          </a:p>
          <a:p>
            <a:r>
              <a:rPr lang="en-US" b="1" dirty="0"/>
              <a:t>primer</a:t>
            </a:r>
            <a:r>
              <a:rPr lang="en-US" dirty="0"/>
              <a:t> molecules that have attached (hybridized) to each other because of strings of complementary bases in the </a:t>
            </a:r>
            <a:r>
              <a:rPr lang="en-US" b="1" dirty="0"/>
              <a:t>primers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60619" y="1224665"/>
            <a:ext cx="4056546" cy="5181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58" y="386364"/>
            <a:ext cx="6422849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Smeared 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930" y="2446891"/>
            <a:ext cx="6422848" cy="4145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Too much template was added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Water was impure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Too much primer was added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Impure water was used</a:t>
            </a:r>
            <a:endParaRPr lang="en-US" sz="2000" dirty="0"/>
          </a:p>
        </p:txBody>
      </p:sp>
      <p:pic>
        <p:nvPicPr>
          <p:cNvPr id="3074" name="Picture 2" descr="http://www.bio-rad.com/webroot/web/images/lsr/solutions/technologies/gene_expression/pcr/technology_detail/gxt15_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042" y="1793886"/>
            <a:ext cx="36957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1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41490" y="1191491"/>
            <a:ext cx="4056546" cy="5181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172" y="523516"/>
            <a:ext cx="7151318" cy="16766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INCORRECT PRODUCT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407" y="3054928"/>
            <a:ext cx="6422848" cy="4145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Mispriming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Improper Mg</a:t>
            </a:r>
            <a:r>
              <a:rPr lang="en-US" baseline="30000" dirty="0"/>
              <a:t>++</a:t>
            </a:r>
            <a:r>
              <a:rPr lang="en-US" dirty="0"/>
              <a:t>concentration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Incorrect annealing temperature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Impure water was used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Primers were designed or synthesized incorrectly by user or manufacturer</a:t>
            </a:r>
            <a:endParaRPr lang="en-US" sz="2000" dirty="0"/>
          </a:p>
        </p:txBody>
      </p:sp>
      <p:pic>
        <p:nvPicPr>
          <p:cNvPr id="5122" name="Picture 2" descr="Image result for size product pc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95" b="46149"/>
          <a:stretch/>
        </p:blipFill>
        <p:spPr bwMode="auto">
          <a:xfrm>
            <a:off x="8409709" y="1784482"/>
            <a:ext cx="3014299" cy="381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8510" y="2200120"/>
            <a:ext cx="66823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have a single band, however it is not the same size of your target.</a:t>
            </a:r>
          </a:p>
        </p:txBody>
      </p:sp>
    </p:spTree>
    <p:extLst>
      <p:ext uri="{BB962C8B-B14F-4D97-AF65-F5344CB8AC3E}">
        <p14:creationId xmlns:p14="http://schemas.microsoft.com/office/powerpoint/2010/main" val="3432129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312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Integral</vt:lpstr>
      <vt:lpstr>PCR troubleshooting</vt:lpstr>
      <vt:lpstr>Aim</vt:lpstr>
      <vt:lpstr>PCR steps</vt:lpstr>
      <vt:lpstr>PCR troubleshooting</vt:lpstr>
      <vt:lpstr>PCR Cycles</vt:lpstr>
      <vt:lpstr>No Band or Faint Band</vt:lpstr>
      <vt:lpstr>Nonspecific Bands or Primer-Dimers</vt:lpstr>
      <vt:lpstr>Smeared Bands</vt:lpstr>
      <vt:lpstr>INCORRECT PRODUCT SIZE</vt:lpstr>
      <vt:lpstr>What you should do today?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PCR trubleshooting</dc:title>
  <dc:creator>first first</dc:creator>
  <cp:lastModifiedBy>first first</cp:lastModifiedBy>
  <cp:revision>22</cp:revision>
  <dcterms:created xsi:type="dcterms:W3CDTF">2017-04-06T05:51:08Z</dcterms:created>
  <dcterms:modified xsi:type="dcterms:W3CDTF">2017-04-06T07:37:27Z</dcterms:modified>
</cp:coreProperties>
</file>