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691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59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8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43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9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52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1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4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007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99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63A3-9446-40EF-AE15-6248061CD951}" type="datetimeFigureOut">
              <a:rPr lang="ar-SA" smtClean="0"/>
              <a:t>7/18/1442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392D-23C5-4384-BF9F-E3A831162D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75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301875"/>
            <a:ext cx="798671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6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62013"/>
            <a:ext cx="77819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842963"/>
            <a:ext cx="76485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3875"/>
            <a:ext cx="7620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09588"/>
            <a:ext cx="75533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04813"/>
            <a:ext cx="80391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647700"/>
            <a:ext cx="7134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14375"/>
            <a:ext cx="77914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19138"/>
            <a:ext cx="73437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09600"/>
            <a:ext cx="8020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6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0645"/>
            <a:ext cx="6572250" cy="49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6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762000"/>
            <a:ext cx="7724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54" y="628406"/>
            <a:ext cx="6363046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0847"/>
            <a:ext cx="3094236" cy="364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6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3900"/>
            <a:ext cx="655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0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785813"/>
            <a:ext cx="77438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03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771525"/>
            <a:ext cx="77819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70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85800"/>
            <a:ext cx="7991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7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"/>
            <a:ext cx="7715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57225"/>
            <a:ext cx="77819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33400"/>
            <a:ext cx="7820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52463"/>
            <a:ext cx="68199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742950"/>
            <a:ext cx="77628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2963"/>
            <a:ext cx="7772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28650"/>
            <a:ext cx="7724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355973" cy="16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35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عرض على الشاشة (3:4)‏</PresentationFormat>
  <Paragraphs>0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6</cp:revision>
  <dcterms:created xsi:type="dcterms:W3CDTF">2021-03-01T05:59:17Z</dcterms:created>
  <dcterms:modified xsi:type="dcterms:W3CDTF">2021-03-01T07:02:44Z</dcterms:modified>
</cp:coreProperties>
</file>