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  <p:sldMasterId id="2147483764" r:id="rId2"/>
    <p:sldMasterId id="2147483776" r:id="rId3"/>
    <p:sldMasterId id="2147483983" r:id="rId4"/>
    <p:sldMasterId id="2147483997" r:id="rId5"/>
    <p:sldMasterId id="2147484011" r:id="rId6"/>
  </p:sldMasterIdLst>
  <p:notesMasterIdLst>
    <p:notesMasterId r:id="rId47"/>
  </p:notesMasterIdLst>
  <p:sldIdLst>
    <p:sldId id="294" r:id="rId7"/>
    <p:sldId id="296" r:id="rId8"/>
    <p:sldId id="42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65" r:id="rId25"/>
    <p:sldId id="445" r:id="rId26"/>
    <p:sldId id="446" r:id="rId27"/>
    <p:sldId id="447" r:id="rId28"/>
    <p:sldId id="448" r:id="rId29"/>
    <p:sldId id="449" r:id="rId30"/>
    <p:sldId id="450" r:id="rId31"/>
    <p:sldId id="451" r:id="rId32"/>
    <p:sldId id="452" r:id="rId33"/>
    <p:sldId id="453" r:id="rId34"/>
    <p:sldId id="454" r:id="rId35"/>
    <p:sldId id="455" r:id="rId36"/>
    <p:sldId id="456" r:id="rId37"/>
    <p:sldId id="457" r:id="rId38"/>
    <p:sldId id="458" r:id="rId39"/>
    <p:sldId id="459" r:id="rId40"/>
    <p:sldId id="460" r:id="rId41"/>
    <p:sldId id="461" r:id="rId42"/>
    <p:sldId id="462" r:id="rId43"/>
    <p:sldId id="463" r:id="rId44"/>
    <p:sldId id="464" r:id="rId45"/>
    <p:sldId id="428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70" d="100"/>
          <a:sy n="70" d="100"/>
        </p:scale>
        <p:origin x="-66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0881D-66DA-4FA2-8AFC-30DE69F0A8F1}" type="datetimeFigureOut">
              <a:rPr lang="en-US" smtClean="0"/>
              <a:t>12/18/2016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BA9B-7B0E-491D-A3EA-9222E4411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2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F21FD4-4748-4277-87E8-6AE9355D40B9}" type="slidenum">
              <a:rPr lang="ar-SA" altLang="en-US" sz="1200">
                <a:solidFill>
                  <a:srgbClr val="000000"/>
                </a:solidFill>
              </a:rPr>
              <a:pPr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88922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93339664-3A21-492A-B22C-4AE874ED97F6}" type="slidenum">
              <a:rPr lang="ar-SA" sz="1200" b="0">
                <a:solidFill>
                  <a:prstClr val="black"/>
                </a:solidFill>
              </a:rPr>
              <a:pPr eaLnBrk="1" hangingPunct="1"/>
              <a:t>11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FB8C0750-4511-41F5-81AD-C84BC1E3D07E}" type="slidenum">
              <a:rPr lang="ar-SA" sz="1200" b="0">
                <a:solidFill>
                  <a:prstClr val="black"/>
                </a:solidFill>
              </a:rPr>
              <a:pPr eaLnBrk="1" hangingPunct="1"/>
              <a:t>12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82685AC6-6A5F-4349-B44F-CBE8BAD65BD2}" type="slidenum">
              <a:rPr lang="ar-SA" sz="1200" b="0">
                <a:solidFill>
                  <a:prstClr val="black"/>
                </a:solidFill>
              </a:rPr>
              <a:pPr eaLnBrk="1" hangingPunct="1"/>
              <a:t>13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5D58FD6E-2435-41E4-A55C-1133D5223928}" type="slidenum">
              <a:rPr lang="ar-SA" sz="1200" b="0">
                <a:solidFill>
                  <a:prstClr val="black"/>
                </a:solidFill>
              </a:rPr>
              <a:pPr eaLnBrk="1" hangingPunct="1"/>
              <a:t>14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C81A0DD0-7065-4502-9395-71D3136B6DB7}" type="slidenum">
              <a:rPr lang="ar-SA" sz="1200" b="0">
                <a:solidFill>
                  <a:prstClr val="black"/>
                </a:solidFill>
              </a:rPr>
              <a:pPr eaLnBrk="1" hangingPunct="1"/>
              <a:t>15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5D4E0FDC-3069-4929-9E83-DA22F5B851F8}" type="slidenum">
              <a:rPr lang="ar-SA" sz="1200" b="0">
                <a:solidFill>
                  <a:prstClr val="black"/>
                </a:solidFill>
              </a:rPr>
              <a:pPr eaLnBrk="1" hangingPunct="1"/>
              <a:t>16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6A20D6D-2AD0-4FB4-B6A9-749BA891D3C2}" type="slidenum">
              <a:rPr lang="ar-SA" sz="1200" b="0">
                <a:solidFill>
                  <a:prstClr val="black"/>
                </a:solidFill>
              </a:rPr>
              <a:pPr eaLnBrk="1" hangingPunct="1"/>
              <a:t>17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AAC9D1F8-3E8C-4C43-A651-886829454891}" type="slidenum">
              <a:rPr lang="ar-SA" sz="1200" b="0">
                <a:solidFill>
                  <a:prstClr val="black"/>
                </a:solidFill>
              </a:rPr>
              <a:pPr eaLnBrk="1" hangingPunct="1"/>
              <a:t>18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0B2F87F-D847-408C-ABF8-5C6440532FF8}" type="slidenum">
              <a:rPr lang="ar-SA" sz="1200" b="0">
                <a:solidFill>
                  <a:prstClr val="black"/>
                </a:solidFill>
              </a:rPr>
              <a:pPr eaLnBrk="1" hangingPunct="1"/>
              <a:t>20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7135B405-1370-4CB9-B2F6-4D90F83494A2}" type="slidenum">
              <a:rPr lang="ar-SA" sz="1200" b="0">
                <a:solidFill>
                  <a:prstClr val="black"/>
                </a:solidFill>
              </a:rPr>
              <a:pPr eaLnBrk="1" hangingPunct="1"/>
              <a:t>21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3931A02-8D6D-4260-AE9C-073962825DA8}" type="slidenum">
              <a:rPr lang="ar-SA" sz="1200" b="0">
                <a:solidFill>
                  <a:prstClr val="black"/>
                </a:solidFill>
              </a:rPr>
              <a:pPr eaLnBrk="1" hangingPunct="1"/>
              <a:t>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33D3456B-0FE8-41B2-97F3-802A10F2A72A}" type="slidenum">
              <a:rPr lang="ar-SA" sz="1200" b="0">
                <a:solidFill>
                  <a:prstClr val="black"/>
                </a:solidFill>
              </a:rPr>
              <a:pPr eaLnBrk="1" hangingPunct="1"/>
              <a:t>22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521527DF-CF28-405C-AC1E-525F389CAC3A}" type="slidenum">
              <a:rPr lang="ar-SA" sz="1200" b="0">
                <a:solidFill>
                  <a:prstClr val="black"/>
                </a:solidFill>
              </a:rPr>
              <a:pPr eaLnBrk="1" hangingPunct="1"/>
              <a:t>23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2039E82-381E-43EB-9C6C-C18CF2479495}" type="slidenum">
              <a:rPr lang="ar-SA" sz="1200" b="0">
                <a:solidFill>
                  <a:prstClr val="black"/>
                </a:solidFill>
              </a:rPr>
              <a:pPr eaLnBrk="1" hangingPunct="1"/>
              <a:t>24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671DB2A-FD10-4901-8BE4-E0C3B9B71CE1}" type="slidenum">
              <a:rPr lang="ar-SA" sz="1200" b="0">
                <a:solidFill>
                  <a:prstClr val="black"/>
                </a:solidFill>
              </a:rPr>
              <a:pPr eaLnBrk="1" hangingPunct="1"/>
              <a:t>25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21B81DDE-7DF3-429B-B4A8-EC7197DBA1D7}" type="slidenum">
              <a:rPr lang="ar-SA" sz="1200" b="0">
                <a:solidFill>
                  <a:prstClr val="black"/>
                </a:solidFill>
              </a:rPr>
              <a:pPr eaLnBrk="1" hangingPunct="1"/>
              <a:t>26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37A72B19-EC95-4AD8-A029-D751491BBAD0}" type="slidenum">
              <a:rPr lang="ar-SA" sz="1200" b="0">
                <a:solidFill>
                  <a:prstClr val="black"/>
                </a:solidFill>
              </a:rPr>
              <a:pPr eaLnBrk="1" hangingPunct="1"/>
              <a:t>27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54BC910-45A6-467D-B9BD-84351B08C7AE}" type="slidenum">
              <a:rPr lang="ar-SA" sz="1200" b="0">
                <a:solidFill>
                  <a:prstClr val="black"/>
                </a:solidFill>
              </a:rPr>
              <a:pPr eaLnBrk="1" hangingPunct="1"/>
              <a:t>28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7AA8A8B2-7C8C-4CAC-B015-A658CB7D3911}" type="slidenum">
              <a:rPr lang="ar-SA" sz="1200" b="0">
                <a:solidFill>
                  <a:prstClr val="black"/>
                </a:solidFill>
              </a:rPr>
              <a:pPr eaLnBrk="1" hangingPunct="1"/>
              <a:t>29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C3B4BA64-54E5-4039-B1CA-095112ECB45F}" type="slidenum">
              <a:rPr lang="ar-SA" sz="1200" b="0">
                <a:solidFill>
                  <a:prstClr val="black"/>
                </a:solidFill>
              </a:rPr>
              <a:pPr eaLnBrk="1" hangingPunct="1"/>
              <a:t>30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275A197A-C2FC-440A-8435-A5EFA5BABFF1}" type="slidenum">
              <a:rPr lang="ar-SA" sz="1200" b="0">
                <a:solidFill>
                  <a:prstClr val="black"/>
                </a:solidFill>
              </a:rPr>
              <a:pPr eaLnBrk="1" hangingPunct="1"/>
              <a:t>31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09EBF0C2-8941-4BEB-90D5-DEB3B311D128}" type="slidenum">
              <a:rPr lang="ar-SA" sz="1200" b="0">
                <a:solidFill>
                  <a:prstClr val="black"/>
                </a:solidFill>
              </a:rPr>
              <a:pPr eaLnBrk="1" hangingPunct="1"/>
              <a:t>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446FD47A-FBE7-47F7-8EA3-8783FF58BD68}" type="slidenum">
              <a:rPr lang="ar-SA" sz="1200" b="0">
                <a:solidFill>
                  <a:prstClr val="black"/>
                </a:solidFill>
              </a:rPr>
              <a:pPr eaLnBrk="1" hangingPunct="1"/>
              <a:t>32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6CA3A3E1-8C79-4372-B117-D7CAB27D3886}" type="slidenum">
              <a:rPr lang="ar-SA" sz="1200" b="0">
                <a:solidFill>
                  <a:prstClr val="black"/>
                </a:solidFill>
              </a:rPr>
              <a:pPr eaLnBrk="1" hangingPunct="1"/>
              <a:t>33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BE6CF9EE-1538-424F-9BB8-D669DCD2CECA}" type="slidenum">
              <a:rPr lang="ar-SA" sz="1200" b="0">
                <a:solidFill>
                  <a:prstClr val="black"/>
                </a:solidFill>
              </a:rPr>
              <a:pPr eaLnBrk="1" hangingPunct="1"/>
              <a:t>34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8A890461-369F-48ED-A34D-23D8065B4DDF}" type="slidenum">
              <a:rPr lang="ar-SA" sz="1200" b="0">
                <a:solidFill>
                  <a:prstClr val="black"/>
                </a:solidFill>
              </a:rPr>
              <a:pPr eaLnBrk="1" hangingPunct="1"/>
              <a:t>35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AB7B20C7-6E7E-4EBC-A659-39DB29C1650D}" type="slidenum">
              <a:rPr lang="ar-SA" sz="1200" b="0">
                <a:solidFill>
                  <a:prstClr val="black"/>
                </a:solidFill>
              </a:rPr>
              <a:pPr eaLnBrk="1" hangingPunct="1"/>
              <a:t>36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5B7EBA44-72BA-4646-A704-E52712EDC8EF}" type="slidenum">
              <a:rPr lang="ar-SA" sz="1200" b="0">
                <a:solidFill>
                  <a:prstClr val="black"/>
                </a:solidFill>
              </a:rPr>
              <a:pPr eaLnBrk="1" hangingPunct="1"/>
              <a:t>37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94BE4993-6791-493B-B373-B579A513842C}" type="slidenum">
              <a:rPr lang="ar-SA" sz="1200" b="0">
                <a:solidFill>
                  <a:prstClr val="black"/>
                </a:solidFill>
              </a:rPr>
              <a:pPr eaLnBrk="1" hangingPunct="1"/>
              <a:t>38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4653AE52-A7E7-4A5C-AFF8-3177C7C3D018}" type="slidenum">
              <a:rPr lang="ar-SA" sz="1200" b="0">
                <a:solidFill>
                  <a:prstClr val="black"/>
                </a:solidFill>
              </a:rPr>
              <a:pPr eaLnBrk="1" hangingPunct="1"/>
              <a:t>39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AC4B2868-735F-4582-8094-E97E00303F1A}" type="slidenum">
              <a:rPr lang="ar-SA" sz="1200" b="0">
                <a:solidFill>
                  <a:prstClr val="black"/>
                </a:solidFill>
              </a:rPr>
              <a:pPr eaLnBrk="1" hangingPunct="1"/>
              <a:t>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7CFD8E02-2B19-42E7-B3BA-0A16318AB1B9}" type="slidenum">
              <a:rPr lang="ar-SA" sz="1200" b="0">
                <a:solidFill>
                  <a:prstClr val="black"/>
                </a:solidFill>
              </a:rPr>
              <a:pPr eaLnBrk="1" hangingPunct="1"/>
              <a:t>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241821C9-632F-4270-A803-0AEBF40A6632}" type="slidenum">
              <a:rPr lang="ar-SA" sz="1200" b="0">
                <a:solidFill>
                  <a:prstClr val="black"/>
                </a:solidFill>
              </a:rPr>
              <a:pPr eaLnBrk="1" hangingPunct="1"/>
              <a:t>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35B96701-6D53-43CE-83F3-D9A0466DEE01}" type="slidenum">
              <a:rPr lang="ar-SA" sz="1200" b="0">
                <a:solidFill>
                  <a:prstClr val="black"/>
                </a:solidFill>
              </a:rPr>
              <a:pPr eaLnBrk="1" hangingPunct="1"/>
              <a:t>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40DBEA36-B7E4-475E-B8E5-0144A131469C}" type="slidenum">
              <a:rPr lang="ar-SA" sz="1200" b="0">
                <a:solidFill>
                  <a:prstClr val="black"/>
                </a:solidFill>
              </a:rPr>
              <a:pPr eaLnBrk="1" hangingPunct="1"/>
              <a:t>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BFA8A7CB-3A8A-4B16-A9D5-609A1FBCB3A9}" type="slidenum">
              <a:rPr lang="ar-SA" sz="1200" b="0">
                <a:solidFill>
                  <a:prstClr val="black"/>
                </a:solidFill>
              </a:rPr>
              <a:pPr eaLnBrk="1" hangingPunct="1"/>
              <a:t>10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548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80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0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99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88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81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522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CD02E33-F698-4632-A94B-6AD0A0D431E6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5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F5743B69-D876-4D1D-9F5F-3408053E0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239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2162EEE-AB8B-4DCE-A6D7-A684B85423B0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9A666BD-6B64-410F-9A67-C5C66B3179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830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1" y="2821840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1" y="1905133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508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9935938-E6AD-4715-823A-24AA4D9FAD17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89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D93DF3B-1721-4761-941D-7756DF162B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45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C1ABD94-00A3-4597-BD1C-FB585619F259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5E95CE6-D4ED-451F-8395-581AA19E6B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81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F550AE8-E5BB-44F3-B5F9-19F4F72F3613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C33EE4F-E871-4AB1-B66D-52080D75EC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764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6B8C62B-BB09-463E-BA01-4FA61E6067D1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F4776E50-9913-48B1-8E71-7B2C183A91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9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11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9D8BF3C-5471-4339-887F-33D769FA25C2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26E9A26-7714-4960-B94B-4908E3B1BD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940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0360907-0A27-4811-B292-E2C21D9ECFE2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DE49FD20-6524-4C0A-A172-E4C9EA61D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8045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8011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9" y="998671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7A73F0D-2196-477B-828A-39D4DB344F20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0BD36261-54EA-4923-9CA8-5A5C9D7CF3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056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5A055C1-4D3C-4CD6-B6BE-F0D220DA698B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6A89C12-B59A-49EB-9515-B0926A458A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141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5088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75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E489AB1-B05E-4FEF-AE5F-2434DD5574FC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755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F6F4E98-439A-4684-9E5A-690A61ACDB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7387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52006-8B44-4DDD-9E09-A077D8EC66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22103"/>
      </p:ext>
    </p:extLst>
  </p:cSld>
  <p:clrMapOvr>
    <a:masterClrMapping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1AFA3-5441-4B7C-BD67-2F4F8C4BC304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84C1D62-5697-47F3-9F57-73FF2AD2B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01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0FB1B-9C2F-44AA-8068-565379F5EC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6EE7D-FF59-471B-BB87-C94DF673A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08942"/>
      </p:ext>
    </p:extLst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67F9-D783-4092-93F3-81AE3F748020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28E64A5E-E6DB-4288-9767-8E7094D26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08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979B-AB71-4E82-B3D3-2DAC97396C7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102A-75C8-4D39-BBB1-EE5238944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91078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7023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403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449" y="1859880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49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A04F5-D03C-423B-84B9-41826DF987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7E7F5-ADD4-4ECE-A318-A82243D94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99649"/>
      </p:ext>
    </p:extLst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0293A-167E-4E32-B7EB-34E37B0230CF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AE7BC-EC4E-436E-A306-4FFFEEA8D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00832"/>
      </p:ext>
    </p:extLst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286F5-EE63-4009-8FA7-BF7220A04B6D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CE9C-2969-4A1F-A1E2-83C56AE7D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876153"/>
      </p:ext>
    </p:extLst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6F862-5722-4C92-BE30-4E6644A3E8E8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033D-E47C-45AB-9C93-2E85CBDFF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72643"/>
      </p:ext>
    </p:extLst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10672316" y="535952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2000" y="621994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D82D-7527-49BF-96D4-6D9954F4895C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473"/>
            <a:ext cx="812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949487-C85D-452D-B191-F9B5D6ECC5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94819"/>
      </p:ext>
    </p:extLst>
  </p:cSld>
  <p:clrMapOvr>
    <a:masterClrMapping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27D5-4481-4F5B-BED3-14D50D6346FE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5D2B-5C03-42E2-B22F-E33632F74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15773"/>
      </p:ext>
    </p:extLst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B9E71-112E-4C33-9EBF-8109595E337A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62B4C-C179-429C-9C8D-E105C2090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24531"/>
      </p:ext>
    </p:extLst>
  </p:cSld>
  <p:clrMapOvr>
    <a:masterClrMapping/>
  </p:clrMapOvr>
  <p:transition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4B28CC-ECA5-46DF-A168-B9A5CCBF4C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5619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339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1BDA93-4E66-4122-8B31-D47F508F230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745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50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DBFAF-210D-4530-A676-110A1424157E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76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26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2F7B7-4CFF-4285-8878-86B15FB9CBE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4065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25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3659A-C93B-465B-B2B1-8371D7E4161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377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E319-7762-4254-A17C-D87F5423CDD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727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8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8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DED2F-B693-448C-9F27-6305D760C8F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76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4EB89-E05F-4E44-935B-561C838F0A2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8801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06993-CD34-4351-A121-CC742DB655C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448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7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6730-B4F8-43D6-9989-4D26FEABE949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958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9D565-D39B-4BC2-A41A-51D626B5DE6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106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469F4-D599-4091-A558-5F3C3BBDC7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005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FD108-9457-49C6-8011-D4395FB139E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267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4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4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678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068F3-3295-4CAD-AE23-FEC84C5180DE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93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4EF5F-A66D-49C8-A1C5-A7E35F7A96D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455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DBFAF-210D-4530-A676-110A1424157E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47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2F7B7-4CFF-4285-8878-86B15FB9CBE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02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3659A-C93B-465B-B2B1-8371D7E4161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874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E319-7762-4254-A17C-D87F5423CDD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219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DED2F-B693-448C-9F27-6305D760C8F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946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4EB89-E05F-4E44-935B-561C838F0A2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8982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06993-CD34-4351-A121-CC742DB655C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714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6730-B4F8-43D6-9989-4D26FEABE949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8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036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9D565-D39B-4BC2-A41A-51D626B5DE6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72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469F4-D599-4091-A558-5F3C3BBDC7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9927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FD108-9457-49C6-8011-D4395FB139E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9808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068F3-3295-4CAD-AE23-FEC84C5180DE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139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4EF5F-A66D-49C8-A1C5-A7E35F7A96D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181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0EC97-3A3D-4D6E-B542-51DF8DF7BFFD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8973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9194B-CE21-409F-AEB9-DAB622938D2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014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F2057-06A0-4623-837B-BB01032F5DD0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549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0BFB9-9393-4A47-973E-C53EA7A38699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9613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62312-743D-4A36-BE4C-65D42A587B0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638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1546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5CCEB-109F-43A6-A5FA-9EAABBD193A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582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2FB3A-79C2-4E95-B72E-437AC6FD88E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9663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1DDA1-A793-42E4-A797-BEEBD5A4652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904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9A7CD-2BD0-4266-98C4-92CE15C9588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657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D90CE-E331-4B25-9483-275ADB28508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27791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B73E5-5E24-4A4B-9188-71A17EAB4BBD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6849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708C3-7E11-4694-B4E7-84E6E64F09C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027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86239-B5CF-4317-991C-6E0A1544E85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540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7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14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9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7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222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6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209217B5-D069-4C13-A22B-E5EA1F0EFBF6}" type="datetimeFigureOut">
              <a:rPr lang="en-US"/>
              <a:pPr>
                <a:defRPr/>
              </a:pPr>
              <a:t>12/18/2016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5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72276D-7CA3-4D70-9343-89E224C70F96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7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98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47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896111-1CEF-4864-9CEC-9FE97498A421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12/18/2016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47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473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842BF-172A-4A9F-8A75-6A2F956CF3FA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25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</p:sldLayoutIdLst>
  <p:transition>
    <p:wedg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+mn-cs"/>
              </a:defRPr>
            </a:lvl1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E591DBFD-CA98-4464-9864-B8E831BC9939}" type="slidenum">
              <a:rPr lang="ar-SA">
                <a:solidFill>
                  <a:srgbClr val="000000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45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  <p:sldLayoutId id="2147483996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+mn-cs"/>
              </a:defRPr>
            </a:lvl1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E591DBFD-CA98-4464-9864-B8E831BC9939}" type="slidenum">
              <a:rPr lang="ar-SA">
                <a:solidFill>
                  <a:srgbClr val="000000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+mn-cs"/>
              </a:defRPr>
            </a:lvl1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E6094007-9C7F-4410-9E93-6D4FE67F5B95}" type="slidenum">
              <a:rPr lang="ar-SA">
                <a:solidFill>
                  <a:srgbClr val="000000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6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mohhafez@ksu.edu.sa" TargetMode="External"/><Relationship Id="rId7" Type="http://schemas.microsoft.com/office/2007/relationships/hdphoto" Target="../media/hdphoto1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7.png"/><Relationship Id="rId5" Type="http://schemas.openxmlformats.org/officeDocument/2006/relationships/hyperlink" Target="mailto:dr_h_mohamed@yahoo.com" TargetMode="External"/><Relationship Id="rId4" Type="http://schemas.openxmlformats.org/officeDocument/2006/relationships/hyperlink" Target="mailto:dr_m_hafez@hotmail.co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65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5106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7" y="41275"/>
            <a:ext cx="12117916" cy="681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53555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8877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2652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2953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91531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6879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1788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6581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12140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41" y="759868"/>
            <a:ext cx="9966960" cy="4983480"/>
          </a:xfrm>
        </p:spPr>
      </p:pic>
    </p:spTree>
    <p:extLst>
      <p:ext uri="{BB962C8B-B14F-4D97-AF65-F5344CB8AC3E}">
        <p14:creationId xmlns:p14="http://schemas.microsoft.com/office/powerpoint/2010/main" val="368551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981200" y="704850"/>
            <a:ext cx="8229600" cy="819150"/>
          </a:xfrm>
        </p:spPr>
        <p:txBody>
          <a:bodyPr/>
          <a:lstStyle/>
          <a:p>
            <a:pPr algn="ctr" rtl="1"/>
            <a:r>
              <a:rPr lang="ar-EG" altLang="en-US" sz="4400" b="1" dirty="0" smtClean="0">
                <a:solidFill>
                  <a:srgbClr val="04617B"/>
                </a:solidFill>
              </a:rPr>
              <a:t>الصناعة والتنمية الاقتصادية</a:t>
            </a:r>
            <a:endParaRPr lang="en-US" altLang="en-US" sz="4400" dirty="0" smtClean="0"/>
          </a:p>
        </p:txBody>
      </p:sp>
      <p:pic>
        <p:nvPicPr>
          <p:cNvPr id="1026" name="Picture 2" descr="E:\مبادئ الجغرافيا\pic\التنمية الاقتصادية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59" y="1839616"/>
            <a:ext cx="6766560" cy="40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67966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00FF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70067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rgbClr val="A0F0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79519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030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22531" name="Picture 10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6014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027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23555" name="Picture 10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6502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0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7312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609600" y="1447800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2560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2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7157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4888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94235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0365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394172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00FF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93298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66643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263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09600" y="1447800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277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03636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92334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65" y="-57150"/>
            <a:ext cx="12213167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1649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8874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09600" y="1447800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68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" y="3178"/>
            <a:ext cx="12145433" cy="68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2169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70812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1552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82543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6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584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9937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5" descr="atmosphe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</p:spPr>
      </p:pic>
      <p:sp>
        <p:nvSpPr>
          <p:cNvPr id="8192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590800"/>
            <a:ext cx="10464800" cy="1600200"/>
          </a:xfrm>
        </p:spPr>
        <p:txBody>
          <a:bodyPr/>
          <a:lstStyle/>
          <a:p>
            <a:pPr algn="ctr" rtl="1" eaLnBrk="1" hangingPunct="1"/>
            <a:r>
              <a:rPr lang="ar-SA" sz="4800" b="1" dirty="0" smtClean="0">
                <a:solidFill>
                  <a:schemeClr val="tx1"/>
                </a:solidFill>
                <a:cs typeface="AL-Mateen" pitchFamily="2" charset="-78"/>
              </a:rPr>
              <a:t>شكراً </a:t>
            </a:r>
            <a:r>
              <a:rPr lang="ar-EG" sz="4800" b="1" dirty="0" smtClean="0">
                <a:solidFill>
                  <a:schemeClr val="tx1"/>
                </a:solidFill>
                <a:cs typeface="AL-Mateen" pitchFamily="2" charset="-78"/>
              </a:rPr>
              <a:t>مع دعواتي لكم بالتوفيق والنجاح</a:t>
            </a:r>
            <a:r>
              <a:rPr lang="ar-SA" dirty="0" smtClean="0">
                <a:solidFill>
                  <a:srgbClr val="FFFF00"/>
                </a:solidFill>
                <a:cs typeface="AL-Mateen" pitchFamily="2" charset="-78"/>
              </a:rPr>
              <a:t/>
            </a:r>
            <a:br>
              <a:rPr lang="ar-SA" dirty="0" smtClean="0">
                <a:solidFill>
                  <a:srgbClr val="FFFF00"/>
                </a:solidFill>
                <a:cs typeface="AL-Mateen" pitchFamily="2" charset="-78"/>
              </a:rPr>
            </a:b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8192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4060543"/>
            <a:ext cx="11480800" cy="2796150"/>
          </a:xfrm>
          <a:solidFill>
            <a:srgbClr val="FFFFFF"/>
          </a:solidFill>
        </p:spPr>
        <p:txBody>
          <a:bodyPr anchor="ctr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400" b="1" dirty="0">
                <a:solidFill>
                  <a:srgbClr val="FF0000"/>
                </a:solidFill>
                <a:ea typeface="Times New Roman"/>
              </a:rPr>
              <a:t>Dr. Mohamed E. Hafez</a:t>
            </a:r>
            <a:r>
              <a:rPr lang="en-US" sz="1400" dirty="0">
                <a:ea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ea typeface="Times New Roman"/>
                <a:cs typeface="Arial"/>
              </a:rPr>
              <a:t>Associate professor of Applied Climatology</a:t>
            </a:r>
            <a:r>
              <a:rPr lang="en-US" sz="1400" b="1" dirty="0">
                <a:solidFill>
                  <a:srgbClr val="000000"/>
                </a:solidFill>
                <a:ea typeface="Times New Roman"/>
                <a:cs typeface="Arial"/>
              </a:rPr>
              <a:t> </a:t>
            </a:r>
            <a:br>
              <a:rPr lang="en-US" sz="1400" b="1" dirty="0">
                <a:solidFill>
                  <a:srgbClr val="000000"/>
                </a:solidFill>
                <a:ea typeface="Times New Roman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ea typeface="Times New Roman"/>
                <a:cs typeface="Arial"/>
              </a:rPr>
              <a:t>Geography Department, </a:t>
            </a:r>
            <a:r>
              <a:rPr lang="en-US" sz="1400" b="1" dirty="0">
                <a:solidFill>
                  <a:srgbClr val="002060"/>
                </a:solidFill>
                <a:ea typeface="Times New Roman"/>
                <a:cs typeface="Arial"/>
              </a:rPr>
              <a:t>Faculty of Arts,</a:t>
            </a:r>
            <a:r>
              <a:rPr lang="en-US" sz="1400" dirty="0">
                <a:ea typeface="Times New Roman"/>
                <a:cs typeface="Arial"/>
              </a:rPr>
              <a:t> 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7030A0"/>
                </a:solidFill>
                <a:ea typeface="Times New Roman"/>
                <a:cs typeface="Arial"/>
              </a:rPr>
              <a:t>King Saud University, Riyadh, Saudi Arabia.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ea typeface="Times New Roman"/>
                <a:cs typeface="Arial"/>
              </a:rPr>
              <a:t>E-mail </a:t>
            </a:r>
            <a:r>
              <a:rPr lang="en-US" sz="1400" b="1" u="sng" dirty="0">
                <a:solidFill>
                  <a:srgbClr val="0000FF"/>
                </a:solidFill>
                <a:ea typeface="Times New Roman"/>
                <a:cs typeface="Arial"/>
                <a:hlinkClick r:id="rId3"/>
              </a:rPr>
              <a:t>mohhafez@ksu.edu.sa</a:t>
            </a:r>
            <a:r>
              <a:rPr lang="en-US" sz="1400" dirty="0">
                <a:ea typeface="Times New Roman"/>
                <a:cs typeface="Arial"/>
              </a:rPr>
              <a:t> 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ar-SA" sz="1400" b="1" dirty="0" smtClean="0">
                <a:solidFill>
                  <a:srgbClr val="0000FF"/>
                </a:solidFill>
                <a:effectLst/>
                <a:latin typeface="Calibri"/>
                <a:ea typeface="Times New Roman"/>
                <a:cs typeface="Times New Roman"/>
              </a:rPr>
              <a:t>            </a:t>
            </a:r>
            <a:r>
              <a:rPr lang="en-US" sz="1400" b="1" u="sng" dirty="0">
                <a:solidFill>
                  <a:srgbClr val="0000FF"/>
                </a:solidFill>
                <a:ea typeface="Times New Roman"/>
                <a:cs typeface="Arial"/>
                <a:hlinkClick r:id="rId4"/>
              </a:rPr>
              <a:t>dr_m_hafez@hotmail.com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ea typeface="Times New Roman"/>
                <a:cs typeface="Arial"/>
              </a:rPr>
              <a:t>            </a:t>
            </a:r>
            <a:r>
              <a:rPr lang="en-US" sz="1400" b="1" u="sng" dirty="0">
                <a:solidFill>
                  <a:srgbClr val="0000FF"/>
                </a:solidFill>
                <a:ea typeface="Times New Roman"/>
                <a:cs typeface="Arial"/>
                <a:hlinkClick r:id="rId5"/>
              </a:rPr>
              <a:t>dr_h_mohamed@yahoo.com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dirty="0">
                <a:ea typeface="Times New Roman"/>
                <a:cs typeface="Arial"/>
              </a:rPr>
              <a:t> </a:t>
            </a:r>
            <a:r>
              <a:rPr lang="en-US" sz="1400" b="1" dirty="0">
                <a:solidFill>
                  <a:srgbClr val="000000"/>
                </a:solidFill>
                <a:ea typeface="Calibri"/>
                <a:cs typeface="Arial"/>
              </a:rPr>
              <a:t>Mobil: 0966599388523</a:t>
            </a:r>
            <a:r>
              <a:rPr lang="ar-SA" sz="1400" b="1" dirty="0" smtClean="0">
                <a:effectLst/>
                <a:latin typeface="Calibri"/>
                <a:ea typeface="Calibri"/>
                <a:cs typeface="Times New Roman"/>
              </a:rPr>
              <a:t>    </a:t>
            </a:r>
            <a:endParaRPr lang="en-US" sz="1400" dirty="0" smtClean="0">
              <a:effectLst/>
              <a:latin typeface="Calibri"/>
              <a:ea typeface="Calibri"/>
              <a:cs typeface="Arial"/>
            </a:endParaRPr>
          </a:p>
          <a:p>
            <a:r>
              <a:rPr lang="en-US" sz="1400" b="1" dirty="0">
                <a:ea typeface="Calibri"/>
              </a:rPr>
              <a:t> </a:t>
            </a:r>
            <a:r>
              <a:rPr lang="en-US" sz="1400" b="1" dirty="0">
                <a:solidFill>
                  <a:srgbClr val="000000"/>
                </a:solidFill>
                <a:ea typeface="Calibri"/>
                <a:cs typeface="Arial"/>
              </a:rPr>
              <a:t>Office: 0966114675373</a:t>
            </a:r>
            <a:endParaRPr lang="en-US" sz="1400" dirty="0" smtClean="0"/>
          </a:p>
        </p:txBody>
      </p:sp>
      <p:pic>
        <p:nvPicPr>
          <p:cNvPr id="1026" name="Picture 2" descr="E:\الأساليب الكمية\pice\Picture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27" y="4059278"/>
            <a:ext cx="3917951" cy="279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94740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686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1540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78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14677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891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0603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74516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609600" y="1447800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4096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2151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2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57</Words>
  <Application>Microsoft Office PowerPoint</Application>
  <PresentationFormat>Custom</PresentationFormat>
  <Paragraphs>47</Paragraphs>
  <Slides>40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2_تصميم افتراضي</vt:lpstr>
      <vt:lpstr>5_Opulent</vt:lpstr>
      <vt:lpstr>Flow</vt:lpstr>
      <vt:lpstr>8_تصميم افتراضي</vt:lpstr>
      <vt:lpstr>9_تصميم افتراضي</vt:lpstr>
      <vt:lpstr>تصميم افتراضي</vt:lpstr>
      <vt:lpstr>PowerPoint Presentation</vt:lpstr>
      <vt:lpstr>الصناعة والتنمية الاقتصادية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شكراً مع دعواتي لكم بالتوفيق والنجاح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29</cp:revision>
  <dcterms:created xsi:type="dcterms:W3CDTF">2016-11-06T08:49:26Z</dcterms:created>
  <dcterms:modified xsi:type="dcterms:W3CDTF">2016-12-18T20:04:12Z</dcterms:modified>
</cp:coreProperties>
</file>