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 id="2147483764" r:id="rId2"/>
    <p:sldMasterId id="2147483776" r:id="rId3"/>
    <p:sldMasterId id="2147483790" r:id="rId4"/>
  </p:sldMasterIdLst>
  <p:notesMasterIdLst>
    <p:notesMasterId r:id="rId54"/>
  </p:notesMasterIdLst>
  <p:sldIdLst>
    <p:sldId id="294"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32" r:id="rId42"/>
    <p:sldId id="333" r:id="rId43"/>
    <p:sldId id="334" r:id="rId44"/>
    <p:sldId id="335" r:id="rId45"/>
    <p:sldId id="336" r:id="rId46"/>
    <p:sldId id="337" r:id="rId47"/>
    <p:sldId id="338" r:id="rId48"/>
    <p:sldId id="339" r:id="rId49"/>
    <p:sldId id="340" r:id="rId50"/>
    <p:sldId id="341" r:id="rId51"/>
    <p:sldId id="342" r:id="rId52"/>
    <p:sldId id="295"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p:scale>
          <a:sx n="70" d="100"/>
          <a:sy n="70" d="100"/>
        </p:scale>
        <p:origin x="-648" y="-1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0881D-66DA-4FA2-8AFC-30DE69F0A8F1}" type="datetimeFigureOut">
              <a:rPr lang="en-US" smtClean="0"/>
              <a:t>12/5/2016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66BA9B-7B0E-491D-A3EA-9222E44116BE}" type="slidenum">
              <a:rPr lang="en-US" smtClean="0"/>
              <a:t>‹#›</a:t>
            </a:fld>
            <a:endParaRPr lang="en-US"/>
          </a:p>
        </p:txBody>
      </p:sp>
    </p:spTree>
    <p:extLst>
      <p:ext uri="{BB962C8B-B14F-4D97-AF65-F5344CB8AC3E}">
        <p14:creationId xmlns:p14="http://schemas.microsoft.com/office/powerpoint/2010/main" val="74402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A3F21FD4-4748-4277-87E8-6AE9355D40B9}" type="slidenum">
              <a:rPr lang="ar-SA" altLang="en-US" sz="1200">
                <a:solidFill>
                  <a:srgbClr val="000000"/>
                </a:solidFill>
              </a:rPr>
              <a:pPr/>
              <a:t>1</a:t>
            </a:fld>
            <a:endParaRPr lang="en-US" altLang="en-US" sz="1200">
              <a:solidFill>
                <a:srgbClr val="000000"/>
              </a:solidFill>
            </a:endParaRPr>
          </a:p>
        </p:txBody>
      </p:sp>
      <p:sp>
        <p:nvSpPr>
          <p:cNvPr id="307203" name="Rectangle 2"/>
          <p:cNvSpPr>
            <a:spLocks noGrp="1" noRot="1" noChangeAspect="1" noChangeArrowheads="1" noTextEdit="1"/>
          </p:cNvSpPr>
          <p:nvPr>
            <p:ph type="sldImg"/>
          </p:nvPr>
        </p:nvSpPr>
        <p:spPr>
          <a:xfrm>
            <a:off x="685800" y="1143000"/>
            <a:ext cx="5486400" cy="3086100"/>
          </a:xfrm>
          <a:ln/>
        </p:spPr>
      </p:sp>
      <p:sp>
        <p:nvSpPr>
          <p:cNvPr id="30720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88922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530ADDD7-F675-471B-BFE9-BF54C4F0EDA1}" type="slidenum">
              <a:rPr lang="ar-SA" sz="1200">
                <a:solidFill>
                  <a:prstClr val="black"/>
                </a:solidFill>
              </a:rPr>
              <a:pPr eaLnBrk="1" hangingPunct="1"/>
              <a:t>20</a:t>
            </a:fld>
            <a:endParaRPr lang="en-US" sz="1200">
              <a:solidFill>
                <a:prstClr val="black"/>
              </a:solidFill>
            </a:endParaRPr>
          </a:p>
        </p:txBody>
      </p:sp>
      <p:sp>
        <p:nvSpPr>
          <p:cNvPr id="116739" name="Rectangle 2"/>
          <p:cNvSpPr>
            <a:spLocks noChangeArrowheads="1" noTextEdit="1"/>
          </p:cNvSpPr>
          <p:nvPr>
            <p:ph type="sldImg"/>
          </p:nvPr>
        </p:nvSpPr>
        <p:spPr>
          <a:xfrm>
            <a:off x="1143000" y="685800"/>
            <a:ext cx="4572000" cy="3429000"/>
          </a:xfrm>
          <a:ln/>
        </p:spPr>
      </p:sp>
      <p:sp>
        <p:nvSpPr>
          <p:cNvPr id="1167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DCF10AD2-DF89-4C88-B19A-DB811812CDF4}" type="slidenum">
              <a:rPr lang="ar-SA" sz="1200">
                <a:solidFill>
                  <a:prstClr val="black"/>
                </a:solidFill>
              </a:rPr>
              <a:pPr eaLnBrk="1" hangingPunct="1"/>
              <a:t>21</a:t>
            </a:fld>
            <a:endParaRPr lang="en-US" sz="1200">
              <a:solidFill>
                <a:prstClr val="black"/>
              </a:solidFill>
            </a:endParaRPr>
          </a:p>
        </p:txBody>
      </p:sp>
      <p:sp>
        <p:nvSpPr>
          <p:cNvPr id="117763" name="Rectangle 2"/>
          <p:cNvSpPr>
            <a:spLocks noChangeArrowheads="1" noTextEdit="1"/>
          </p:cNvSpPr>
          <p:nvPr>
            <p:ph type="sldImg"/>
          </p:nvPr>
        </p:nvSpPr>
        <p:spPr>
          <a:xfrm>
            <a:off x="1143000" y="685800"/>
            <a:ext cx="4572000" cy="3429000"/>
          </a:xfrm>
          <a:ln/>
        </p:spPr>
      </p:sp>
      <p:sp>
        <p:nvSpPr>
          <p:cNvPr id="1177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74ADDD8D-98CB-4A51-9718-AC417ADE7AD4}" type="slidenum">
              <a:rPr lang="ar-SA" sz="1200">
                <a:solidFill>
                  <a:prstClr val="black"/>
                </a:solidFill>
              </a:rPr>
              <a:pPr eaLnBrk="1" hangingPunct="1"/>
              <a:t>22</a:t>
            </a:fld>
            <a:endParaRPr lang="en-US" sz="1200">
              <a:solidFill>
                <a:prstClr val="black"/>
              </a:solidFill>
            </a:endParaRPr>
          </a:p>
        </p:txBody>
      </p:sp>
      <p:sp>
        <p:nvSpPr>
          <p:cNvPr id="118787" name="Rectangle 2"/>
          <p:cNvSpPr>
            <a:spLocks noChangeArrowheads="1" noTextEdit="1"/>
          </p:cNvSpPr>
          <p:nvPr>
            <p:ph type="sldImg"/>
          </p:nvPr>
        </p:nvSpPr>
        <p:spPr>
          <a:xfrm>
            <a:off x="1143000" y="685800"/>
            <a:ext cx="4572000" cy="3429000"/>
          </a:xfrm>
          <a:ln/>
        </p:spPr>
      </p:sp>
      <p:sp>
        <p:nvSpPr>
          <p:cNvPr id="1187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79CA4FA3-6A06-49E9-BD38-2E96C7E9196E}" type="slidenum">
              <a:rPr lang="ar-SA" sz="1200">
                <a:solidFill>
                  <a:prstClr val="black"/>
                </a:solidFill>
              </a:rPr>
              <a:pPr eaLnBrk="1" hangingPunct="1"/>
              <a:t>23</a:t>
            </a:fld>
            <a:endParaRPr lang="en-US" sz="1200">
              <a:solidFill>
                <a:prstClr val="black"/>
              </a:solidFill>
            </a:endParaRPr>
          </a:p>
        </p:txBody>
      </p:sp>
      <p:sp>
        <p:nvSpPr>
          <p:cNvPr id="119811" name="Rectangle 2"/>
          <p:cNvSpPr>
            <a:spLocks noChangeArrowheads="1" noTextEdit="1"/>
          </p:cNvSpPr>
          <p:nvPr>
            <p:ph type="sldImg"/>
          </p:nvPr>
        </p:nvSpPr>
        <p:spPr>
          <a:xfrm>
            <a:off x="1143000" y="685800"/>
            <a:ext cx="4572000" cy="3429000"/>
          </a:xfrm>
          <a:ln/>
        </p:spPr>
      </p:sp>
      <p:sp>
        <p:nvSpPr>
          <p:cNvPr id="1198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EE4C2C6F-3B0D-4F8A-851C-255B9FEA47FB}" type="slidenum">
              <a:rPr lang="ar-SA" sz="1200">
                <a:solidFill>
                  <a:prstClr val="black"/>
                </a:solidFill>
              </a:rPr>
              <a:pPr eaLnBrk="1" hangingPunct="1"/>
              <a:t>24</a:t>
            </a:fld>
            <a:endParaRPr lang="en-US" sz="1200">
              <a:solidFill>
                <a:prstClr val="black"/>
              </a:solidFill>
            </a:endParaRPr>
          </a:p>
        </p:txBody>
      </p:sp>
      <p:sp>
        <p:nvSpPr>
          <p:cNvPr id="120835" name="Rectangle 2"/>
          <p:cNvSpPr>
            <a:spLocks noChangeArrowheads="1" noTextEdit="1"/>
          </p:cNvSpPr>
          <p:nvPr>
            <p:ph type="sldImg"/>
          </p:nvPr>
        </p:nvSpPr>
        <p:spPr>
          <a:xfrm>
            <a:off x="1143000" y="685800"/>
            <a:ext cx="4572000" cy="3429000"/>
          </a:xfrm>
          <a:ln/>
        </p:spPr>
      </p:sp>
      <p:sp>
        <p:nvSpPr>
          <p:cNvPr id="1208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3307991D-370C-4B37-BBE8-BBC1EFF8779D}" type="slidenum">
              <a:rPr lang="ar-SA" sz="1200">
                <a:solidFill>
                  <a:prstClr val="black"/>
                </a:solidFill>
              </a:rPr>
              <a:pPr eaLnBrk="1" hangingPunct="1"/>
              <a:t>25</a:t>
            </a:fld>
            <a:endParaRPr lang="en-US" sz="1200">
              <a:solidFill>
                <a:prstClr val="black"/>
              </a:solidFill>
            </a:endParaRPr>
          </a:p>
        </p:txBody>
      </p:sp>
      <p:sp>
        <p:nvSpPr>
          <p:cNvPr id="121859" name="Rectangle 2"/>
          <p:cNvSpPr>
            <a:spLocks noChangeArrowheads="1" noTextEdit="1"/>
          </p:cNvSpPr>
          <p:nvPr>
            <p:ph type="sldImg"/>
          </p:nvPr>
        </p:nvSpPr>
        <p:spPr>
          <a:xfrm>
            <a:off x="1143000" y="685800"/>
            <a:ext cx="4572000" cy="3429000"/>
          </a:xfrm>
          <a:ln/>
        </p:spPr>
      </p:sp>
      <p:sp>
        <p:nvSpPr>
          <p:cNvPr id="1218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CCB9AFD4-4789-42B7-8EDF-DFD8D04964E4}" type="slidenum">
              <a:rPr lang="ar-SA" sz="1200">
                <a:solidFill>
                  <a:prstClr val="black"/>
                </a:solidFill>
              </a:rPr>
              <a:pPr eaLnBrk="1" hangingPunct="1"/>
              <a:t>26</a:t>
            </a:fld>
            <a:endParaRPr lang="en-US" sz="1200">
              <a:solidFill>
                <a:prstClr val="black"/>
              </a:solidFill>
            </a:endParaRPr>
          </a:p>
        </p:txBody>
      </p:sp>
      <p:sp>
        <p:nvSpPr>
          <p:cNvPr id="122883" name="Rectangle 2"/>
          <p:cNvSpPr>
            <a:spLocks noChangeArrowheads="1" noTextEdit="1"/>
          </p:cNvSpPr>
          <p:nvPr>
            <p:ph type="sldImg"/>
          </p:nvPr>
        </p:nvSpPr>
        <p:spPr>
          <a:xfrm>
            <a:off x="1143000" y="685800"/>
            <a:ext cx="4572000" cy="3429000"/>
          </a:xfrm>
          <a:ln/>
        </p:spPr>
      </p:sp>
      <p:sp>
        <p:nvSpPr>
          <p:cNvPr id="1228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305384FF-A07B-4B21-B349-9D8CA86EB90F}" type="slidenum">
              <a:rPr lang="ar-SA" sz="1200">
                <a:solidFill>
                  <a:prstClr val="black"/>
                </a:solidFill>
              </a:rPr>
              <a:pPr eaLnBrk="1" hangingPunct="1"/>
              <a:t>27</a:t>
            </a:fld>
            <a:endParaRPr lang="en-US" sz="1200">
              <a:solidFill>
                <a:prstClr val="black"/>
              </a:solidFill>
            </a:endParaRPr>
          </a:p>
        </p:txBody>
      </p:sp>
      <p:sp>
        <p:nvSpPr>
          <p:cNvPr id="123907" name="Rectangle 2"/>
          <p:cNvSpPr>
            <a:spLocks noChangeArrowheads="1" noTextEdit="1"/>
          </p:cNvSpPr>
          <p:nvPr>
            <p:ph type="sldImg"/>
          </p:nvPr>
        </p:nvSpPr>
        <p:spPr>
          <a:xfrm>
            <a:off x="1143000" y="685800"/>
            <a:ext cx="4572000" cy="3429000"/>
          </a:xfrm>
          <a:ln/>
        </p:spPr>
      </p:sp>
      <p:sp>
        <p:nvSpPr>
          <p:cNvPr id="1239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70C30565-AF5E-4B68-BD27-4C574F5BD89A}" type="slidenum">
              <a:rPr lang="ar-SA" sz="1200">
                <a:solidFill>
                  <a:prstClr val="black"/>
                </a:solidFill>
              </a:rPr>
              <a:pPr eaLnBrk="1" hangingPunct="1"/>
              <a:t>28</a:t>
            </a:fld>
            <a:endParaRPr lang="en-US" sz="1200">
              <a:solidFill>
                <a:prstClr val="black"/>
              </a:solidFill>
            </a:endParaRPr>
          </a:p>
        </p:txBody>
      </p:sp>
      <p:sp>
        <p:nvSpPr>
          <p:cNvPr id="124931" name="Rectangle 2"/>
          <p:cNvSpPr>
            <a:spLocks noChangeArrowheads="1" noTextEdit="1"/>
          </p:cNvSpPr>
          <p:nvPr>
            <p:ph type="sldImg"/>
          </p:nvPr>
        </p:nvSpPr>
        <p:spPr>
          <a:xfrm>
            <a:off x="1143000" y="685800"/>
            <a:ext cx="4572000" cy="3429000"/>
          </a:xfrm>
          <a:ln/>
        </p:spPr>
      </p:sp>
      <p:sp>
        <p:nvSpPr>
          <p:cNvPr id="1249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4BA50EA1-64C1-4D1E-A311-70F0CBA59546}" type="slidenum">
              <a:rPr lang="ar-SA" sz="1200">
                <a:solidFill>
                  <a:prstClr val="black"/>
                </a:solidFill>
              </a:rPr>
              <a:pPr eaLnBrk="1" hangingPunct="1"/>
              <a:t>29</a:t>
            </a:fld>
            <a:endParaRPr lang="en-US" sz="1200">
              <a:solidFill>
                <a:prstClr val="black"/>
              </a:solidFill>
            </a:endParaRPr>
          </a:p>
        </p:txBody>
      </p:sp>
      <p:sp>
        <p:nvSpPr>
          <p:cNvPr id="126979" name="Rectangle 2"/>
          <p:cNvSpPr>
            <a:spLocks noChangeArrowheads="1" noTextEdit="1"/>
          </p:cNvSpPr>
          <p:nvPr>
            <p:ph type="sldImg"/>
          </p:nvPr>
        </p:nvSpPr>
        <p:spPr>
          <a:xfrm>
            <a:off x="1143000" y="685800"/>
            <a:ext cx="4572000" cy="3429000"/>
          </a:xfrm>
          <a:ln/>
        </p:spPr>
      </p:sp>
      <p:sp>
        <p:nvSpPr>
          <p:cNvPr id="1269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83EE1C57-E49D-4867-830E-E4DAA0C04260}" type="slidenum">
              <a:rPr lang="ar-SA" sz="1200">
                <a:solidFill>
                  <a:prstClr val="black"/>
                </a:solidFill>
              </a:rPr>
              <a:pPr eaLnBrk="1" hangingPunct="1"/>
              <a:t>12</a:t>
            </a:fld>
            <a:endParaRPr lang="en-US" sz="1200">
              <a:solidFill>
                <a:prstClr val="black"/>
              </a:solidFill>
            </a:endParaRPr>
          </a:p>
        </p:txBody>
      </p:sp>
      <p:sp>
        <p:nvSpPr>
          <p:cNvPr id="106499" name="Rectangle 2"/>
          <p:cNvSpPr>
            <a:spLocks noChangeArrowheads="1" noTextEdit="1"/>
          </p:cNvSpPr>
          <p:nvPr>
            <p:ph type="sldImg"/>
          </p:nvPr>
        </p:nvSpPr>
        <p:spPr>
          <a:xfrm>
            <a:off x="1143000" y="685800"/>
            <a:ext cx="4572000" cy="3429000"/>
          </a:xfrm>
          <a:ln/>
        </p:spPr>
      </p:sp>
      <p:sp>
        <p:nvSpPr>
          <p:cNvPr id="1065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318CE22-2A77-4FA8-B88B-1C21514323FA}" type="slidenum">
              <a:rPr lang="ar-SA" sz="1200">
                <a:solidFill>
                  <a:prstClr val="black"/>
                </a:solidFill>
              </a:rPr>
              <a:pPr eaLnBrk="1" hangingPunct="1"/>
              <a:t>30</a:t>
            </a:fld>
            <a:endParaRPr lang="en-US" sz="1200">
              <a:solidFill>
                <a:prstClr val="black"/>
              </a:solidFill>
            </a:endParaRPr>
          </a:p>
        </p:txBody>
      </p:sp>
      <p:sp>
        <p:nvSpPr>
          <p:cNvPr id="128003" name="Rectangle 2"/>
          <p:cNvSpPr>
            <a:spLocks noChangeArrowheads="1" noTextEdit="1"/>
          </p:cNvSpPr>
          <p:nvPr>
            <p:ph type="sldImg"/>
          </p:nvPr>
        </p:nvSpPr>
        <p:spPr>
          <a:xfrm>
            <a:off x="1143000" y="685800"/>
            <a:ext cx="4572000" cy="3429000"/>
          </a:xfrm>
          <a:ln/>
        </p:spPr>
      </p:sp>
      <p:sp>
        <p:nvSpPr>
          <p:cNvPr id="1280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894A06EA-BB7E-4AA7-85BB-D3D2C120F55C}" type="slidenum">
              <a:rPr lang="ar-SA" sz="1200">
                <a:solidFill>
                  <a:prstClr val="black"/>
                </a:solidFill>
              </a:rPr>
              <a:pPr eaLnBrk="1" hangingPunct="1"/>
              <a:t>31</a:t>
            </a:fld>
            <a:endParaRPr lang="en-US" sz="1200">
              <a:solidFill>
                <a:prstClr val="black"/>
              </a:solidFill>
            </a:endParaRPr>
          </a:p>
        </p:txBody>
      </p:sp>
      <p:sp>
        <p:nvSpPr>
          <p:cNvPr id="130051" name="Rectangle 2"/>
          <p:cNvSpPr>
            <a:spLocks noChangeArrowheads="1" noTextEdit="1"/>
          </p:cNvSpPr>
          <p:nvPr>
            <p:ph type="sldImg"/>
          </p:nvPr>
        </p:nvSpPr>
        <p:spPr>
          <a:xfrm>
            <a:off x="1143000" y="685800"/>
            <a:ext cx="4572000" cy="3429000"/>
          </a:xfrm>
          <a:ln/>
        </p:spPr>
      </p:sp>
      <p:sp>
        <p:nvSpPr>
          <p:cNvPr id="1300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4BB3640E-96B1-4B78-AB00-A935F0F6D202}" type="slidenum">
              <a:rPr lang="ar-SA" sz="1200">
                <a:solidFill>
                  <a:prstClr val="black"/>
                </a:solidFill>
              </a:rPr>
              <a:pPr eaLnBrk="1" hangingPunct="1"/>
              <a:t>32</a:t>
            </a:fld>
            <a:endParaRPr lang="en-US" sz="1200">
              <a:solidFill>
                <a:prstClr val="black"/>
              </a:solidFill>
            </a:endParaRPr>
          </a:p>
        </p:txBody>
      </p:sp>
      <p:sp>
        <p:nvSpPr>
          <p:cNvPr id="131075" name="Rectangle 2"/>
          <p:cNvSpPr>
            <a:spLocks noChangeArrowheads="1" noTextEdit="1"/>
          </p:cNvSpPr>
          <p:nvPr>
            <p:ph type="sldImg"/>
          </p:nvPr>
        </p:nvSpPr>
        <p:spPr>
          <a:xfrm>
            <a:off x="1143000" y="685800"/>
            <a:ext cx="4572000" cy="3429000"/>
          </a:xfrm>
          <a:ln/>
        </p:spPr>
      </p:sp>
      <p:sp>
        <p:nvSpPr>
          <p:cNvPr id="1310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73624B93-CE37-4D42-90CB-C2FFDA1F7620}" type="slidenum">
              <a:rPr lang="ar-SA" sz="1200">
                <a:solidFill>
                  <a:prstClr val="black"/>
                </a:solidFill>
              </a:rPr>
              <a:pPr eaLnBrk="1" hangingPunct="1"/>
              <a:t>33</a:t>
            </a:fld>
            <a:endParaRPr lang="en-US" sz="1200">
              <a:solidFill>
                <a:prstClr val="black"/>
              </a:solidFill>
            </a:endParaRPr>
          </a:p>
        </p:txBody>
      </p:sp>
      <p:sp>
        <p:nvSpPr>
          <p:cNvPr id="132099" name="Rectangle 2"/>
          <p:cNvSpPr>
            <a:spLocks noChangeArrowheads="1" noTextEdit="1"/>
          </p:cNvSpPr>
          <p:nvPr>
            <p:ph type="sldImg"/>
          </p:nvPr>
        </p:nvSpPr>
        <p:spPr>
          <a:xfrm>
            <a:off x="1143000" y="685800"/>
            <a:ext cx="4572000" cy="3429000"/>
          </a:xfrm>
          <a:ln/>
        </p:spPr>
      </p:sp>
      <p:sp>
        <p:nvSpPr>
          <p:cNvPr id="1321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A6655E0B-795D-4C8E-8D42-06ADDAA610C4}" type="slidenum">
              <a:rPr lang="ar-SA" sz="1200">
                <a:solidFill>
                  <a:prstClr val="black"/>
                </a:solidFill>
              </a:rPr>
              <a:pPr eaLnBrk="1" hangingPunct="1"/>
              <a:t>34</a:t>
            </a:fld>
            <a:endParaRPr lang="en-US" sz="1200">
              <a:solidFill>
                <a:prstClr val="black"/>
              </a:solidFill>
            </a:endParaRPr>
          </a:p>
        </p:txBody>
      </p:sp>
      <p:sp>
        <p:nvSpPr>
          <p:cNvPr id="134147" name="Rectangle 2"/>
          <p:cNvSpPr>
            <a:spLocks noChangeArrowheads="1" noTextEdit="1"/>
          </p:cNvSpPr>
          <p:nvPr>
            <p:ph type="sldImg"/>
          </p:nvPr>
        </p:nvSpPr>
        <p:spPr>
          <a:xfrm>
            <a:off x="1143000" y="685800"/>
            <a:ext cx="4572000" cy="3429000"/>
          </a:xfrm>
          <a:ln/>
        </p:spPr>
      </p:sp>
      <p:sp>
        <p:nvSpPr>
          <p:cNvPr id="1341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A10C205-BBEF-493E-9946-2A266527339F}" type="slidenum">
              <a:rPr lang="ar-SA" sz="1200">
                <a:solidFill>
                  <a:prstClr val="black"/>
                </a:solidFill>
              </a:rPr>
              <a:pPr eaLnBrk="1" hangingPunct="1"/>
              <a:t>35</a:t>
            </a:fld>
            <a:endParaRPr lang="en-US" sz="1200">
              <a:solidFill>
                <a:prstClr val="black"/>
              </a:solidFill>
            </a:endParaRPr>
          </a:p>
        </p:txBody>
      </p:sp>
      <p:sp>
        <p:nvSpPr>
          <p:cNvPr id="135171" name="Rectangle 2"/>
          <p:cNvSpPr>
            <a:spLocks noChangeArrowheads="1" noTextEdit="1"/>
          </p:cNvSpPr>
          <p:nvPr>
            <p:ph type="sldImg"/>
          </p:nvPr>
        </p:nvSpPr>
        <p:spPr>
          <a:xfrm>
            <a:off x="1143000" y="685800"/>
            <a:ext cx="4572000" cy="3429000"/>
          </a:xfrm>
          <a:ln/>
        </p:spPr>
      </p:sp>
      <p:sp>
        <p:nvSpPr>
          <p:cNvPr id="1351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ED742312-9BEB-4F8A-865A-C3D0287BEFDC}" type="slidenum">
              <a:rPr lang="ar-SA" sz="1200">
                <a:solidFill>
                  <a:prstClr val="black"/>
                </a:solidFill>
              </a:rPr>
              <a:pPr eaLnBrk="1" hangingPunct="1"/>
              <a:t>36</a:t>
            </a:fld>
            <a:endParaRPr lang="en-US" sz="1200">
              <a:solidFill>
                <a:prstClr val="black"/>
              </a:solidFill>
            </a:endParaRPr>
          </a:p>
        </p:txBody>
      </p:sp>
      <p:sp>
        <p:nvSpPr>
          <p:cNvPr id="136195" name="Rectangle 2"/>
          <p:cNvSpPr>
            <a:spLocks noChangeArrowheads="1" noTextEdit="1"/>
          </p:cNvSpPr>
          <p:nvPr>
            <p:ph type="sldImg"/>
          </p:nvPr>
        </p:nvSpPr>
        <p:spPr>
          <a:xfrm>
            <a:off x="1143000" y="685800"/>
            <a:ext cx="4572000" cy="3429000"/>
          </a:xfrm>
          <a:ln/>
        </p:spPr>
      </p:sp>
      <p:sp>
        <p:nvSpPr>
          <p:cNvPr id="1361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FA97FCD-8A31-4D8F-93FF-59B619A5060F}" type="slidenum">
              <a:rPr lang="ar-SA" sz="1200">
                <a:solidFill>
                  <a:prstClr val="black"/>
                </a:solidFill>
              </a:rPr>
              <a:pPr eaLnBrk="1" hangingPunct="1"/>
              <a:t>37</a:t>
            </a:fld>
            <a:endParaRPr lang="en-US" sz="1200">
              <a:solidFill>
                <a:prstClr val="black"/>
              </a:solidFill>
            </a:endParaRPr>
          </a:p>
        </p:txBody>
      </p:sp>
      <p:sp>
        <p:nvSpPr>
          <p:cNvPr id="137219" name="Rectangle 2"/>
          <p:cNvSpPr>
            <a:spLocks noChangeArrowheads="1" noTextEdit="1"/>
          </p:cNvSpPr>
          <p:nvPr>
            <p:ph type="sldImg"/>
          </p:nvPr>
        </p:nvSpPr>
        <p:spPr>
          <a:xfrm>
            <a:off x="1143000" y="685800"/>
            <a:ext cx="4572000" cy="3429000"/>
          </a:xfrm>
          <a:ln/>
        </p:spPr>
      </p:sp>
      <p:sp>
        <p:nvSpPr>
          <p:cNvPr id="1372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89BA7117-3385-4EE6-AEE5-944FD6FC3D3A}" type="slidenum">
              <a:rPr lang="ar-SA" sz="1200">
                <a:solidFill>
                  <a:prstClr val="black"/>
                </a:solidFill>
              </a:rPr>
              <a:pPr eaLnBrk="1" hangingPunct="1"/>
              <a:t>38</a:t>
            </a:fld>
            <a:endParaRPr lang="en-US" sz="1200">
              <a:solidFill>
                <a:prstClr val="black"/>
              </a:solidFill>
            </a:endParaRPr>
          </a:p>
        </p:txBody>
      </p:sp>
      <p:sp>
        <p:nvSpPr>
          <p:cNvPr id="139267" name="Rectangle 2"/>
          <p:cNvSpPr>
            <a:spLocks noChangeArrowheads="1" noTextEdit="1"/>
          </p:cNvSpPr>
          <p:nvPr>
            <p:ph type="sldImg"/>
          </p:nvPr>
        </p:nvSpPr>
        <p:spPr>
          <a:xfrm>
            <a:off x="1143000" y="685800"/>
            <a:ext cx="4572000" cy="3429000"/>
          </a:xfrm>
          <a:ln/>
        </p:spPr>
      </p:sp>
      <p:sp>
        <p:nvSpPr>
          <p:cNvPr id="1392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A7FC467-7BB8-469F-8352-0D37369A4969}" type="slidenum">
              <a:rPr lang="ar-SA" sz="1200">
                <a:solidFill>
                  <a:prstClr val="black"/>
                </a:solidFill>
              </a:rPr>
              <a:pPr eaLnBrk="1" hangingPunct="1"/>
              <a:t>39</a:t>
            </a:fld>
            <a:endParaRPr lang="en-US" sz="1200">
              <a:solidFill>
                <a:prstClr val="black"/>
              </a:solidFill>
            </a:endParaRPr>
          </a:p>
        </p:txBody>
      </p:sp>
      <p:sp>
        <p:nvSpPr>
          <p:cNvPr id="140291" name="Rectangle 2"/>
          <p:cNvSpPr>
            <a:spLocks noChangeArrowheads="1" noTextEdit="1"/>
          </p:cNvSpPr>
          <p:nvPr>
            <p:ph type="sldImg"/>
          </p:nvPr>
        </p:nvSpPr>
        <p:spPr>
          <a:xfrm>
            <a:off x="1143000" y="685800"/>
            <a:ext cx="4572000" cy="3429000"/>
          </a:xfrm>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CDE2566E-CFC5-446C-A0F3-6DD8AD161E85}" type="slidenum">
              <a:rPr lang="ar-SA" sz="1200">
                <a:solidFill>
                  <a:prstClr val="black"/>
                </a:solidFill>
              </a:rPr>
              <a:pPr eaLnBrk="1" hangingPunct="1"/>
              <a:t>13</a:t>
            </a:fld>
            <a:endParaRPr lang="en-US" sz="1200">
              <a:solidFill>
                <a:prstClr val="black"/>
              </a:solidFill>
            </a:endParaRPr>
          </a:p>
        </p:txBody>
      </p:sp>
      <p:sp>
        <p:nvSpPr>
          <p:cNvPr id="108547" name="Rectangle 2"/>
          <p:cNvSpPr>
            <a:spLocks noChangeArrowheads="1" noTextEdit="1"/>
          </p:cNvSpPr>
          <p:nvPr>
            <p:ph type="sldImg"/>
          </p:nvPr>
        </p:nvSpPr>
        <p:spPr>
          <a:xfrm>
            <a:off x="1143000" y="685800"/>
            <a:ext cx="4572000" cy="3429000"/>
          </a:xfrm>
          <a:ln/>
        </p:spPr>
      </p:sp>
      <p:sp>
        <p:nvSpPr>
          <p:cNvPr id="1085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674146CD-AB44-4D29-B56F-FFBF7E6E4F15}" type="slidenum">
              <a:rPr lang="ar-SA" sz="1200">
                <a:solidFill>
                  <a:prstClr val="black"/>
                </a:solidFill>
              </a:rPr>
              <a:pPr eaLnBrk="1" hangingPunct="1"/>
              <a:t>40</a:t>
            </a:fld>
            <a:endParaRPr lang="en-US" sz="1200">
              <a:solidFill>
                <a:prstClr val="black"/>
              </a:solidFill>
            </a:endParaRPr>
          </a:p>
        </p:txBody>
      </p:sp>
      <p:sp>
        <p:nvSpPr>
          <p:cNvPr id="141315" name="Rectangle 2"/>
          <p:cNvSpPr>
            <a:spLocks noChangeArrowheads="1" noTextEdit="1"/>
          </p:cNvSpPr>
          <p:nvPr>
            <p:ph type="sldImg"/>
          </p:nvPr>
        </p:nvSpPr>
        <p:spPr>
          <a:xfrm>
            <a:off x="1143000" y="685800"/>
            <a:ext cx="4572000" cy="3429000"/>
          </a:xfrm>
          <a:ln/>
        </p:spPr>
      </p:sp>
      <p:sp>
        <p:nvSpPr>
          <p:cNvPr id="1413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D2BDE310-D6E3-45C3-A987-A1067F12F673}" type="slidenum">
              <a:rPr lang="ar-SA" sz="1200">
                <a:solidFill>
                  <a:prstClr val="black"/>
                </a:solidFill>
              </a:rPr>
              <a:pPr eaLnBrk="1" hangingPunct="1"/>
              <a:t>41</a:t>
            </a:fld>
            <a:endParaRPr lang="en-US" sz="1200">
              <a:solidFill>
                <a:prstClr val="black"/>
              </a:solidFill>
            </a:endParaRPr>
          </a:p>
        </p:txBody>
      </p:sp>
      <p:sp>
        <p:nvSpPr>
          <p:cNvPr id="144387" name="Rectangle 2"/>
          <p:cNvSpPr>
            <a:spLocks noChangeArrowheads="1" noTextEdit="1"/>
          </p:cNvSpPr>
          <p:nvPr>
            <p:ph type="sldImg"/>
          </p:nvPr>
        </p:nvSpPr>
        <p:spPr>
          <a:xfrm>
            <a:off x="1143000" y="685800"/>
            <a:ext cx="4572000" cy="3429000"/>
          </a:xfrm>
          <a:ln/>
        </p:spPr>
      </p:sp>
      <p:sp>
        <p:nvSpPr>
          <p:cNvPr id="1443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40D7F95-C107-4BE2-885E-FFFA292A6FCE}" type="slidenum">
              <a:rPr lang="ar-SA" sz="1200">
                <a:solidFill>
                  <a:prstClr val="black"/>
                </a:solidFill>
              </a:rPr>
              <a:pPr eaLnBrk="1" hangingPunct="1"/>
              <a:t>42</a:t>
            </a:fld>
            <a:endParaRPr lang="en-US" sz="1200">
              <a:solidFill>
                <a:prstClr val="black"/>
              </a:solidFill>
            </a:endParaRPr>
          </a:p>
        </p:txBody>
      </p:sp>
      <p:sp>
        <p:nvSpPr>
          <p:cNvPr id="145411" name="Rectangle 2"/>
          <p:cNvSpPr>
            <a:spLocks noChangeArrowheads="1" noTextEdit="1"/>
          </p:cNvSpPr>
          <p:nvPr>
            <p:ph type="sldImg"/>
          </p:nvPr>
        </p:nvSpPr>
        <p:spPr>
          <a:xfrm>
            <a:off x="1143000" y="685800"/>
            <a:ext cx="4572000" cy="3429000"/>
          </a:xfrm>
          <a:ln/>
        </p:spPr>
      </p:sp>
      <p:sp>
        <p:nvSpPr>
          <p:cNvPr id="1454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36B85D93-891A-4354-A65B-61FF43C8345E}" type="slidenum">
              <a:rPr lang="ar-SA" sz="1200">
                <a:solidFill>
                  <a:prstClr val="black"/>
                </a:solidFill>
              </a:rPr>
              <a:pPr eaLnBrk="1" hangingPunct="1"/>
              <a:t>43</a:t>
            </a:fld>
            <a:endParaRPr lang="en-US" sz="1200">
              <a:solidFill>
                <a:prstClr val="black"/>
              </a:solidFill>
            </a:endParaRPr>
          </a:p>
        </p:txBody>
      </p:sp>
      <p:sp>
        <p:nvSpPr>
          <p:cNvPr id="146435" name="Rectangle 2"/>
          <p:cNvSpPr>
            <a:spLocks noChangeArrowheads="1" noTextEdit="1"/>
          </p:cNvSpPr>
          <p:nvPr>
            <p:ph type="sldImg"/>
          </p:nvPr>
        </p:nvSpPr>
        <p:spPr>
          <a:xfrm>
            <a:off x="1143000" y="685800"/>
            <a:ext cx="4572000" cy="3429000"/>
          </a:xfrm>
          <a:ln/>
        </p:spPr>
      </p:sp>
      <p:sp>
        <p:nvSpPr>
          <p:cNvPr id="1464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2231CA7-24E4-4CE4-9647-DA040E5F89E0}" type="slidenum">
              <a:rPr lang="ar-SA" sz="1200">
                <a:solidFill>
                  <a:prstClr val="black"/>
                </a:solidFill>
              </a:rPr>
              <a:pPr eaLnBrk="1" hangingPunct="1"/>
              <a:t>44</a:t>
            </a:fld>
            <a:endParaRPr lang="en-US" sz="1200">
              <a:solidFill>
                <a:prstClr val="black"/>
              </a:solidFill>
            </a:endParaRPr>
          </a:p>
        </p:txBody>
      </p:sp>
      <p:sp>
        <p:nvSpPr>
          <p:cNvPr id="147459" name="Rectangle 2"/>
          <p:cNvSpPr>
            <a:spLocks noChangeArrowheads="1" noTextEdit="1"/>
          </p:cNvSpPr>
          <p:nvPr>
            <p:ph type="sldImg"/>
          </p:nvPr>
        </p:nvSpPr>
        <p:spPr>
          <a:xfrm>
            <a:off x="1143000" y="685800"/>
            <a:ext cx="4572000" cy="3429000"/>
          </a:xfrm>
          <a:ln/>
        </p:spPr>
      </p:sp>
      <p:sp>
        <p:nvSpPr>
          <p:cNvPr id="1474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FD11082C-830A-4C90-B67B-31F35E8BCD34}" type="slidenum">
              <a:rPr lang="ar-SA" sz="1200">
                <a:solidFill>
                  <a:prstClr val="black"/>
                </a:solidFill>
              </a:rPr>
              <a:pPr eaLnBrk="1" hangingPunct="1"/>
              <a:t>45</a:t>
            </a:fld>
            <a:endParaRPr lang="en-US" sz="1200">
              <a:solidFill>
                <a:prstClr val="black"/>
              </a:solidFill>
            </a:endParaRPr>
          </a:p>
        </p:txBody>
      </p:sp>
      <p:sp>
        <p:nvSpPr>
          <p:cNvPr id="148483" name="Rectangle 2"/>
          <p:cNvSpPr>
            <a:spLocks noChangeArrowheads="1" noTextEdit="1"/>
          </p:cNvSpPr>
          <p:nvPr>
            <p:ph type="sldImg"/>
          </p:nvPr>
        </p:nvSpPr>
        <p:spPr>
          <a:xfrm>
            <a:off x="1143000" y="685800"/>
            <a:ext cx="4572000" cy="3429000"/>
          </a:xfrm>
          <a:ln/>
        </p:spPr>
      </p:sp>
      <p:sp>
        <p:nvSpPr>
          <p:cNvPr id="1484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9EEEF75F-F5DF-4AD1-90B7-BF677047433D}" type="slidenum">
              <a:rPr lang="ar-SA" sz="1200">
                <a:solidFill>
                  <a:prstClr val="black"/>
                </a:solidFill>
              </a:rPr>
              <a:pPr eaLnBrk="1" hangingPunct="1"/>
              <a:t>46</a:t>
            </a:fld>
            <a:endParaRPr lang="en-US" sz="1200">
              <a:solidFill>
                <a:prstClr val="black"/>
              </a:solidFill>
            </a:endParaRPr>
          </a:p>
        </p:txBody>
      </p:sp>
      <p:sp>
        <p:nvSpPr>
          <p:cNvPr id="149507" name="Rectangle 2"/>
          <p:cNvSpPr>
            <a:spLocks noChangeArrowheads="1" noTextEdit="1"/>
          </p:cNvSpPr>
          <p:nvPr>
            <p:ph type="sldImg"/>
          </p:nvPr>
        </p:nvSpPr>
        <p:spPr>
          <a:xfrm>
            <a:off x="1143000" y="685800"/>
            <a:ext cx="4572000" cy="3429000"/>
          </a:xfrm>
          <a:ln/>
        </p:spPr>
      </p:sp>
      <p:sp>
        <p:nvSpPr>
          <p:cNvPr id="1495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7AC02E7A-C3C8-4AEF-953C-3119A3ADEEFB}" type="slidenum">
              <a:rPr lang="ar-SA" sz="1200">
                <a:solidFill>
                  <a:prstClr val="black"/>
                </a:solidFill>
              </a:rPr>
              <a:pPr eaLnBrk="1" hangingPunct="1"/>
              <a:t>47</a:t>
            </a:fld>
            <a:endParaRPr lang="en-US" sz="1200">
              <a:solidFill>
                <a:prstClr val="black"/>
              </a:solidFill>
            </a:endParaRPr>
          </a:p>
        </p:txBody>
      </p:sp>
      <p:sp>
        <p:nvSpPr>
          <p:cNvPr id="150531" name="Rectangle 2"/>
          <p:cNvSpPr>
            <a:spLocks noChangeArrowheads="1" noTextEdit="1"/>
          </p:cNvSpPr>
          <p:nvPr>
            <p:ph type="sldImg"/>
          </p:nvPr>
        </p:nvSpPr>
        <p:spPr>
          <a:xfrm>
            <a:off x="1143000" y="685800"/>
            <a:ext cx="4572000" cy="3429000"/>
          </a:xfrm>
          <a:ln/>
        </p:spPr>
      </p:sp>
      <p:sp>
        <p:nvSpPr>
          <p:cNvPr id="1505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97AC7857-3E06-4987-9947-910AC0519D88}" type="slidenum">
              <a:rPr lang="ar-SA" sz="1200">
                <a:solidFill>
                  <a:prstClr val="black"/>
                </a:solidFill>
              </a:rPr>
              <a:pPr eaLnBrk="1" hangingPunct="1"/>
              <a:t>48</a:t>
            </a:fld>
            <a:endParaRPr lang="en-US" sz="1200">
              <a:solidFill>
                <a:prstClr val="black"/>
              </a:solidFill>
            </a:endParaRPr>
          </a:p>
        </p:txBody>
      </p:sp>
      <p:sp>
        <p:nvSpPr>
          <p:cNvPr id="151555" name="Rectangle 2"/>
          <p:cNvSpPr>
            <a:spLocks noChangeArrowheads="1" noTextEdit="1"/>
          </p:cNvSpPr>
          <p:nvPr>
            <p:ph type="sldImg"/>
          </p:nvPr>
        </p:nvSpPr>
        <p:spPr>
          <a:xfrm>
            <a:off x="1143000" y="685800"/>
            <a:ext cx="4572000" cy="3429000"/>
          </a:xfrm>
          <a:ln/>
        </p:spPr>
      </p:sp>
      <p:sp>
        <p:nvSpPr>
          <p:cNvPr id="1515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4F638BA2-DDD6-4A52-952A-670DEE4B215F}" type="slidenum">
              <a:rPr lang="ar-SA" sz="1200">
                <a:solidFill>
                  <a:prstClr val="black"/>
                </a:solidFill>
              </a:rPr>
              <a:pPr eaLnBrk="1" hangingPunct="1"/>
              <a:t>14</a:t>
            </a:fld>
            <a:endParaRPr lang="en-US" sz="1200">
              <a:solidFill>
                <a:prstClr val="black"/>
              </a:solidFill>
            </a:endParaRPr>
          </a:p>
        </p:txBody>
      </p:sp>
      <p:sp>
        <p:nvSpPr>
          <p:cNvPr id="109571" name="Rectangle 2"/>
          <p:cNvSpPr>
            <a:spLocks noChangeArrowheads="1" noTextEdit="1"/>
          </p:cNvSpPr>
          <p:nvPr>
            <p:ph type="sldImg"/>
          </p:nvPr>
        </p:nvSpPr>
        <p:spPr>
          <a:xfrm>
            <a:off x="1143000" y="685800"/>
            <a:ext cx="4572000" cy="3429000"/>
          </a:xfrm>
          <a:ln/>
        </p:spPr>
      </p:sp>
      <p:sp>
        <p:nvSpPr>
          <p:cNvPr id="1095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ABF02346-9CB4-47E8-95E5-4EDE7F2AE2B0}" type="slidenum">
              <a:rPr lang="ar-SA" sz="1200">
                <a:solidFill>
                  <a:prstClr val="black"/>
                </a:solidFill>
              </a:rPr>
              <a:pPr eaLnBrk="1" hangingPunct="1"/>
              <a:t>15</a:t>
            </a:fld>
            <a:endParaRPr lang="en-US" sz="1200">
              <a:solidFill>
                <a:prstClr val="black"/>
              </a:solidFill>
            </a:endParaRPr>
          </a:p>
        </p:txBody>
      </p:sp>
      <p:sp>
        <p:nvSpPr>
          <p:cNvPr id="110595" name="Rectangle 2"/>
          <p:cNvSpPr>
            <a:spLocks noChangeArrowheads="1" noTextEdit="1"/>
          </p:cNvSpPr>
          <p:nvPr>
            <p:ph type="sldImg"/>
          </p:nvPr>
        </p:nvSpPr>
        <p:spPr>
          <a:xfrm>
            <a:off x="1143000" y="685800"/>
            <a:ext cx="4572000" cy="3429000"/>
          </a:xfrm>
          <a:ln/>
        </p:spPr>
      </p:sp>
      <p:sp>
        <p:nvSpPr>
          <p:cNvPr id="1105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47B1C48B-6009-4235-9666-D7F5C1CC4F75}" type="slidenum">
              <a:rPr lang="ar-SA" sz="1200">
                <a:solidFill>
                  <a:prstClr val="black"/>
                </a:solidFill>
              </a:rPr>
              <a:pPr eaLnBrk="1" hangingPunct="1"/>
              <a:t>16</a:t>
            </a:fld>
            <a:endParaRPr lang="en-US" sz="1200">
              <a:solidFill>
                <a:prstClr val="black"/>
              </a:solidFill>
            </a:endParaRPr>
          </a:p>
        </p:txBody>
      </p:sp>
      <p:sp>
        <p:nvSpPr>
          <p:cNvPr id="111619" name="Rectangle 2"/>
          <p:cNvSpPr>
            <a:spLocks noChangeArrowheads="1" noTextEdit="1"/>
          </p:cNvSpPr>
          <p:nvPr>
            <p:ph type="sldImg"/>
          </p:nvPr>
        </p:nvSpPr>
        <p:spPr>
          <a:xfrm>
            <a:off x="1143000" y="685800"/>
            <a:ext cx="4572000" cy="3429000"/>
          </a:xfrm>
          <a:ln/>
        </p:spPr>
      </p:sp>
      <p:sp>
        <p:nvSpPr>
          <p:cNvPr id="1116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36B11CC0-9A7F-40EF-942D-455715150DCD}" type="slidenum">
              <a:rPr lang="ar-SA" sz="1200">
                <a:solidFill>
                  <a:prstClr val="black"/>
                </a:solidFill>
              </a:rPr>
              <a:pPr eaLnBrk="1" hangingPunct="1"/>
              <a:t>17</a:t>
            </a:fld>
            <a:endParaRPr lang="en-US" sz="1200">
              <a:solidFill>
                <a:prstClr val="black"/>
              </a:solidFill>
            </a:endParaRPr>
          </a:p>
        </p:txBody>
      </p:sp>
      <p:sp>
        <p:nvSpPr>
          <p:cNvPr id="112643" name="Rectangle 2"/>
          <p:cNvSpPr>
            <a:spLocks noChangeArrowheads="1" noTextEdit="1"/>
          </p:cNvSpPr>
          <p:nvPr>
            <p:ph type="sldImg"/>
          </p:nvPr>
        </p:nvSpPr>
        <p:spPr>
          <a:xfrm>
            <a:off x="1143000" y="685800"/>
            <a:ext cx="4572000" cy="3429000"/>
          </a:xfrm>
          <a:ln/>
        </p:spPr>
      </p:sp>
      <p:sp>
        <p:nvSpPr>
          <p:cNvPr id="1126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3ED06899-C467-4C52-82E5-472BB1020BD7}" type="slidenum">
              <a:rPr lang="ar-SA" sz="1200">
                <a:solidFill>
                  <a:prstClr val="black"/>
                </a:solidFill>
              </a:rPr>
              <a:pPr eaLnBrk="1" hangingPunct="1"/>
              <a:t>18</a:t>
            </a:fld>
            <a:endParaRPr lang="en-US" sz="1200">
              <a:solidFill>
                <a:prstClr val="black"/>
              </a:solidFill>
            </a:endParaRPr>
          </a:p>
        </p:txBody>
      </p:sp>
      <p:sp>
        <p:nvSpPr>
          <p:cNvPr id="113667" name="Rectangle 2"/>
          <p:cNvSpPr>
            <a:spLocks noChangeArrowheads="1" noTextEdit="1"/>
          </p:cNvSpPr>
          <p:nvPr>
            <p:ph type="sldImg"/>
          </p:nvPr>
        </p:nvSpPr>
        <p:spPr>
          <a:xfrm>
            <a:off x="1143000" y="685800"/>
            <a:ext cx="4572000" cy="3429000"/>
          </a:xfrm>
          <a:ln/>
        </p:spPr>
      </p:sp>
      <p:sp>
        <p:nvSpPr>
          <p:cNvPr id="1136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DE4C1A51-8467-43BF-8909-755FDBC0C9AB}" type="slidenum">
              <a:rPr lang="ar-SA" sz="1200">
                <a:solidFill>
                  <a:prstClr val="black"/>
                </a:solidFill>
              </a:rPr>
              <a:pPr eaLnBrk="1" hangingPunct="1"/>
              <a:t>19</a:t>
            </a:fld>
            <a:endParaRPr lang="en-US" sz="1200">
              <a:solidFill>
                <a:prstClr val="black"/>
              </a:solidFill>
            </a:endParaRPr>
          </a:p>
        </p:txBody>
      </p:sp>
      <p:sp>
        <p:nvSpPr>
          <p:cNvPr id="114691" name="Rectangle 2"/>
          <p:cNvSpPr>
            <a:spLocks noChangeArrowheads="1" noTextEdit="1"/>
          </p:cNvSpPr>
          <p:nvPr>
            <p:ph type="sldImg"/>
          </p:nvPr>
        </p:nvSpPr>
        <p:spPr>
          <a:xfrm>
            <a:off x="1143000" y="685800"/>
            <a:ext cx="4572000" cy="3429000"/>
          </a:xfrm>
          <a:ln/>
        </p:spPr>
      </p:sp>
      <p:sp>
        <p:nvSpPr>
          <p:cNvPr id="1146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914400" y="2130428"/>
            <a:ext cx="103632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5F97658-7B41-432D-810E-4A0F31FB3770}"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6980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19F90C4-98EF-4C15-B03C-BF4E538CF6A0}"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9305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686800" y="609600"/>
            <a:ext cx="25908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914400" y="609600"/>
            <a:ext cx="75692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94D5842-5EB4-43D5-9FDC-F4A482ECB1A8}"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9699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914400" y="609600"/>
            <a:ext cx="103632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0DA88E1-5ADB-47AC-B282-02DF9A49E3B2}"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7788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609600"/>
            <a:ext cx="103632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914400" y="1981200"/>
            <a:ext cx="508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6197600" y="1981200"/>
            <a:ext cx="508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FCC4730-BC5A-4555-B906-677BCC4B18BD}"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6481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3556000" y="0"/>
            <a:ext cx="8636000" cy="6858000"/>
          </a:xfrm>
          <a:prstGeom prst="rect">
            <a:avLst/>
          </a:prstGeom>
          <a:blipFill>
            <a:blip r:embed="rId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Straight Connector 4"/>
          <p:cNvSpPr>
            <a:spLocks noChangeShapeType="1"/>
          </p:cNvSpPr>
          <p:nvPr/>
        </p:nvSpPr>
        <p:spPr bwMode="auto">
          <a:xfrm rot="16200000">
            <a:off x="127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defRPr/>
            </a:pPr>
            <a:endParaRPr lang="en-US">
              <a:solidFill>
                <a:prstClr val="black"/>
              </a:solidFill>
              <a:cs typeface="Times New Roman" panose="02020603050405020304" pitchFamily="18" charset="0"/>
            </a:endParaRPr>
          </a:p>
        </p:txBody>
      </p:sp>
      <p:sp>
        <p:nvSpPr>
          <p:cNvPr id="12" name="Title 11"/>
          <p:cNvSpPr>
            <a:spLocks noGrp="1"/>
          </p:cNvSpPr>
          <p:nvPr>
            <p:ph type="ctrTitle"/>
          </p:nvPr>
        </p:nvSpPr>
        <p:spPr>
          <a:xfrm>
            <a:off x="4489157" y="533400"/>
            <a:ext cx="68072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4472589" y="3539864"/>
            <a:ext cx="6819704"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7827442" y="6557963"/>
            <a:ext cx="2671233" cy="227012"/>
          </a:xfrm>
        </p:spPr>
        <p:txBody>
          <a:bodyPr/>
          <a:lstStyle>
            <a:lvl1pPr fontAlgn="base">
              <a:spcBef>
                <a:spcPct val="0"/>
              </a:spcBef>
              <a:spcAft>
                <a:spcPct val="0"/>
              </a:spcAft>
              <a:defRPr lang="en-US">
                <a:solidFill>
                  <a:srgbClr val="FFFFFF"/>
                </a:solidFill>
                <a:latin typeface="Times New Roman" pitchFamily="18" charset="0"/>
                <a:cs typeface="Times New Roman" pitchFamily="18" charset="0"/>
              </a:defRPr>
            </a:lvl1pPr>
            <a:extLst/>
          </a:lstStyle>
          <a:p>
            <a:pPr>
              <a:defRPr/>
            </a:pPr>
            <a:fld id="{2CD02E33-F698-4632-A94B-6AD0A0D431E6}" type="datetimeFigureOut">
              <a:rPr/>
              <a:pPr>
                <a:defRPr/>
              </a:pPr>
              <a:t>11/6/2016</a:t>
            </a:fld>
            <a:endParaRPr/>
          </a:p>
        </p:txBody>
      </p:sp>
      <p:sp>
        <p:nvSpPr>
          <p:cNvPr id="7" name="Footer Placeholder 17"/>
          <p:cNvSpPr>
            <a:spLocks noGrp="1"/>
          </p:cNvSpPr>
          <p:nvPr>
            <p:ph type="ftr" sz="quarter" idx="11"/>
          </p:nvPr>
        </p:nvSpPr>
        <p:spPr>
          <a:xfrm>
            <a:off x="3759200" y="6557963"/>
            <a:ext cx="3903133" cy="228600"/>
          </a:xfrm>
        </p:spPr>
        <p:txBody>
          <a:bodyPr/>
          <a:lstStyle>
            <a:lvl1pPr fontAlgn="base">
              <a:spcBef>
                <a:spcPct val="0"/>
              </a:spcBef>
              <a:spcAft>
                <a:spcPct val="0"/>
              </a:spcAft>
              <a:defRPr lang="en-US">
                <a:solidFill>
                  <a:srgbClr val="FFFFFF"/>
                </a:solidFill>
                <a:latin typeface="Times New Roman" pitchFamily="18" charset="0"/>
                <a:cs typeface="Times New Roman" pitchFamily="18" charset="0"/>
              </a:defRPr>
            </a:lvl1pPr>
            <a:extLst/>
          </a:lstStyle>
          <a:p>
            <a:pPr>
              <a:defRPr/>
            </a:pPr>
            <a:endParaRPr/>
          </a:p>
        </p:txBody>
      </p:sp>
      <p:sp>
        <p:nvSpPr>
          <p:cNvPr id="8" name="Slide Number Placeholder 28"/>
          <p:cNvSpPr>
            <a:spLocks noGrp="1"/>
          </p:cNvSpPr>
          <p:nvPr>
            <p:ph type="sldNum" sz="quarter" idx="12"/>
          </p:nvPr>
        </p:nvSpPr>
        <p:spPr>
          <a:xfrm>
            <a:off x="10507135" y="6556375"/>
            <a:ext cx="785284" cy="228600"/>
          </a:xfrm>
        </p:spPr>
        <p:txBody>
          <a:bodyPr/>
          <a:lstStyle>
            <a:lvl1pPr>
              <a:defRPr>
                <a:solidFill>
                  <a:srgbClr val="FFFFFF"/>
                </a:solidFill>
                <a:latin typeface="Times New Roman" panose="02020603050405020304" pitchFamily="18" charset="0"/>
              </a:defRPr>
            </a:lvl1pPr>
          </a:lstStyle>
          <a:p>
            <a:fld id="{F5743B69-D876-4D1D-9F5F-3408053E0C69}" type="slidenum">
              <a:rPr lang="en-US" altLang="en-US"/>
              <a:pPr/>
              <a:t>‹#›</a:t>
            </a:fld>
            <a:endParaRPr lang="en-US" altLang="en-US"/>
          </a:p>
        </p:txBody>
      </p:sp>
    </p:spTree>
    <p:extLst>
      <p:ext uri="{BB962C8B-B14F-4D97-AF65-F5344CB8AC3E}">
        <p14:creationId xmlns:p14="http://schemas.microsoft.com/office/powerpoint/2010/main" val="110823972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02162EEE-AB8B-4DCE-A6D7-A684B85423B0}" type="datetimeFigureOut">
              <a:rPr lang="en-US"/>
              <a:pPr>
                <a:defRPr/>
              </a:pPr>
              <a:t>12/5/2016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99A666BD-6B64-410F-9A67-C5C66B317960}" type="slidenum">
              <a:rPr lang="en-US" altLang="en-US"/>
              <a:pPr/>
              <a:t>‹#›</a:t>
            </a:fld>
            <a:endParaRPr lang="en-US" altLang="en-US"/>
          </a:p>
        </p:txBody>
      </p:sp>
    </p:spTree>
    <p:extLst>
      <p:ext uri="{BB962C8B-B14F-4D97-AF65-F5344CB8AC3E}">
        <p14:creationId xmlns:p14="http://schemas.microsoft.com/office/powerpoint/2010/main" val="42168309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22401" y="2821840"/>
            <a:ext cx="8340651"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422401" y="1905013"/>
            <a:ext cx="8340651"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6299200" y="6556388"/>
            <a:ext cx="2669117" cy="227013"/>
          </a:xfrm>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fld id="{79935938-E6AD-4715-823A-24AA4D9FAD17}" type="datetimeFigureOut">
              <a:rPr lang="en-US"/>
              <a:pPr>
                <a:defRPr/>
              </a:pPr>
              <a:t>12/5/2016</a:t>
            </a:fld>
            <a:endParaRPr lang="en-US"/>
          </a:p>
        </p:txBody>
      </p:sp>
      <p:sp>
        <p:nvSpPr>
          <p:cNvPr id="5" name="Footer Placeholder 4"/>
          <p:cNvSpPr>
            <a:spLocks noGrp="1"/>
          </p:cNvSpPr>
          <p:nvPr>
            <p:ph type="ftr" sz="quarter" idx="11"/>
          </p:nvPr>
        </p:nvSpPr>
        <p:spPr>
          <a:xfrm>
            <a:off x="2313517" y="6556375"/>
            <a:ext cx="3860800" cy="228600"/>
          </a:xfrm>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8978909" y="6554788"/>
            <a:ext cx="783167" cy="228600"/>
          </a:xfrm>
        </p:spPr>
        <p:txBody>
          <a:bodyPr/>
          <a:lstStyle>
            <a:lvl1pPr>
              <a:defRPr>
                <a:latin typeface="Times New Roman" panose="02020603050405020304" pitchFamily="18" charset="0"/>
              </a:defRPr>
            </a:lvl1pPr>
          </a:lstStyle>
          <a:p>
            <a:fld id="{4D93DF3B-1721-4761-941D-7756DF162BF7}" type="slidenum">
              <a:rPr lang="en-US" altLang="en-US"/>
              <a:pPr/>
              <a:t>‹#›</a:t>
            </a:fld>
            <a:endParaRPr lang="en-US" altLang="en-US"/>
          </a:p>
        </p:txBody>
      </p:sp>
    </p:spTree>
    <p:extLst>
      <p:ext uri="{BB962C8B-B14F-4D97-AF65-F5344CB8AC3E}">
        <p14:creationId xmlns:p14="http://schemas.microsoft.com/office/powerpoint/2010/main" val="1066459881"/>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609600" y="1600206"/>
            <a:ext cx="469392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71744" y="1600206"/>
            <a:ext cx="469392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1C1ABD94-00A3-4597-BD1C-FB585619F259}" type="datetimeFigureOut">
              <a:rPr lang="en-US"/>
              <a:pPr>
                <a:defRPr/>
              </a:pPr>
              <a:t>12/5/2016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85E95CE6-D4ED-451F-8395-581AA19E6B15}" type="slidenum">
              <a:rPr lang="en-US" altLang="en-US"/>
              <a:pPr/>
              <a:t>‹#›</a:t>
            </a:fld>
            <a:endParaRPr lang="en-US" altLang="en-US"/>
          </a:p>
        </p:txBody>
      </p:sp>
    </p:spTree>
    <p:extLst>
      <p:ext uri="{BB962C8B-B14F-4D97-AF65-F5344CB8AC3E}">
        <p14:creationId xmlns:p14="http://schemas.microsoft.com/office/powerpoint/2010/main" val="166813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5867400"/>
            <a:ext cx="469392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5571744" y="5867400"/>
            <a:ext cx="469392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1711840"/>
            <a:ext cx="469392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71744" y="1711840"/>
            <a:ext cx="469392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8F550AE8-E5BB-44F3-B5F9-19F4F72F3613}" type="datetimeFigureOut">
              <a:rPr lang="en-US"/>
              <a:pPr>
                <a:defRPr/>
              </a:pPr>
              <a:t>12/5/2016</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atin typeface="Times New Roman" panose="02020603050405020304" pitchFamily="18" charset="0"/>
              </a:defRPr>
            </a:lvl1pPr>
          </a:lstStyle>
          <a:p>
            <a:fld id="{CC33EE4F-E871-4AB1-B66D-52080D75EC9A}" type="slidenum">
              <a:rPr lang="en-US" altLang="en-US"/>
              <a:pPr/>
              <a:t>‹#›</a:t>
            </a:fld>
            <a:endParaRPr lang="en-US" altLang="en-US"/>
          </a:p>
        </p:txBody>
      </p:sp>
    </p:spTree>
    <p:extLst>
      <p:ext uri="{BB962C8B-B14F-4D97-AF65-F5344CB8AC3E}">
        <p14:creationId xmlns:p14="http://schemas.microsoft.com/office/powerpoint/2010/main" val="3868764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D6B8C62B-BB09-463E-BA01-4FA61E6067D1}" type="datetimeFigureOut">
              <a:rPr lang="en-US"/>
              <a:pPr>
                <a:defRPr/>
              </a:pPr>
              <a:t>12/5/2016</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atin typeface="Times New Roman" panose="02020603050405020304" pitchFamily="18" charset="0"/>
              </a:defRPr>
            </a:lvl1pPr>
          </a:lstStyle>
          <a:p>
            <a:fld id="{F4776E50-9913-48B1-8E71-7B2C183A911D}" type="slidenum">
              <a:rPr lang="en-US" altLang="en-US"/>
              <a:pPr/>
              <a:t>‹#›</a:t>
            </a:fld>
            <a:endParaRPr lang="en-US" altLang="en-US"/>
          </a:p>
        </p:txBody>
      </p:sp>
    </p:spTree>
    <p:extLst>
      <p:ext uri="{BB962C8B-B14F-4D97-AF65-F5344CB8AC3E}">
        <p14:creationId xmlns:p14="http://schemas.microsoft.com/office/powerpoint/2010/main" val="29719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F7AE619-B5A3-4763-B884-D12F8DD1784B}"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8611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fld id="{C9D8BF3C-5471-4339-887F-33D769FA25C2}" type="datetimeFigureOut">
              <a:rPr lang="en-US"/>
              <a:pPr>
                <a:defRPr/>
              </a:pPr>
              <a:t>12/5/2016</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atin typeface="Times New Roman" panose="02020603050405020304" pitchFamily="18" charset="0"/>
              </a:defRPr>
            </a:lvl1pPr>
          </a:lstStyle>
          <a:p>
            <a:fld id="{926E9A26-7714-4960-B94B-4908E3B1BDEE}" type="slidenum">
              <a:rPr lang="en-US" altLang="en-US"/>
              <a:pPr/>
              <a:t>‹#›</a:t>
            </a:fld>
            <a:endParaRPr lang="en-US" altLang="en-US"/>
          </a:p>
        </p:txBody>
      </p:sp>
    </p:spTree>
    <p:extLst>
      <p:ext uri="{BB962C8B-B14F-4D97-AF65-F5344CB8AC3E}">
        <p14:creationId xmlns:p14="http://schemas.microsoft.com/office/powerpoint/2010/main" val="381940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86384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609600" y="1497416"/>
            <a:ext cx="786384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609600" y="2133600"/>
            <a:ext cx="9652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20360907-0A27-4811-B292-E2C21D9ECFE2}" type="datetimeFigureOut">
              <a:rPr lang="en-US"/>
              <a:pPr>
                <a:defRPr/>
              </a:pPr>
              <a:t>12/5/2016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DE49FD20-6524-4C0A-A172-E4C9EA61DD0C}" type="slidenum">
              <a:rPr lang="en-US" altLang="en-US"/>
              <a:pPr/>
              <a:t>‹#›</a:t>
            </a:fld>
            <a:endParaRPr lang="en-US" altLang="en-US"/>
          </a:p>
        </p:txBody>
      </p:sp>
    </p:spTree>
    <p:extLst>
      <p:ext uri="{BB962C8B-B14F-4D97-AF65-F5344CB8AC3E}">
        <p14:creationId xmlns:p14="http://schemas.microsoft.com/office/powerpoint/2010/main" val="1531804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797993" y="1004888"/>
            <a:ext cx="5759449"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6" name="Rectangle 5"/>
          <p:cNvSpPr/>
          <p:nvPr/>
        </p:nvSpPr>
        <p:spPr>
          <a:xfrm rot="21420000">
            <a:off x="795869" y="998551"/>
            <a:ext cx="5759451"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2" name="Title 1"/>
          <p:cNvSpPr>
            <a:spLocks noGrp="1"/>
          </p:cNvSpPr>
          <p:nvPr>
            <p:ph type="title"/>
          </p:nvPr>
        </p:nvSpPr>
        <p:spPr>
          <a:xfrm>
            <a:off x="7185464" y="1143000"/>
            <a:ext cx="4572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7185464" y="3283634"/>
            <a:ext cx="4572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884909" y="1041002"/>
            <a:ext cx="560832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fld id="{C7A73F0D-2196-477B-828A-39D4DB344F20}" type="datetimeFigureOut">
              <a:rPr lang="en-US"/>
              <a:pPr>
                <a:defRPr/>
              </a:pPr>
              <a:t>12/5/2016</a:t>
            </a:fld>
            <a:endParaRPr lang="en-US"/>
          </a:p>
        </p:txBody>
      </p:sp>
      <p:sp>
        <p:nvSpPr>
          <p:cNvPr id="8" name="Footer Placeholder 5"/>
          <p:cNvSpPr>
            <a:spLocks noGrp="1"/>
          </p:cNvSpPr>
          <p:nvPr>
            <p:ph type="ftr" sz="quarter" idx="11"/>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solidFill>
                  <a:srgbClr val="F4E7ED"/>
                </a:solidFill>
                <a:latin typeface="Times New Roman" panose="02020603050405020304" pitchFamily="18" charset="0"/>
              </a:defRPr>
            </a:lvl1pPr>
          </a:lstStyle>
          <a:p>
            <a:fld id="{0BD36261-54EA-4923-9CA8-5A5C9D7CF3F3}" type="slidenum">
              <a:rPr lang="en-US" altLang="en-US"/>
              <a:pPr/>
              <a:t>‹#›</a:t>
            </a:fld>
            <a:endParaRPr lang="en-US" altLang="en-US"/>
          </a:p>
        </p:txBody>
      </p:sp>
    </p:spTree>
    <p:extLst>
      <p:ext uri="{BB962C8B-B14F-4D97-AF65-F5344CB8AC3E}">
        <p14:creationId xmlns:p14="http://schemas.microsoft.com/office/powerpoint/2010/main" val="277505682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75A055C1-4D3C-4CD6-B6BE-F0D220DA698B}" type="datetimeFigureOut">
              <a:rPr lang="en-US"/>
              <a:pPr>
                <a:defRPr/>
              </a:pPr>
              <a:t>12/5/2016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B6A89C12-B59A-49EB-9515-B0926A458AE8}" type="slidenum">
              <a:rPr lang="en-US" altLang="en-US"/>
              <a:pPr/>
              <a:t>‹#›</a:t>
            </a:fld>
            <a:endParaRPr lang="en-US" altLang="en-US"/>
          </a:p>
        </p:txBody>
      </p:sp>
    </p:spTree>
    <p:extLst>
      <p:ext uri="{BB962C8B-B14F-4D97-AF65-F5344CB8AC3E}">
        <p14:creationId xmlns:p14="http://schemas.microsoft.com/office/powerpoint/2010/main" val="19411411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274968"/>
            <a:ext cx="2032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5"/>
            <a:ext cx="8026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657851" y="6557963"/>
            <a:ext cx="2669116" cy="227012"/>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BE489AB1-B05E-4FEF-AE5F-2434DD5574FC}" type="datetimeFigureOut">
              <a:rPr lang="en-US"/>
              <a:pPr>
                <a:defRPr/>
              </a:pPr>
              <a:t>12/5/2016</a:t>
            </a:fld>
            <a:endParaRPr lang="en-US"/>
          </a:p>
        </p:txBody>
      </p:sp>
      <p:sp>
        <p:nvSpPr>
          <p:cNvPr id="5" name="Footer Placeholder 4"/>
          <p:cNvSpPr>
            <a:spLocks noGrp="1"/>
          </p:cNvSpPr>
          <p:nvPr>
            <p:ph type="ftr" sz="quarter" idx="11"/>
          </p:nvPr>
        </p:nvSpPr>
        <p:spPr>
          <a:xfrm>
            <a:off x="609600" y="6556375"/>
            <a:ext cx="4876800" cy="228600"/>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8339675" y="6553200"/>
            <a:ext cx="783167" cy="228600"/>
          </a:xfrm>
        </p:spPr>
        <p:txBody>
          <a:bodyPr/>
          <a:lstStyle>
            <a:lvl1pPr>
              <a:defRPr>
                <a:latin typeface="Times New Roman" panose="02020603050405020304" pitchFamily="18" charset="0"/>
              </a:defRPr>
            </a:lvl1pPr>
          </a:lstStyle>
          <a:p>
            <a:fld id="{4F6F4E98-439A-4684-9E5A-690A61ACDBE8}" type="slidenum">
              <a:rPr lang="en-US" altLang="en-US"/>
              <a:pPr/>
              <a:t>‹#›</a:t>
            </a:fld>
            <a:endParaRPr lang="en-US" altLang="en-US"/>
          </a:p>
        </p:txBody>
      </p:sp>
    </p:spTree>
    <p:extLst>
      <p:ext uri="{BB962C8B-B14F-4D97-AF65-F5344CB8AC3E}">
        <p14:creationId xmlns:p14="http://schemas.microsoft.com/office/powerpoint/2010/main" val="1555738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DD81AFA3-5441-4B7C-BD67-2F4F8C4BC304}" type="datetimeFigureOut">
              <a:rPr lang="en-US">
                <a:solidFill>
                  <a:srgbClr val="DBF5F9">
                    <a:shade val="90000"/>
                  </a:srgbClr>
                </a:solidFill>
              </a:rPr>
              <a:pPr>
                <a:defRPr/>
              </a:pPr>
              <a:t>12/5/2016</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smtClean="0">
                <a:solidFill>
                  <a:srgbClr val="D1EAEE"/>
                </a:solidFill>
              </a:defRPr>
            </a:lvl1pPr>
          </a:lstStyle>
          <a:p>
            <a:pPr>
              <a:defRPr/>
            </a:pPr>
            <a:fld id="{E84C1D62-5697-47F3-9F57-73FF2AD2B26A}" type="slidenum">
              <a:rPr lang="en-US"/>
              <a:pPr>
                <a:defRPr/>
              </a:pPr>
              <a:t>‹#›</a:t>
            </a:fld>
            <a:endParaRPr lang="en-US"/>
          </a:p>
        </p:txBody>
      </p:sp>
    </p:spTree>
    <p:extLst>
      <p:ext uri="{BB962C8B-B14F-4D97-AF65-F5344CB8AC3E}">
        <p14:creationId xmlns:p14="http://schemas.microsoft.com/office/powerpoint/2010/main" val="2602101067"/>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A10FB1B-9C2F-44AA-8068-565379F5ECE2}" type="datetimeFigureOut">
              <a:rPr lang="en-US">
                <a:solidFill>
                  <a:srgbClr val="04617B">
                    <a:shade val="90000"/>
                  </a:srgbClr>
                </a:solidFill>
              </a:rPr>
              <a:pPr>
                <a:defRPr/>
              </a:pPr>
              <a:t>12/5/2016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1846EE7D-FF59-471B-BB87-C94DF673AD32}" type="slidenum">
              <a:rPr lang="en-US"/>
              <a:pPr>
                <a:defRPr/>
              </a:pPr>
              <a:t>‹#›</a:t>
            </a:fld>
            <a:endParaRPr lang="en-US"/>
          </a:p>
        </p:txBody>
      </p:sp>
    </p:spTree>
    <p:extLst>
      <p:ext uri="{BB962C8B-B14F-4D97-AF65-F5344CB8AC3E}">
        <p14:creationId xmlns:p14="http://schemas.microsoft.com/office/powerpoint/2010/main" val="2189108942"/>
      </p:ext>
    </p:extLst>
  </p:cSld>
  <p:clrMapOvr>
    <a:masterClrMapping/>
  </p:clrMapOvr>
  <p:transition>
    <p:wedg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707136" y="2704664"/>
            <a:ext cx="103632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EAF67F9-D783-4092-93F3-81AE3F748020}" type="datetimeFigureOut">
              <a:rPr lang="en-US">
                <a:solidFill>
                  <a:srgbClr val="DBF5F9">
                    <a:shade val="90000"/>
                  </a:srgbClr>
                </a:solidFill>
              </a:rPr>
              <a:pPr>
                <a:defRPr/>
              </a:pPr>
              <a:t>12/5/2016</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smtClean="0">
                <a:solidFill>
                  <a:srgbClr val="D1EAEE"/>
                </a:solidFill>
              </a:defRPr>
            </a:lvl1pPr>
          </a:lstStyle>
          <a:p>
            <a:pPr>
              <a:defRPr/>
            </a:pPr>
            <a:fld id="{28E64A5E-E6DB-4288-9767-8E7094D26522}" type="slidenum">
              <a:rPr lang="en-US"/>
              <a:pPr>
                <a:defRPr/>
              </a:pPr>
              <a:t>‹#›</a:t>
            </a:fld>
            <a:endParaRPr lang="en-US"/>
          </a:p>
        </p:txBody>
      </p:sp>
    </p:spTree>
    <p:extLst>
      <p:ext uri="{BB962C8B-B14F-4D97-AF65-F5344CB8AC3E}">
        <p14:creationId xmlns:p14="http://schemas.microsoft.com/office/powerpoint/2010/main" val="70830801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52F6979B-AB71-4E82-B3D3-2DAC97396C72}" type="datetimeFigureOut">
              <a:rPr lang="en-US">
                <a:solidFill>
                  <a:srgbClr val="04617B">
                    <a:shade val="90000"/>
                  </a:srgbClr>
                </a:solidFill>
              </a:rPr>
              <a:pPr>
                <a:defRPr/>
              </a:pPr>
              <a:t>12/5/2016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2479102A-75C8-4D39-BBB1-EE5238944F79}" type="slidenum">
              <a:rPr lang="en-US"/>
              <a:pPr>
                <a:defRPr/>
              </a:pPr>
              <a:t>‹#›</a:t>
            </a:fld>
            <a:endParaRPr lang="en-US"/>
          </a:p>
        </p:txBody>
      </p:sp>
    </p:spTree>
    <p:extLst>
      <p:ext uri="{BB962C8B-B14F-4D97-AF65-F5344CB8AC3E}">
        <p14:creationId xmlns:p14="http://schemas.microsoft.com/office/powerpoint/2010/main" val="2030891078"/>
      </p:ext>
    </p:extLst>
  </p:cSld>
  <p:clrMapOvr>
    <a:masterClrMapping/>
  </p:clrMapOvr>
  <p:transition>
    <p:wedg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3369" y="1859760"/>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3369" y="2514600"/>
            <a:ext cx="5389033"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360A04F5-D03C-423B-84B9-41826DF987E2}" type="datetimeFigureOut">
              <a:rPr lang="en-US">
                <a:solidFill>
                  <a:srgbClr val="04617B">
                    <a:shade val="90000"/>
                  </a:srgbClr>
                </a:solidFill>
              </a:rPr>
              <a:pPr>
                <a:defRPr/>
              </a:pPr>
              <a:t>12/5/2016</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0AF7E7F5-ADD4-4ECE-A318-A82243D94AD2}" type="slidenum">
              <a:rPr lang="en-US"/>
              <a:pPr>
                <a:defRPr/>
              </a:pPr>
              <a:t>‹#›</a:t>
            </a:fld>
            <a:endParaRPr lang="en-US"/>
          </a:p>
        </p:txBody>
      </p:sp>
    </p:spTree>
    <p:extLst>
      <p:ext uri="{BB962C8B-B14F-4D97-AF65-F5344CB8AC3E}">
        <p14:creationId xmlns:p14="http://schemas.microsoft.com/office/powerpoint/2010/main" val="2486299649"/>
      </p:ext>
    </p:extLst>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963084" y="4406903"/>
            <a:ext cx="103632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E01E67E-0A90-42CC-923E-7FA329EF5AF4}"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88403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A550293A-167E-4E32-B7EB-34E37B0230CF}" type="datetimeFigureOut">
              <a:rPr lang="en-US">
                <a:solidFill>
                  <a:srgbClr val="04617B">
                    <a:shade val="90000"/>
                  </a:srgbClr>
                </a:solidFill>
              </a:rPr>
              <a:pPr>
                <a:defRPr/>
              </a:pPr>
              <a:t>12/5/2016</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243AE7BC-EC4E-436E-A306-4FFFEEA8DB73}" type="slidenum">
              <a:rPr lang="en-US"/>
              <a:pPr>
                <a:defRPr/>
              </a:pPr>
              <a:t>‹#›</a:t>
            </a:fld>
            <a:endParaRPr lang="en-US"/>
          </a:p>
        </p:txBody>
      </p:sp>
    </p:spTree>
    <p:extLst>
      <p:ext uri="{BB962C8B-B14F-4D97-AF65-F5344CB8AC3E}">
        <p14:creationId xmlns:p14="http://schemas.microsoft.com/office/powerpoint/2010/main" val="3190000832"/>
      </p:ext>
    </p:extLst>
  </p:cSld>
  <p:clrMapOvr>
    <a:masterClrMapping/>
  </p:clrMapOvr>
  <p:transition>
    <p:wedg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75286F5-EE63-4009-8FA7-BF7220A04B6D}" type="datetimeFigureOut">
              <a:rPr lang="en-US">
                <a:solidFill>
                  <a:srgbClr val="04617B">
                    <a:shade val="90000"/>
                  </a:srgbClr>
                </a:solidFill>
              </a:rPr>
              <a:pPr>
                <a:defRPr/>
              </a:pPr>
              <a:t>12/5/2016</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F58DCE9C-2969-4A1F-A1E2-83C56AE7DD83}" type="slidenum">
              <a:rPr lang="en-US"/>
              <a:pPr>
                <a:defRPr/>
              </a:pPr>
              <a:t>‹#›</a:t>
            </a:fld>
            <a:endParaRPr lang="en-US"/>
          </a:p>
        </p:txBody>
      </p:sp>
    </p:spTree>
    <p:extLst>
      <p:ext uri="{BB962C8B-B14F-4D97-AF65-F5344CB8AC3E}">
        <p14:creationId xmlns:p14="http://schemas.microsoft.com/office/powerpoint/2010/main" val="2297876153"/>
      </p:ext>
    </p:extLst>
  </p:cSld>
  <p:clrMapOvr>
    <a:masterClrMapping/>
  </p:clrMapOvr>
  <p:transition>
    <p:wedg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4D6F862-5722-4C92-BE30-4E6644A3E8E8}" type="datetimeFigureOut">
              <a:rPr lang="en-US">
                <a:solidFill>
                  <a:srgbClr val="04617B">
                    <a:shade val="90000"/>
                  </a:srgbClr>
                </a:solidFill>
              </a:rPr>
              <a:pPr>
                <a:defRPr/>
              </a:pPr>
              <a:t>12/5/2016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1558033D-E47C-45AB-9C93-2E85CBDFF2E9}" type="slidenum">
              <a:rPr lang="en-US"/>
              <a:pPr>
                <a:defRPr/>
              </a:pPr>
              <a:t>‹#›</a:t>
            </a:fld>
            <a:endParaRPr lang="en-US"/>
          </a:p>
        </p:txBody>
      </p:sp>
    </p:spTree>
    <p:extLst>
      <p:ext uri="{BB962C8B-B14F-4D97-AF65-F5344CB8AC3E}">
        <p14:creationId xmlns:p14="http://schemas.microsoft.com/office/powerpoint/2010/main" val="729772643"/>
      </p:ext>
    </p:extLst>
  </p:cSld>
  <p:clrMapOvr>
    <a:masterClrMapping/>
  </p:clrMapOvr>
  <p:transition>
    <p:wedg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4220633" y="1108075"/>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10672236" y="5359403"/>
            <a:ext cx="207433"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anose="020B0604020202020204" pitchFamily="34" charset="0"/>
            </a:endParaRPr>
          </a:p>
        </p:txBody>
      </p:sp>
      <p:sp>
        <p:nvSpPr>
          <p:cNvPr id="8" name="Freeform 7"/>
          <p:cNvSpPr>
            <a:spLocks/>
          </p:cNvSpPr>
          <p:nvPr/>
        </p:nvSpPr>
        <p:spPr bwMode="auto">
          <a:xfrm flipV="1">
            <a:off x="5842000" y="6219828"/>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anose="020B0604020202020204" pitchFamily="34" charset="0"/>
            </a:endParaRPr>
          </a:p>
        </p:txBody>
      </p:sp>
      <p:sp>
        <p:nvSpPr>
          <p:cNvPr id="2" name="Title 1"/>
          <p:cNvSpPr>
            <a:spLocks noGrp="1"/>
          </p:cNvSpPr>
          <p:nvPr>
            <p:ph type="title"/>
          </p:nvPr>
        </p:nvSpPr>
        <p:spPr>
          <a:xfrm>
            <a:off x="812800" y="1176999"/>
            <a:ext cx="2950464"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812800" y="2828785"/>
            <a:ext cx="29464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7CE1D82D-7527-49BF-96D4-6D9954F4895C}" type="datetimeFigureOut">
              <a:rPr lang="en-US">
                <a:solidFill>
                  <a:srgbClr val="04617B">
                    <a:shade val="90000"/>
                  </a:srgbClr>
                </a:solidFill>
              </a:rPr>
              <a:pPr>
                <a:defRPr/>
              </a:pPr>
              <a:t>12/5/2016</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10769600" y="6356353"/>
            <a:ext cx="812800" cy="365125"/>
          </a:xfrm>
        </p:spPr>
        <p:txBody>
          <a:bodyPr/>
          <a:lstStyle>
            <a:lvl1pPr>
              <a:defRPr smtClean="0"/>
            </a:lvl1pPr>
          </a:lstStyle>
          <a:p>
            <a:pPr>
              <a:defRPr/>
            </a:pPr>
            <a:fld id="{9E949487-C85D-452D-B191-F9B5D6ECC576}" type="slidenum">
              <a:rPr lang="en-US"/>
              <a:pPr>
                <a:defRPr/>
              </a:pPr>
              <a:t>‹#›</a:t>
            </a:fld>
            <a:endParaRPr lang="en-US"/>
          </a:p>
        </p:txBody>
      </p:sp>
    </p:spTree>
    <p:extLst>
      <p:ext uri="{BB962C8B-B14F-4D97-AF65-F5344CB8AC3E}">
        <p14:creationId xmlns:p14="http://schemas.microsoft.com/office/powerpoint/2010/main" val="1372094819"/>
      </p:ext>
    </p:extLst>
  </p:cSld>
  <p:clrMapOvr>
    <a:masterClrMapping/>
  </p:clrMapOvr>
  <p:transition>
    <p:wedg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74827D5-4481-4F5B-BED3-14D50D6346FE}" type="datetimeFigureOut">
              <a:rPr lang="en-US">
                <a:solidFill>
                  <a:srgbClr val="04617B">
                    <a:shade val="90000"/>
                  </a:srgbClr>
                </a:solidFill>
              </a:rPr>
              <a:pPr>
                <a:defRPr/>
              </a:pPr>
              <a:t>12/5/2016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73195D2B-5C03-42E2-B22F-E33632F74078}" type="slidenum">
              <a:rPr lang="en-US"/>
              <a:pPr>
                <a:defRPr/>
              </a:pPr>
              <a:t>‹#›</a:t>
            </a:fld>
            <a:endParaRPr lang="en-US"/>
          </a:p>
        </p:txBody>
      </p:sp>
    </p:spTree>
    <p:extLst>
      <p:ext uri="{BB962C8B-B14F-4D97-AF65-F5344CB8AC3E}">
        <p14:creationId xmlns:p14="http://schemas.microsoft.com/office/powerpoint/2010/main" val="1678715773"/>
      </p:ext>
    </p:extLst>
  </p:cSld>
  <p:clrMapOvr>
    <a:masterClrMapping/>
  </p:clrMapOvr>
  <p:transition>
    <p:wedg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56B9E71-112E-4C33-9EBF-8109595E337A}" type="datetimeFigureOut">
              <a:rPr lang="en-US">
                <a:solidFill>
                  <a:srgbClr val="04617B">
                    <a:shade val="90000"/>
                  </a:srgbClr>
                </a:solidFill>
              </a:rPr>
              <a:pPr>
                <a:defRPr/>
              </a:pPr>
              <a:t>12/5/2016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12962B4C-C179-429C-9C8D-E105C20900AE}" type="slidenum">
              <a:rPr lang="en-US"/>
              <a:pPr>
                <a:defRPr/>
              </a:pPr>
              <a:t>‹#›</a:t>
            </a:fld>
            <a:endParaRPr lang="en-US"/>
          </a:p>
        </p:txBody>
      </p:sp>
    </p:spTree>
    <p:extLst>
      <p:ext uri="{BB962C8B-B14F-4D97-AF65-F5344CB8AC3E}">
        <p14:creationId xmlns:p14="http://schemas.microsoft.com/office/powerpoint/2010/main" val="729224531"/>
      </p:ext>
    </p:extLst>
  </p:cSld>
  <p:clrMapOvr>
    <a:masterClrMapping/>
  </p:clrMapOvr>
  <p:transition>
    <p:wedg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8"/>
            <a:ext cx="109728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8737600" y="6243638"/>
            <a:ext cx="2844800" cy="457200"/>
          </a:xfrm>
        </p:spPr>
        <p:txBody>
          <a:bodyPr/>
          <a:lstStyle>
            <a:lvl1pPr>
              <a:defRPr smtClean="0"/>
            </a:lvl1pPr>
          </a:lstStyle>
          <a:p>
            <a:pPr>
              <a:defRPr/>
            </a:pPr>
            <a:fld id="{6C4B28CC-ECA5-46DF-A168-B9A5CCBF4CE3}" type="slidenum">
              <a:rPr lang="ar-SA"/>
              <a:pPr>
                <a:defRPr/>
              </a:pPr>
              <a:t>‹#›</a:t>
            </a:fld>
            <a:endParaRPr lang="en-US"/>
          </a:p>
        </p:txBody>
      </p:sp>
      <p:sp>
        <p:nvSpPr>
          <p:cNvPr id="4" name="Date Placeholder 3"/>
          <p:cNvSpPr>
            <a:spLocks noGrp="1"/>
          </p:cNvSpPr>
          <p:nvPr>
            <p:ph type="dt" sz="half" idx="11"/>
          </p:nvPr>
        </p:nvSpPr>
        <p:spPr>
          <a:xfrm>
            <a:off x="609600" y="6243638"/>
            <a:ext cx="2844800" cy="457200"/>
          </a:xfrm>
        </p:spPr>
        <p:txBody>
          <a:bodyPr/>
          <a:lstStyle>
            <a:lvl1pPr>
              <a:defRPr/>
            </a:lvl1pPr>
          </a:lstStyle>
          <a:p>
            <a:pPr>
              <a:defRPr/>
            </a:pPr>
            <a:endParaRPr lang="en-US">
              <a:solidFill>
                <a:srgbClr val="04617B">
                  <a:shade val="90000"/>
                </a:srgbClr>
              </a:solidFill>
            </a:endParaRPr>
          </a:p>
        </p:txBody>
      </p:sp>
      <p:sp>
        <p:nvSpPr>
          <p:cNvPr id="5" name="Footer Placeholder 4"/>
          <p:cNvSpPr>
            <a:spLocks noGrp="1"/>
          </p:cNvSpPr>
          <p:nvPr>
            <p:ph type="ftr" sz="quarter" idx="12"/>
          </p:nvPr>
        </p:nvSpPr>
        <p:spPr>
          <a:xfrm>
            <a:off x="4165600" y="6243638"/>
            <a:ext cx="38608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39805619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0"/>
            <a:ext cx="10972800" cy="4533900"/>
          </a:xfrm>
        </p:spPr>
        <p:txBody>
          <a:bodyPr/>
          <a:lstStyle/>
          <a:p>
            <a:pPr lvl="0"/>
            <a:endParaRPr lang="en-US" noProof="0"/>
          </a:p>
        </p:txBody>
      </p:sp>
      <p:sp>
        <p:nvSpPr>
          <p:cNvPr id="4" name="Slide Number Placeholder 3"/>
          <p:cNvSpPr>
            <a:spLocks noGrp="1"/>
          </p:cNvSpPr>
          <p:nvPr>
            <p:ph type="sldNum" sz="quarter" idx="10"/>
          </p:nvPr>
        </p:nvSpPr>
        <p:spPr>
          <a:xfrm>
            <a:off x="8737600" y="6243638"/>
            <a:ext cx="2844800" cy="457200"/>
          </a:xfrm>
        </p:spPr>
        <p:txBody>
          <a:bodyPr/>
          <a:lstStyle>
            <a:lvl1pPr>
              <a:defRPr smtClean="0"/>
            </a:lvl1pPr>
          </a:lstStyle>
          <a:p>
            <a:pPr>
              <a:defRPr/>
            </a:pPr>
            <a:fld id="{181BDA93-4E66-4122-8B31-D47F508F2303}" type="slidenum">
              <a:rPr lang="ar-SA"/>
              <a:pPr>
                <a:defRPr/>
              </a:pPr>
              <a:t>‹#›</a:t>
            </a:fld>
            <a:endParaRPr lang="en-US"/>
          </a:p>
        </p:txBody>
      </p:sp>
      <p:sp>
        <p:nvSpPr>
          <p:cNvPr id="5" name="Date Placeholder 4"/>
          <p:cNvSpPr>
            <a:spLocks noGrp="1"/>
          </p:cNvSpPr>
          <p:nvPr>
            <p:ph type="dt" sz="half" idx="11"/>
          </p:nvPr>
        </p:nvSpPr>
        <p:spPr>
          <a:xfrm>
            <a:off x="609600" y="6243638"/>
            <a:ext cx="2844800" cy="457200"/>
          </a:xfrm>
        </p:spPr>
        <p:txBody>
          <a:bodyPr/>
          <a:lstStyle>
            <a:lvl1pPr>
              <a:defRPr/>
            </a:lvl1pPr>
          </a:lstStyle>
          <a:p>
            <a:pPr>
              <a:defRPr/>
            </a:pPr>
            <a:endParaRPr lang="en-US">
              <a:solidFill>
                <a:srgbClr val="04617B">
                  <a:shade val="90000"/>
                </a:srgbClr>
              </a:solidFill>
            </a:endParaRPr>
          </a:p>
        </p:txBody>
      </p:sp>
      <p:sp>
        <p:nvSpPr>
          <p:cNvPr id="6" name="Footer Placeholder 5"/>
          <p:cNvSpPr>
            <a:spLocks noGrp="1"/>
          </p:cNvSpPr>
          <p:nvPr>
            <p:ph type="ftr" sz="quarter" idx="12"/>
          </p:nvPr>
        </p:nvSpPr>
        <p:spPr>
          <a:xfrm>
            <a:off x="4165600" y="6243638"/>
            <a:ext cx="38608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24005745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914400" y="2130426"/>
            <a:ext cx="103632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4BEADD8-B2AA-46FA-AC43-3FB5A79DEB9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07950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6D586E1-59EB-439D-A7B1-94803AAEE0F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76387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8F9537A-3676-456C-8479-2AC55E2233B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69526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963084" y="4406901"/>
            <a:ext cx="103632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8EE2454-963A-452D-A90A-FC87E51C607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409403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B8E5FCD-D2D6-45C8-960E-C7D86A306FA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3245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609600" y="274638"/>
            <a:ext cx="109728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266FC75-D364-483F-9094-F41BBE1F1B6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108614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B007C3F-F74D-4D59-BCBA-87E21991AE5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661741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1048390-3108-4264-BE9A-02E8657C8F7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10955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09601" y="273050"/>
            <a:ext cx="4011084"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55A4CE-D069-4190-9F26-D3C781CA697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97316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389717" y="4800600"/>
            <a:ext cx="73152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5B2741B-A9AB-465C-B1C0-9BF7B8BCA79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26351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1F01B3-6827-402F-9CAA-C1A8311A6FC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998417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686800" y="609600"/>
            <a:ext cx="25908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914400" y="609600"/>
            <a:ext cx="75692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DDE2FE-5E55-4F7B-9D70-96A269458CF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78461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609600"/>
            <a:ext cx="103632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914400" y="1981200"/>
            <a:ext cx="508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6197600" y="1981200"/>
            <a:ext cx="508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8E3356B-17D9-4781-8DA2-C920E9CA58B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02876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609600" y="274638"/>
            <a:ext cx="109728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441307BE-CB45-4DFB-87F1-22DCFC66EAE2}"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4367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914400" y="609600"/>
            <a:ext cx="103632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04DD0CC-1A59-40E9-961B-D7284C4C326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35325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50C4D27-1B68-4CBE-9370-EED3C05BA486}"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54403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6C6665B-5B46-4ED4-B776-70DABDED2494}"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0015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09602" y="273050"/>
            <a:ext cx="4011084"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82C29E6-F481-4B32-A002-08B1F3E6CD48}"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32414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389717" y="4800600"/>
            <a:ext cx="73152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7DC7271-B557-40DC-9C36-DAF1BD93C293}"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7694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5.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SA" altLang="en-US" smtClean="0"/>
              <a:t>انقر لتحرير نمط العنوان الرئيسي</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altLang="en-US" smtClean="0"/>
              <a:t>انقر لتحرير أنماط النص الرئيسي</a:t>
            </a:r>
          </a:p>
          <a:p>
            <a:pPr lvl="1"/>
            <a:r>
              <a:rPr lang="ar-SA" altLang="en-US" smtClean="0"/>
              <a:t>المستوى الثاني</a:t>
            </a:r>
          </a:p>
          <a:p>
            <a:pPr lvl="2"/>
            <a:r>
              <a:rPr lang="ar-SA" altLang="en-US" smtClean="0"/>
              <a:t>المستوى الثالث</a:t>
            </a:r>
          </a:p>
          <a:p>
            <a:pPr lvl="3"/>
            <a:r>
              <a:rPr lang="ar-SA" altLang="en-US" smtClean="0"/>
              <a:t>المستوى الرابع</a:t>
            </a:r>
          </a:p>
          <a:p>
            <a:pPr lvl="4"/>
            <a:r>
              <a:rPr lang="ar-SA" altLang="en-US" smtClean="0"/>
              <a:t>المستوى الخامس</a:t>
            </a:r>
          </a:p>
        </p:txBody>
      </p:sp>
      <p:sp>
        <p:nvSpPr>
          <p:cNvPr id="1028" name="Rectangle 4"/>
          <p:cNvSpPr>
            <a:spLocks noGrp="1" noChangeArrowheads="1"/>
          </p:cNvSpPr>
          <p:nvPr>
            <p:ph type="dt" sz="half" idx="2"/>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rtl="1" eaLnBrk="1" hangingPunct="1">
              <a:defRPr sz="1400"/>
            </a:lvl1pPr>
          </a:lstStyle>
          <a:p>
            <a:pPr fontAlgn="base">
              <a:spcBef>
                <a:spcPct val="0"/>
              </a:spcBef>
              <a:spcAft>
                <a:spcPct val="0"/>
              </a:spcAft>
            </a:pPr>
            <a:fld id="{7C94E918-0A66-40F5-B1FF-A2E71C0CD1A2}" type="slidenum">
              <a:rPr lang="ar-SA" altLang="en-US">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20927441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10871200" y="0"/>
            <a:ext cx="13208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3" name="Title Placeholder 2"/>
          <p:cNvSpPr>
            <a:spLocks noGrp="1"/>
          </p:cNvSpPr>
          <p:nvPr>
            <p:ph type="title"/>
          </p:nvPr>
        </p:nvSpPr>
        <p:spPr>
          <a:xfrm>
            <a:off x="609600" y="320675"/>
            <a:ext cx="9652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9222" name="Text Placeholder 30"/>
          <p:cNvSpPr>
            <a:spLocks noGrp="1"/>
          </p:cNvSpPr>
          <p:nvPr>
            <p:ph type="body" idx="1"/>
          </p:nvPr>
        </p:nvSpPr>
        <p:spPr bwMode="auto">
          <a:xfrm>
            <a:off x="609600" y="1609725"/>
            <a:ext cx="9652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7" name="Date Placeholder 26"/>
          <p:cNvSpPr>
            <a:spLocks noGrp="1"/>
          </p:cNvSpPr>
          <p:nvPr>
            <p:ph type="dt" sz="half" idx="2"/>
          </p:nvPr>
        </p:nvSpPr>
        <p:spPr>
          <a:xfrm>
            <a:off x="5662086" y="6557963"/>
            <a:ext cx="2669116" cy="227012"/>
          </a:xfrm>
          <a:prstGeom prst="rect">
            <a:avLst/>
          </a:prstGeom>
        </p:spPr>
        <p:txBody>
          <a:bodyPr vert="horz" tIns="0" bIns="0" anchor="b"/>
          <a:lstStyle>
            <a:lvl1pPr algn="l" eaLnBrk="1" fontAlgn="auto" latinLnBrk="0" hangingPunct="1">
              <a:spcBef>
                <a:spcPts val="0"/>
              </a:spcBef>
              <a:spcAft>
                <a:spcPts val="0"/>
              </a:spcAft>
              <a:defRPr kumimoji="0" sz="1000">
                <a:solidFill>
                  <a:srgbClr val="B13F9A"/>
                </a:solidFill>
                <a:latin typeface="Georgia"/>
                <a:cs typeface="+mn-cs"/>
              </a:defRPr>
            </a:lvl1pPr>
            <a:extLst/>
          </a:lstStyle>
          <a:p>
            <a:pPr>
              <a:defRPr/>
            </a:pPr>
            <a:fld id="{209217B5-D069-4C13-A22B-E5EA1F0EFBF6}" type="datetimeFigureOut">
              <a:rPr lang="en-US"/>
              <a:pPr>
                <a:defRPr/>
              </a:pPr>
              <a:t>12/5/2016</a:t>
            </a:fld>
            <a:endParaRPr lang="en-US"/>
          </a:p>
        </p:txBody>
      </p:sp>
      <p:sp>
        <p:nvSpPr>
          <p:cNvPr id="4" name="Footer Placeholder 3"/>
          <p:cNvSpPr>
            <a:spLocks noGrp="1"/>
          </p:cNvSpPr>
          <p:nvPr>
            <p:ph type="ftr" sz="quarter" idx="3"/>
          </p:nvPr>
        </p:nvSpPr>
        <p:spPr>
          <a:xfrm>
            <a:off x="609600" y="6557963"/>
            <a:ext cx="4876800" cy="228600"/>
          </a:xfrm>
          <a:prstGeom prst="rect">
            <a:avLst/>
          </a:prstGeom>
        </p:spPr>
        <p:txBody>
          <a:bodyPr vert="horz" tIns="0" bIns="0" anchor="b"/>
          <a:lstStyle>
            <a:lvl1pPr algn="r" eaLnBrk="1" fontAlgn="auto" latinLnBrk="0" hangingPunct="1">
              <a:spcBef>
                <a:spcPts val="0"/>
              </a:spcBef>
              <a:spcAft>
                <a:spcPts val="0"/>
              </a:spcAft>
              <a:defRPr kumimoji="0" sz="1000">
                <a:solidFill>
                  <a:srgbClr val="B13F9A"/>
                </a:solidFill>
                <a:latin typeface="Georgia"/>
                <a:cs typeface="+mn-cs"/>
              </a:defRPr>
            </a:lvl1pPr>
            <a:extLst/>
          </a:lstStyle>
          <a:p>
            <a:pPr>
              <a:defRPr/>
            </a:pPr>
            <a:endParaRPr lang="en-US"/>
          </a:p>
        </p:txBody>
      </p:sp>
      <p:sp>
        <p:nvSpPr>
          <p:cNvPr id="16" name="Slide Number Placeholder 15"/>
          <p:cNvSpPr>
            <a:spLocks noGrp="1"/>
          </p:cNvSpPr>
          <p:nvPr>
            <p:ph type="sldNum" sz="quarter" idx="4"/>
          </p:nvPr>
        </p:nvSpPr>
        <p:spPr>
          <a:xfrm>
            <a:off x="8335435" y="6556375"/>
            <a:ext cx="785284" cy="228600"/>
          </a:xfrm>
          <a:prstGeom prst="rect">
            <a:avLst/>
          </a:prstGeom>
        </p:spPr>
        <p:txBody>
          <a:bodyPr vert="horz" wrap="square" lIns="0" tIns="0" rIns="0" bIns="0" numCol="1" anchor="b" anchorCtr="0" compatLnSpc="1">
            <a:prstTxWarp prst="textNoShape">
              <a:avLst/>
            </a:prstTxWarp>
          </a:bodyPr>
          <a:lstStyle>
            <a:lvl1pPr algn="r" eaLnBrk="1" hangingPunct="1">
              <a:defRPr sz="1100">
                <a:solidFill>
                  <a:srgbClr val="B13F9A"/>
                </a:solidFill>
                <a:latin typeface="Georgia" panose="02040502050405020303" pitchFamily="18" charset="0"/>
              </a:defRPr>
            </a:lvl1pPr>
          </a:lstStyle>
          <a:p>
            <a:pPr fontAlgn="base">
              <a:spcBef>
                <a:spcPct val="0"/>
              </a:spcBef>
              <a:spcAft>
                <a:spcPct val="0"/>
              </a:spcAft>
            </a:pPr>
            <a:fld id="{B372276D-7CA3-4D70-9343-89E224C70F96}" type="slidenum">
              <a:rPr lang="en-US" altLang="en-US">
                <a:cs typeface="Times New Roman" panose="02020603050405020304" pitchFamily="18" charset="0"/>
              </a:rPr>
              <a:pPr fontAlgn="base">
                <a:spcBef>
                  <a:spcPct val="0"/>
                </a:spcBef>
                <a:spcAft>
                  <a:spcPct val="0"/>
                </a:spcAft>
              </a:pPr>
              <a:t>‹#›</a:t>
            </a:fld>
            <a:endParaRPr lang="en-US" altLang="en-US">
              <a:cs typeface="Times New Roman" panose="02020603050405020304" pitchFamily="18" charset="0"/>
            </a:endParaRPr>
          </a:p>
        </p:txBody>
      </p:sp>
    </p:spTree>
    <p:extLst>
      <p:ext uri="{BB962C8B-B14F-4D97-AF65-F5344CB8AC3E}">
        <p14:creationId xmlns:p14="http://schemas.microsoft.com/office/powerpoint/2010/main" val="3494577910"/>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Georgia" pitchFamily="18" charset="0"/>
          <a:cs typeface="Arial" charset="0"/>
        </a:defRPr>
      </a:lvl2pPr>
      <a:lvl3pPr algn="l" rtl="0" eaLnBrk="0" fontAlgn="base" hangingPunct="0">
        <a:spcBef>
          <a:spcPct val="0"/>
        </a:spcBef>
        <a:spcAft>
          <a:spcPct val="0"/>
        </a:spcAft>
        <a:defRPr sz="3800" b="1">
          <a:solidFill>
            <a:schemeClr val="tx1"/>
          </a:solidFill>
          <a:latin typeface="Georgia" pitchFamily="18" charset="0"/>
          <a:cs typeface="Arial" charset="0"/>
        </a:defRPr>
      </a:lvl3pPr>
      <a:lvl4pPr algn="l" rtl="0" eaLnBrk="0" fontAlgn="base" hangingPunct="0">
        <a:spcBef>
          <a:spcPct val="0"/>
        </a:spcBef>
        <a:spcAft>
          <a:spcPct val="0"/>
        </a:spcAft>
        <a:defRPr sz="3800" b="1">
          <a:solidFill>
            <a:schemeClr val="tx1"/>
          </a:solidFill>
          <a:latin typeface="Georgia" pitchFamily="18" charset="0"/>
          <a:cs typeface="Arial" charset="0"/>
        </a:defRPr>
      </a:lvl4pPr>
      <a:lvl5pPr algn="l" rtl="0" eaLnBrk="0" fontAlgn="base" hangingPunct="0">
        <a:spcBef>
          <a:spcPct val="0"/>
        </a:spcBef>
        <a:spcAft>
          <a:spcPct val="0"/>
        </a:spcAft>
        <a:defRPr sz="3800" b="1">
          <a:solidFill>
            <a:schemeClr val="tx1"/>
          </a:solidFill>
          <a:latin typeface="Georgia" pitchFamily="18" charset="0"/>
          <a:cs typeface="Arial" charset="0"/>
        </a:defRPr>
      </a:lvl5pPr>
      <a:lvl6pPr marL="457200" algn="l" rtl="0" fontAlgn="base">
        <a:spcBef>
          <a:spcPct val="0"/>
        </a:spcBef>
        <a:spcAft>
          <a:spcPct val="0"/>
        </a:spcAft>
        <a:defRPr sz="3800" b="1">
          <a:solidFill>
            <a:schemeClr val="tx1"/>
          </a:solidFill>
          <a:latin typeface="Georgia" pitchFamily="18" charset="0"/>
          <a:cs typeface="Arial" charset="0"/>
        </a:defRPr>
      </a:lvl6pPr>
      <a:lvl7pPr marL="914400" algn="l" rtl="0" fontAlgn="base">
        <a:spcBef>
          <a:spcPct val="0"/>
        </a:spcBef>
        <a:spcAft>
          <a:spcPct val="0"/>
        </a:spcAft>
        <a:defRPr sz="3800" b="1">
          <a:solidFill>
            <a:schemeClr val="tx1"/>
          </a:solidFill>
          <a:latin typeface="Georgia" pitchFamily="18" charset="0"/>
          <a:cs typeface="Arial" charset="0"/>
        </a:defRPr>
      </a:lvl7pPr>
      <a:lvl8pPr marL="1371600" algn="l" rtl="0" fontAlgn="base">
        <a:spcBef>
          <a:spcPct val="0"/>
        </a:spcBef>
        <a:spcAft>
          <a:spcPct val="0"/>
        </a:spcAft>
        <a:defRPr sz="3800" b="1">
          <a:solidFill>
            <a:schemeClr val="tx1"/>
          </a:solidFill>
          <a:latin typeface="Georgia" pitchFamily="18" charset="0"/>
          <a:cs typeface="Arial" charset="0"/>
        </a:defRPr>
      </a:lvl8pPr>
      <a:lvl9pPr marL="1828800" algn="l" rtl="0" fontAlgn="base">
        <a:spcBef>
          <a:spcPct val="0"/>
        </a:spcBef>
        <a:spcAft>
          <a:spcPct val="0"/>
        </a:spcAft>
        <a:defRPr sz="3800" b="1">
          <a:solidFill>
            <a:schemeClr val="tx1"/>
          </a:solidFill>
          <a:latin typeface="Georgia" pitchFamily="18" charset="0"/>
          <a:cs typeface="Arial" charset="0"/>
        </a:defRPr>
      </a:lvl9pPr>
      <a:extLst/>
    </p:titleStyle>
    <p:body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12700" y="-7938"/>
            <a:ext cx="1221740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anose="020B0604020202020204" pitchFamily="34" charset="0"/>
            </a:endParaRPr>
          </a:p>
        </p:txBody>
      </p:sp>
      <p:sp>
        <p:nvSpPr>
          <p:cNvPr id="8" name="Freeform 7"/>
          <p:cNvSpPr>
            <a:spLocks/>
          </p:cNvSpPr>
          <p:nvPr/>
        </p:nvSpPr>
        <p:spPr bwMode="auto">
          <a:xfrm>
            <a:off x="5842000" y="-7938"/>
            <a:ext cx="63500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anose="020B0604020202020204" pitchFamily="34" charset="0"/>
            </a:endParaRPr>
          </a:p>
        </p:txBody>
      </p:sp>
      <p:sp>
        <p:nvSpPr>
          <p:cNvPr id="1028" name="Title Placeholder 8"/>
          <p:cNvSpPr>
            <a:spLocks noGrp="1"/>
          </p:cNvSpPr>
          <p:nvPr>
            <p:ph type="title"/>
          </p:nvPr>
        </p:nvSpPr>
        <p:spPr bwMode="auto">
          <a:xfrm>
            <a:off x="609600" y="704850"/>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1029" name="Text Placeholder 29"/>
          <p:cNvSpPr>
            <a:spLocks noGrp="1"/>
          </p:cNvSpPr>
          <p:nvPr>
            <p:ph type="body" idx="1"/>
          </p:nvPr>
        </p:nvSpPr>
        <p:spPr bwMode="auto">
          <a:xfrm>
            <a:off x="609600" y="1935166"/>
            <a:ext cx="109728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609600" y="6356353"/>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fld id="{8E896111-1CEF-4864-9CEC-9FE97498A421}" type="datetimeFigureOut">
              <a:rPr lang="en-US">
                <a:solidFill>
                  <a:srgbClr val="04617B">
                    <a:shade val="90000"/>
                  </a:srgbClr>
                </a:solidFill>
              </a:rPr>
              <a:pPr fontAlgn="base">
                <a:spcBef>
                  <a:spcPct val="0"/>
                </a:spcBef>
                <a:spcAft>
                  <a:spcPct val="0"/>
                </a:spcAft>
                <a:defRPr/>
              </a:pPr>
              <a:t>12/5/2016</a:t>
            </a:fld>
            <a:endParaRPr lang="en-US">
              <a:solidFill>
                <a:srgbClr val="04617B">
                  <a:shade val="90000"/>
                </a:srgbClr>
              </a:solidFill>
            </a:endParaRPr>
          </a:p>
        </p:txBody>
      </p:sp>
      <p:sp>
        <p:nvSpPr>
          <p:cNvPr id="22" name="Footer Placeholder 21"/>
          <p:cNvSpPr>
            <a:spLocks noGrp="1"/>
          </p:cNvSpPr>
          <p:nvPr>
            <p:ph type="ftr" sz="quarter" idx="3"/>
          </p:nvPr>
        </p:nvSpPr>
        <p:spPr>
          <a:xfrm>
            <a:off x="3556000" y="6356353"/>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endParaRPr lang="en-US">
              <a:solidFill>
                <a:srgbClr val="04617B">
                  <a:shade val="90000"/>
                </a:srgbClr>
              </a:solidFill>
            </a:endParaRPr>
          </a:p>
        </p:txBody>
      </p:sp>
      <p:sp>
        <p:nvSpPr>
          <p:cNvPr id="18" name="Slide Number Placeholder 17"/>
          <p:cNvSpPr>
            <a:spLocks noGrp="1"/>
          </p:cNvSpPr>
          <p:nvPr>
            <p:ph type="sldNum" sz="quarter" idx="4"/>
          </p:nvPr>
        </p:nvSpPr>
        <p:spPr>
          <a:xfrm>
            <a:off x="10566400" y="6356353"/>
            <a:ext cx="1016000" cy="365125"/>
          </a:xfrm>
          <a:prstGeom prst="rect">
            <a:avLst/>
          </a:prstGeom>
        </p:spPr>
        <p:txBody>
          <a:bodyPr vert="horz" wrap="square" lIns="0" tIns="0" rIns="0" bIns="0" numCol="1" anchor="b" anchorCtr="0" compatLnSpc="1">
            <a:prstTxWarp prst="textNoShape">
              <a:avLst/>
            </a:prstTxWarp>
          </a:bodyPr>
          <a:lstStyle>
            <a:lvl1pPr algn="r" eaLnBrk="1" hangingPunct="1">
              <a:defRPr sz="1200" smtClean="0">
                <a:solidFill>
                  <a:srgbClr val="045C75"/>
                </a:solidFill>
              </a:defRPr>
            </a:lvl1pPr>
          </a:lstStyle>
          <a:p>
            <a:pPr fontAlgn="base">
              <a:spcBef>
                <a:spcPct val="0"/>
              </a:spcBef>
              <a:spcAft>
                <a:spcPct val="0"/>
              </a:spcAft>
              <a:defRPr/>
            </a:pPr>
            <a:fld id="{CEC842BF-172A-4A9F-8A75-6A2F956CF3FA}" type="slidenum">
              <a:rPr lang="en-US">
                <a:latin typeface="Arial" panose="020B0604020202020204" pitchFamily="34" charset="0"/>
                <a:cs typeface="Arial" panose="020B0604020202020204" pitchFamily="34" charset="0"/>
              </a:rPr>
              <a:pPr fontAlgn="base">
                <a:spcBef>
                  <a:spcPct val="0"/>
                </a:spcBef>
                <a:spcAft>
                  <a:spcPct val="0"/>
                </a:spcAft>
                <a:defRPr/>
              </a:pPr>
              <a:t>‹#›</a:t>
            </a:fld>
            <a:endParaRPr lang="en-US">
              <a:latin typeface="Arial" panose="020B0604020202020204" pitchFamily="34" charset="0"/>
              <a:cs typeface="Arial" panose="020B0604020202020204" pitchFamily="34" charset="0"/>
            </a:endParaRPr>
          </a:p>
        </p:txBody>
      </p:sp>
      <p:grpSp>
        <p:nvGrpSpPr>
          <p:cNvPr id="1033" name="Group 1"/>
          <p:cNvGrpSpPr>
            <a:grpSpLocks/>
          </p:cNvGrpSpPr>
          <p:nvPr/>
        </p:nvGrpSpPr>
        <p:grpSpPr bwMode="auto">
          <a:xfrm>
            <a:off x="-25398" y="203200"/>
            <a:ext cx="12240684"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2368258022"/>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028" name="Rectangle 4"/>
          <p:cNvSpPr>
            <a:spLocks noGrp="1" noChangeArrowheads="1"/>
          </p:cNvSpPr>
          <p:nvPr>
            <p:ph type="dt" sz="half" idx="2"/>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cs typeface="+mn-cs"/>
              </a:defRPr>
            </a:lvl1pPr>
          </a:lstStyle>
          <a:p>
            <a:pPr algn="r" rtl="1"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rtl="1"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cs typeface="+mn-cs"/>
              </a:defRPr>
            </a:lvl1pPr>
          </a:lstStyle>
          <a:p>
            <a:pPr rtl="1" fontAlgn="base">
              <a:spcBef>
                <a:spcPct val="0"/>
              </a:spcBef>
              <a:spcAft>
                <a:spcPct val="0"/>
              </a:spcAft>
              <a:defRPr/>
            </a:pPr>
            <a:fld id="{9B3FD7A2-3998-480C-901F-44362AB953A1}" type="slidenum">
              <a:rPr lang="ar-SA">
                <a:solidFill>
                  <a:srgbClr val="000000"/>
                </a:solidFill>
              </a:rPr>
              <a:pPr rtl="1"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908698724"/>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9.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39.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9.xml"/><Relationship Id="rId1" Type="http://schemas.openxmlformats.org/officeDocument/2006/relationships/vmlDrawing" Target="../drawings/vmlDrawing1.vml"/><Relationship Id="rId5" Type="http://schemas.openxmlformats.org/officeDocument/2006/relationships/image" Target="../media/image25.png"/><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0.xml"/><Relationship Id="rId1" Type="http://schemas.openxmlformats.org/officeDocument/2006/relationships/vmlDrawing" Target="../drawings/vmlDrawing2.vml"/><Relationship Id="rId5" Type="http://schemas.openxmlformats.org/officeDocument/2006/relationships/image" Target="../media/image31.png"/><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39.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0.xml"/><Relationship Id="rId1" Type="http://schemas.openxmlformats.org/officeDocument/2006/relationships/vmlDrawing" Target="../drawings/vmlDrawing3.vml"/><Relationship Id="rId5" Type="http://schemas.openxmlformats.org/officeDocument/2006/relationships/image" Target="../media/image34.png"/><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0.xml"/><Relationship Id="rId1" Type="http://schemas.openxmlformats.org/officeDocument/2006/relationships/vmlDrawing" Target="../drawings/vmlDrawing4.vml"/><Relationship Id="rId5" Type="http://schemas.openxmlformats.org/officeDocument/2006/relationships/image" Target="../media/image48.png"/><Relationship Id="rId4" Type="http://schemas.openxmlformats.org/officeDocument/2006/relationships/oleObject" Target="../embeddings/oleObject4.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0.xml"/><Relationship Id="rId1" Type="http://schemas.openxmlformats.org/officeDocument/2006/relationships/vmlDrawing" Target="../drawings/vmlDrawing5.vml"/><Relationship Id="rId6" Type="http://schemas.openxmlformats.org/officeDocument/2006/relationships/image" Target="../media/image49.png"/><Relationship Id="rId5" Type="http://schemas.openxmlformats.org/officeDocument/2006/relationships/oleObject" Target="../embeddings/oleObject5.bin"/><Relationship Id="rId4" Type="http://schemas.openxmlformats.org/officeDocument/2006/relationships/image" Target="../media/image5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FF9900"/>
            </a:gs>
          </a:gsLst>
          <a:path path="rect">
            <a:fillToRect r="100000" b="100000"/>
          </a:path>
        </a:gradFill>
        <a:effectLst/>
      </p:bgPr>
    </p:bg>
    <p:spTree>
      <p:nvGrpSpPr>
        <p:cNvPr id="1" name=""/>
        <p:cNvGrpSpPr/>
        <p:nvPr/>
      </p:nvGrpSpPr>
      <p:grpSpPr>
        <a:xfrm>
          <a:off x="0" y="0"/>
          <a:ext cx="0" cy="0"/>
          <a:chOff x="0" y="0"/>
          <a:chExt cx="0" cy="0"/>
        </a:xfrm>
      </p:grpSpPr>
      <p:pic>
        <p:nvPicPr>
          <p:cNvPr id="165890" name="Picture 3" descr="E:\توصيف المقررات\Images\1287110229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476500"/>
            <a:ext cx="3810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7510669"/>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1524000" y="533400"/>
            <a:ext cx="8915400" cy="914400"/>
          </a:xfrm>
        </p:spPr>
        <p:txBody>
          <a:bodyPr/>
          <a:lstStyle/>
          <a:p>
            <a:pPr algn="ctr" rtl="1">
              <a:defRPr/>
            </a:pPr>
            <a:r>
              <a:rPr lang="ar-SA" sz="4400" b="1" dirty="0" err="1">
                <a:solidFill>
                  <a:schemeClr val="accent2">
                    <a:lumMod val="50000"/>
                  </a:schemeClr>
                </a:solidFill>
                <a:cs typeface="Simplified Arabic" pitchFamily="2" charset="-78"/>
              </a:rPr>
              <a:t>الثيرموسفير</a:t>
            </a:r>
            <a:endParaRPr lang="en-US" sz="2800" b="1" dirty="0">
              <a:solidFill>
                <a:schemeClr val="tx1"/>
              </a:solidFill>
              <a:cs typeface="Simplified Arabic" pitchFamily="2" charset="-78"/>
            </a:endParaRPr>
          </a:p>
        </p:txBody>
      </p:sp>
      <p:sp>
        <p:nvSpPr>
          <p:cNvPr id="38915" name="Rectangle 3"/>
          <p:cNvSpPr>
            <a:spLocks noGrp="1" noRot="1" noChangeArrowheads="1"/>
          </p:cNvSpPr>
          <p:nvPr>
            <p:ph type="body" idx="1"/>
          </p:nvPr>
        </p:nvSpPr>
        <p:spPr>
          <a:xfrm>
            <a:off x="1600200" y="1600200"/>
            <a:ext cx="9067800" cy="5105400"/>
          </a:xfrm>
        </p:spPr>
        <p:txBody>
          <a:bodyPr/>
          <a:lstStyle/>
          <a:p>
            <a:pPr lvl="1" algn="just" rtl="1"/>
            <a:r>
              <a:rPr lang="ar-SA" altLang="en-US" sz="2200" b="1">
                <a:cs typeface="Simplified Arabic" panose="02020603050405020304" pitchFamily="18" charset="-78"/>
              </a:rPr>
              <a:t>الحد الفاصل بين طبقة (الميزوسفير) وطبقة (الثيرموسفي</a:t>
            </a:r>
            <a:r>
              <a:rPr lang="ar-EG" altLang="en-US" sz="2200" b="1">
                <a:cs typeface="Simplified Arabic" panose="02020603050405020304" pitchFamily="18" charset="-78"/>
              </a:rPr>
              <a:t>ر</a:t>
            </a:r>
            <a:r>
              <a:rPr lang="ar-SA" altLang="en-US" sz="2200" b="1">
                <a:cs typeface="Simplified Arabic" panose="02020603050405020304" pitchFamily="18" charset="-78"/>
              </a:rPr>
              <a:t>)</a:t>
            </a:r>
            <a:r>
              <a:rPr lang="ar-EG" altLang="en-US" sz="2200" b="1">
                <a:cs typeface="Simplified Arabic" panose="02020603050405020304" pitchFamily="18" charset="-78"/>
              </a:rPr>
              <a:t> </a:t>
            </a:r>
            <a:r>
              <a:rPr lang="ar-SA" altLang="en-US" sz="2200" b="1">
                <a:cs typeface="Simplified Arabic" panose="02020603050405020304" pitchFamily="18" charset="-78"/>
              </a:rPr>
              <a:t>يعرف باسم(ال</a:t>
            </a:r>
            <a:r>
              <a:rPr lang="ar-EG" altLang="en-US" sz="2200" b="1">
                <a:cs typeface="Simplified Arabic" panose="02020603050405020304" pitchFamily="18" charset="-78"/>
              </a:rPr>
              <a:t>ميزو</a:t>
            </a:r>
            <a:r>
              <a:rPr lang="ar-SA" altLang="en-US" sz="2200" b="1">
                <a:cs typeface="Simplified Arabic" panose="02020603050405020304" pitchFamily="18" charset="-78"/>
              </a:rPr>
              <a:t>بوز)</a:t>
            </a:r>
            <a:r>
              <a:rPr lang="ar-EG" altLang="en-US" sz="2200" b="1">
                <a:cs typeface="Simplified Arabic" panose="02020603050405020304" pitchFamily="18" charset="-78"/>
              </a:rPr>
              <a:t>، وهي طبقة احتراق النيازك وتكون الشهب.</a:t>
            </a:r>
            <a:endParaRPr lang="ar-SA" altLang="en-US" sz="2200" b="1">
              <a:cs typeface="Simplified Arabic" panose="02020603050405020304" pitchFamily="18" charset="-78"/>
            </a:endParaRPr>
          </a:p>
          <a:p>
            <a:pPr lvl="1" algn="just" rtl="1"/>
            <a:r>
              <a:rPr lang="en-US" altLang="en-US" sz="2200" b="1">
                <a:cs typeface="Simplified Arabic" panose="02020603050405020304" pitchFamily="18" charset="-78"/>
              </a:rPr>
              <a:t>(Thermo) </a:t>
            </a:r>
            <a:r>
              <a:rPr lang="ar-EG" altLang="en-US" sz="2200" b="1">
                <a:cs typeface="Simplified Arabic" panose="02020603050405020304" pitchFamily="18" charset="-78"/>
              </a:rPr>
              <a:t>مصطلح معناه (الحرارة)، وعليه معناها (الطبقة الحرارية).</a:t>
            </a:r>
          </a:p>
          <a:p>
            <a:pPr lvl="1" algn="just" rtl="1"/>
            <a:r>
              <a:rPr lang="ar-EG" altLang="en-US" sz="2200" b="1">
                <a:cs typeface="Simplified Arabic" panose="02020603050405020304" pitchFamily="18" charset="-78"/>
              </a:rPr>
              <a:t>متوسط سمك </a:t>
            </a:r>
            <a:r>
              <a:rPr lang="ar-SA" altLang="en-US" sz="2200" b="1">
                <a:cs typeface="Simplified Arabic" panose="02020603050405020304" pitchFamily="18" charset="-78"/>
              </a:rPr>
              <a:t>هذه الطبقة من طبقة التروبوسفير وحتى </a:t>
            </a:r>
            <a:r>
              <a:rPr lang="ar-EG" altLang="en-US" sz="2200" b="1">
                <a:cs typeface="Simplified Arabic" panose="02020603050405020304" pitchFamily="18" charset="-78"/>
              </a:rPr>
              <a:t>أطراف الغلاف الجوي </a:t>
            </a:r>
            <a:r>
              <a:rPr lang="ar-SA" altLang="en-US" sz="2200" b="1">
                <a:cs typeface="Simplified Arabic" panose="02020603050405020304" pitchFamily="18" charset="-78"/>
              </a:rPr>
              <a:t>يبلغ </a:t>
            </a:r>
            <a:r>
              <a:rPr lang="ar-EG" altLang="en-US" sz="2200" b="1">
                <a:cs typeface="Simplified Arabic" panose="02020603050405020304" pitchFamily="18" charset="-78"/>
              </a:rPr>
              <a:t>600</a:t>
            </a:r>
            <a:r>
              <a:rPr lang="ar-SA" altLang="en-US" sz="2200" b="1">
                <a:cs typeface="Simplified Arabic" panose="02020603050405020304" pitchFamily="18" charset="-78"/>
              </a:rPr>
              <a:t> كم تقريبا</a:t>
            </a:r>
            <a:r>
              <a:rPr lang="ar-EG" altLang="en-US" sz="2200" b="1">
                <a:cs typeface="Simplified Arabic" panose="02020603050405020304" pitchFamily="18" charset="-78"/>
              </a:rPr>
              <a:t>ً</a:t>
            </a:r>
            <a:r>
              <a:rPr lang="ar-SA" altLang="en-US" sz="2200" b="1">
                <a:cs typeface="Simplified Arabic" panose="02020603050405020304" pitchFamily="18" charset="-78"/>
              </a:rPr>
              <a:t>.</a:t>
            </a:r>
            <a:endParaRPr lang="ar-EG" altLang="en-US" sz="2200" b="1">
              <a:cs typeface="Simplified Arabic" panose="02020603050405020304" pitchFamily="18" charset="-78"/>
            </a:endParaRPr>
          </a:p>
          <a:p>
            <a:pPr lvl="1" algn="just" rtl="1"/>
            <a:r>
              <a:rPr lang="ar-SA" altLang="en-US" sz="2200" b="1">
                <a:cs typeface="Simplified Arabic" panose="02020603050405020304" pitchFamily="18" charset="-78"/>
              </a:rPr>
              <a:t>درجة الحرارة تزداد ازديادا جما</a:t>
            </a:r>
            <a:r>
              <a:rPr lang="ar-EG" altLang="en-US" sz="2200" b="1">
                <a:cs typeface="Simplified Arabic" panose="02020603050405020304" pitchFamily="18" charset="-78"/>
              </a:rPr>
              <a:t>ً</a:t>
            </a:r>
            <a:r>
              <a:rPr lang="ar-SA" altLang="en-US" sz="2200" b="1">
                <a:cs typeface="Simplified Arabic" panose="02020603050405020304" pitchFamily="18" charset="-78"/>
              </a:rPr>
              <a:t> كلما ارتفعنا إلى أعلى حتى تصل إلى حوالى (1200</a:t>
            </a:r>
            <a:r>
              <a:rPr lang="en-US" altLang="en-US" sz="2200" b="1">
                <a:latin typeface="Times New Roman" panose="02020603050405020304" pitchFamily="18" charset="0"/>
                <a:cs typeface="Times New Roman" panose="02020603050405020304" pitchFamily="18" charset="0"/>
              </a:rPr>
              <a:t>ᵒ</a:t>
            </a:r>
            <a:r>
              <a:rPr lang="ar-SA" altLang="en-US" sz="2200" b="1">
                <a:cs typeface="Simplified Arabic" panose="02020603050405020304" pitchFamily="18" charset="-78"/>
              </a:rPr>
              <a:t>) مئوية</a:t>
            </a:r>
            <a:r>
              <a:rPr lang="ar-EG" altLang="en-US" sz="2200" b="1">
                <a:cs typeface="Simplified Arabic" panose="02020603050405020304" pitchFamily="18" charset="-78"/>
              </a:rPr>
              <a:t>؛ وبذلك تعد أسخن الطبقات، لأنها أبعد الطبقات عن سطح الأرض، والأقرب من الشمس.</a:t>
            </a:r>
            <a:endParaRPr lang="ar-SA" altLang="en-US" sz="2200" b="1">
              <a:cs typeface="Simplified Arabic" panose="02020603050405020304" pitchFamily="18" charset="-78"/>
            </a:endParaRPr>
          </a:p>
          <a:p>
            <a:pPr lvl="1" algn="just" rtl="1"/>
            <a:r>
              <a:rPr lang="ar-SA" altLang="en-US" sz="2200" b="1">
                <a:cs typeface="Simplified Arabic" panose="02020603050405020304" pitchFamily="18" charset="-78"/>
              </a:rPr>
              <a:t>تنقسم </a:t>
            </a:r>
            <a:r>
              <a:rPr lang="ar-EG" altLang="en-US" sz="2200" b="1">
                <a:cs typeface="Simplified Arabic" panose="02020603050405020304" pitchFamily="18" charset="-78"/>
              </a:rPr>
              <a:t>الطبقة </a:t>
            </a:r>
            <a:r>
              <a:rPr lang="ar-SA" altLang="en-US" sz="2200" b="1">
                <a:cs typeface="Simplified Arabic" panose="02020603050405020304" pitchFamily="18" charset="-78"/>
              </a:rPr>
              <a:t>إلى قسمين:</a:t>
            </a:r>
            <a:r>
              <a:rPr lang="ar-EG" altLang="en-US" sz="2200" b="1">
                <a:cs typeface="Simplified Arabic" panose="02020603050405020304" pitchFamily="18" charset="-78"/>
              </a:rPr>
              <a:t> </a:t>
            </a:r>
            <a:r>
              <a:rPr lang="ar-SA" altLang="en-US" sz="2200" b="1">
                <a:cs typeface="Simplified Arabic" panose="02020603050405020304" pitchFamily="18" charset="-78"/>
              </a:rPr>
              <a:t>الجزء السفلى الطبقة العادية </a:t>
            </a:r>
            <a:r>
              <a:rPr lang="ar-EG" altLang="en-US" sz="2200" b="1">
                <a:cs typeface="Simplified Arabic" panose="02020603050405020304" pitchFamily="18" charset="-78"/>
              </a:rPr>
              <a:t>و</a:t>
            </a:r>
            <a:r>
              <a:rPr lang="ar-SA" altLang="en-US" sz="2200" b="1">
                <a:cs typeface="Simplified Arabic" panose="02020603050405020304" pitchFamily="18" charset="-78"/>
              </a:rPr>
              <a:t>الجزء العلوى، و</a:t>
            </a:r>
            <a:r>
              <a:rPr lang="ar-EG" altLang="en-US" sz="2200" b="1">
                <a:cs typeface="Simplified Arabic" panose="02020603050405020304" pitchFamily="18" charset="-78"/>
              </a:rPr>
              <a:t>يطلق عليه</a:t>
            </a:r>
            <a:r>
              <a:rPr lang="ar-SA" altLang="en-US" sz="2200" b="1">
                <a:cs typeface="Simplified Arabic" panose="02020603050405020304" pitchFamily="18" charset="-78"/>
              </a:rPr>
              <a:t> بـ(الأيونوسفي</a:t>
            </a:r>
            <a:r>
              <a:rPr lang="ar-EG" altLang="en-US" sz="2200" b="1">
                <a:cs typeface="Simplified Arabic" panose="02020603050405020304" pitchFamily="18" charset="-78"/>
              </a:rPr>
              <a:t>ر)؛ حيث يتكون من أيونات مشحونة بداخله. </a:t>
            </a:r>
            <a:endParaRPr lang="ar-SA" altLang="en-US" sz="2200" b="1">
              <a:cs typeface="Simplified Arabic" panose="02020603050405020304" pitchFamily="18" charset="-78"/>
            </a:endParaRPr>
          </a:p>
          <a:p>
            <a:pPr lvl="1" algn="just" rtl="1"/>
            <a:r>
              <a:rPr lang="ar-EG" altLang="en-US" sz="2200" b="1">
                <a:cs typeface="Simplified Arabic" panose="02020603050405020304" pitchFamily="18" charset="-78"/>
              </a:rPr>
              <a:t>وتتصف هذه طبقة بانعكاس الموجات اللاسلكية والكهرومغناطيسية؛ حيث تنعكس عندها موجات الراديو لتي تبثها محطات الإذاعية أو شبكات الاتصالات.</a:t>
            </a:r>
          </a:p>
          <a:p>
            <a:pPr lvl="1" algn="just" rtl="1"/>
            <a:r>
              <a:rPr lang="ar-EG" altLang="en-US" sz="2200" b="1">
                <a:cs typeface="Simplified Arabic" panose="02020603050405020304" pitchFamily="18" charset="-78"/>
              </a:rPr>
              <a:t>والجدير بالذكر وجود منطقة تعرف بـ(الأكسوسفير)، وهى التي يندمج فيها الفضاء بالغلاف الجوي، وهى المنطقة التي تتواجد بها الأقمار الصناعية.</a:t>
            </a:r>
            <a:endParaRPr lang="ar-SA" altLang="en-US" sz="2200" b="1">
              <a:cs typeface="Simplified Arabic" panose="02020603050405020304" pitchFamily="18" charset="-78"/>
            </a:endParaRPr>
          </a:p>
        </p:txBody>
      </p:sp>
    </p:spTree>
    <p:extLst>
      <p:ext uri="{BB962C8B-B14F-4D97-AF65-F5344CB8AC3E}">
        <p14:creationId xmlns:p14="http://schemas.microsoft.com/office/powerpoint/2010/main" val="371030031"/>
      </p:ext>
    </p:extLst>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981200" y="704850"/>
            <a:ext cx="8229600" cy="742950"/>
          </a:xfrm>
        </p:spPr>
        <p:txBody>
          <a:bodyPr/>
          <a:lstStyle/>
          <a:p>
            <a:pPr algn="ctr" rtl="1" eaLnBrk="1" hangingPunct="1"/>
            <a:r>
              <a:rPr lang="ar-EG" altLang="en-US" sz="4000" b="1" dirty="0" smtClean="0"/>
              <a:t>الطقس والمناخ</a:t>
            </a:r>
            <a:endParaRPr lang="en-US" altLang="en-US" sz="4000" b="1" dirty="0"/>
          </a:p>
        </p:txBody>
      </p:sp>
      <p:sp>
        <p:nvSpPr>
          <p:cNvPr id="3" name="Content Placeholder 2"/>
          <p:cNvSpPr>
            <a:spLocks noGrp="1"/>
          </p:cNvSpPr>
          <p:nvPr>
            <p:ph idx="1"/>
          </p:nvPr>
        </p:nvSpPr>
        <p:spPr>
          <a:xfrm>
            <a:off x="1575412" y="1676403"/>
            <a:ext cx="8835528" cy="4449763"/>
          </a:xfrm>
        </p:spPr>
        <p:txBody>
          <a:bodyPr rtlCol="0">
            <a:normAutofit lnSpcReduction="10000"/>
          </a:bodyPr>
          <a:lstStyle/>
          <a:p>
            <a:pPr marL="274320" indent="-274320" algn="just" rtl="1" eaLnBrk="1" fontAlgn="auto" hangingPunct="1">
              <a:spcAft>
                <a:spcPts val="0"/>
              </a:spcAft>
              <a:buClr>
                <a:schemeClr val="accent3"/>
              </a:buClr>
              <a:buFont typeface="Arial" pitchFamily="34" charset="0"/>
              <a:buChar char="•"/>
              <a:defRPr/>
            </a:pPr>
            <a:r>
              <a:rPr lang="ar-EG" b="1" dirty="0" smtClean="0"/>
              <a:t>يري البعض أن علم المناخ فرع من علم الأرصاد الجوية؛ حيث يختص كلاهما بدراسة الغلاف الجوى، غير أنه من المرجح أن علم المناخ فرعاً من فروع الجغرافيا الطبيعية لاهتمامه بالتوزيع المكاني للظواهر الجوية على سطح الأرض وتحليل العوامل الجغرافية المؤثرة في المناخ، ولذا يطلق عليه علم الجو الجغرافي.</a:t>
            </a:r>
          </a:p>
          <a:p>
            <a:pPr marL="274320" indent="-274320" algn="just" rtl="1" eaLnBrk="1" fontAlgn="auto" hangingPunct="1">
              <a:spcAft>
                <a:spcPts val="0"/>
              </a:spcAft>
              <a:buClr>
                <a:schemeClr val="accent3"/>
              </a:buClr>
              <a:buFont typeface="Arial" pitchFamily="34" charset="0"/>
              <a:buChar char="•"/>
              <a:defRPr/>
            </a:pPr>
            <a:r>
              <a:rPr lang="ar-EG" b="1" dirty="0" smtClean="0"/>
              <a:t>وعليه يهتم علم الأرصاد الجوية  بدراسة الطقس وهو عبارة عن حالة الجو في مكان ما لمدة يوم أو بعض يوم، وهو بذلك الخلايا الصغري المتحركة للمظهر الجوي.</a:t>
            </a:r>
          </a:p>
          <a:p>
            <a:pPr marL="274320" indent="-274320" algn="just" rtl="1" eaLnBrk="1" fontAlgn="auto" hangingPunct="1">
              <a:spcAft>
                <a:spcPts val="0"/>
              </a:spcAft>
              <a:buClr>
                <a:schemeClr val="accent3"/>
              </a:buClr>
              <a:buFont typeface="Arial" pitchFamily="34" charset="0"/>
              <a:buChar char="•"/>
              <a:defRPr/>
            </a:pPr>
            <a:r>
              <a:rPr lang="ar-EG" b="1" dirty="0" smtClean="0"/>
              <a:t>أما المناخ فهو متوسط أحوال الجو الشهرية أو الفصلية أو السنوية المتعاقبة في مكان ما خلال دورة مناخية، وهو بذلك الخلايا الكبري الساكنة نسبياً للمظهر الجوى.</a:t>
            </a:r>
            <a:endParaRPr lang="en-US" b="1" dirty="0" smtClean="0"/>
          </a:p>
        </p:txBody>
      </p:sp>
    </p:spTree>
    <p:extLst>
      <p:ext uri="{BB962C8B-B14F-4D97-AF65-F5344CB8AC3E}">
        <p14:creationId xmlns:p14="http://schemas.microsoft.com/office/powerpoint/2010/main" val="1167867061"/>
      </p:ext>
    </p:extLst>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198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7" y="-26988"/>
            <a:ext cx="12192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142461"/>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403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9" y="-14288"/>
            <a:ext cx="12145433"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0092666"/>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5058" name="Picture 3" descr="3_03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5420" y="3417891"/>
            <a:ext cx="19049" cy="2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2" y="-14288"/>
            <a:ext cx="12215284" cy="687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5383741"/>
      </p:ext>
    </p:ext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608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765679"/>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710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9" y="20638"/>
            <a:ext cx="12145433" cy="68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4768206"/>
      </p:ext>
    </p:ext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81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680383"/>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4915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8783301"/>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50178" name="Picture 5" descr="5_0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835" y="3417891"/>
            <a:ext cx="4233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7590958"/>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981200" y="704850"/>
            <a:ext cx="8229600" cy="819150"/>
          </a:xfrm>
        </p:spPr>
        <p:txBody>
          <a:bodyPr/>
          <a:lstStyle/>
          <a:p>
            <a:pPr algn="ctr" rtl="1"/>
            <a:r>
              <a:rPr lang="ar-EG" altLang="en-US" sz="6000" b="1">
                <a:solidFill>
                  <a:srgbClr val="04617B"/>
                </a:solidFill>
              </a:rPr>
              <a:t>الغلاف الجوي </a:t>
            </a:r>
            <a:endParaRPr lang="en-US" altLang="en-US" smtClean="0"/>
          </a:p>
        </p:txBody>
      </p:sp>
      <p:pic>
        <p:nvPicPr>
          <p:cNvPr id="3072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352800" y="1676400"/>
            <a:ext cx="5638800" cy="4419600"/>
          </a:xfrm>
        </p:spPr>
      </p:pic>
    </p:spTree>
    <p:extLst>
      <p:ext uri="{BB962C8B-B14F-4D97-AF65-F5344CB8AC3E}">
        <p14:creationId xmlns:p14="http://schemas.microsoft.com/office/powerpoint/2010/main" val="2742679668"/>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1"/>
            </a:gs>
            <a:gs pos="100000">
              <a:srgbClr val="CCFF99"/>
            </a:gs>
          </a:gsLst>
          <a:path path="rect">
            <a:fillToRect r="100000" b="100000"/>
          </a:path>
        </a:gradFill>
        <a:effectLst/>
      </p:bgPr>
    </p:bg>
    <p:spTree>
      <p:nvGrpSpPr>
        <p:cNvPr id="1" name=""/>
        <p:cNvGrpSpPr/>
        <p:nvPr/>
      </p:nvGrpSpPr>
      <p:grpSpPr>
        <a:xfrm>
          <a:off x="0" y="0"/>
          <a:ext cx="0" cy="0"/>
          <a:chOff x="0" y="0"/>
          <a:chExt cx="0" cy="0"/>
        </a:xfrm>
      </p:grpSpPr>
      <p:pic>
        <p:nvPicPr>
          <p:cNvPr id="5222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873783"/>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66"/>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53250"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5" y="-57150"/>
            <a:ext cx="12213167"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3936101"/>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66"/>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542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9" y="-17463"/>
            <a:ext cx="12145433"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173516"/>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pic>
        <p:nvPicPr>
          <p:cNvPr id="5529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1672028"/>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graphicFrame>
        <p:nvGraphicFramePr>
          <p:cNvPr id="56322" name="Object 12"/>
          <p:cNvGraphicFramePr>
            <a:graphicFrameLocks noChangeAspect="1"/>
          </p:cNvGraphicFramePr>
          <p:nvPr/>
        </p:nvGraphicFramePr>
        <p:xfrm>
          <a:off x="0" y="0"/>
          <a:ext cx="12192000" cy="6858000"/>
        </p:xfrm>
        <a:graphic>
          <a:graphicData uri="http://schemas.openxmlformats.org/presentationml/2006/ole">
            <mc:AlternateContent xmlns:mc="http://schemas.openxmlformats.org/markup-compatibility/2006">
              <mc:Choice xmlns:v="urn:schemas-microsoft-com:vml" Requires="v">
                <p:oleObj spid="_x0000_s14339"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84244415"/>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pic>
        <p:nvPicPr>
          <p:cNvPr id="57346"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858702"/>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pic>
        <p:nvPicPr>
          <p:cNvPr id="5837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191243"/>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5939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7277839"/>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pic>
        <p:nvPicPr>
          <p:cNvPr id="6041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900210"/>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6246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8450518"/>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1200" y="704850"/>
            <a:ext cx="8229600" cy="1047750"/>
          </a:xfrm>
        </p:spPr>
        <p:txBody>
          <a:bodyPr/>
          <a:lstStyle/>
          <a:p>
            <a:pPr algn="ctr" rtl="1" eaLnBrk="1" hangingPunct="1"/>
            <a:r>
              <a:rPr lang="ar-EG" altLang="en-US" sz="4400" b="1"/>
              <a:t>طبيعة الغلاف الجوي</a:t>
            </a:r>
            <a:endParaRPr lang="en-US" altLang="en-US" sz="4400" b="1"/>
          </a:p>
        </p:txBody>
      </p:sp>
      <p:sp>
        <p:nvSpPr>
          <p:cNvPr id="31747" name="Content Placeholder 2"/>
          <p:cNvSpPr>
            <a:spLocks noGrp="1"/>
          </p:cNvSpPr>
          <p:nvPr>
            <p:ph idx="1"/>
          </p:nvPr>
        </p:nvSpPr>
        <p:spPr/>
        <p:txBody>
          <a:bodyPr/>
          <a:lstStyle/>
          <a:p>
            <a:pPr algn="r" rtl="1" eaLnBrk="1" hangingPunct="1"/>
            <a:r>
              <a:rPr lang="ar-EG" altLang="en-US" b="1" dirty="0" smtClean="0">
                <a:ea typeface="Majalla UI"/>
              </a:rPr>
              <a:t>الغلاف الجوي عبارة عن غطاء غازي يحيط بالأرض إحاطة تامة.</a:t>
            </a:r>
          </a:p>
          <a:p>
            <a:pPr algn="r" rtl="1" eaLnBrk="1" hangingPunct="1"/>
            <a:r>
              <a:rPr lang="ar-EG" altLang="en-US" b="1" dirty="0" smtClean="0">
                <a:ea typeface="Majalla UI"/>
              </a:rPr>
              <a:t>يتصف الهواء بأنه لا لون له ولا رائحة ولا طعم، ولا يشعر الإنسان بالهواء إلا عند تحركه.</a:t>
            </a:r>
          </a:p>
          <a:p>
            <a:pPr algn="r" rtl="1" eaLnBrk="1" hangingPunct="1"/>
            <a:r>
              <a:rPr lang="ar-EG" altLang="en-US" b="1" dirty="0" smtClean="0">
                <a:ea typeface="Majalla UI"/>
              </a:rPr>
              <a:t>ويتميز الهواء بقدرته على الحركة وقابليته للمرونة والانضغاط والتمدد.</a:t>
            </a:r>
          </a:p>
          <a:p>
            <a:pPr algn="r" rtl="1" eaLnBrk="1" hangingPunct="1"/>
            <a:r>
              <a:rPr lang="ar-EG" altLang="en-US" b="1" dirty="0" smtClean="0">
                <a:ea typeface="Majalla UI"/>
              </a:rPr>
              <a:t>والغلاف الجوي شفاف تخترقه الأشعة الشمسية، وينظم القوة الكاملة للإشعاع الشمسي الساقط على الأرض، كما يمنع الفقدان الكلي للأشعاع الأرضي.</a:t>
            </a:r>
          </a:p>
          <a:p>
            <a:pPr algn="r" rtl="1" eaLnBrk="1" hangingPunct="1"/>
            <a:r>
              <a:rPr lang="ar-EG" altLang="en-US" b="1" dirty="0" smtClean="0">
                <a:ea typeface="Majalla UI"/>
              </a:rPr>
              <a:t>وبدون الغلاف الجوي حول الأرض تنعدم الحياة، فهو مهيئ لحياة الإنسان.</a:t>
            </a:r>
          </a:p>
          <a:p>
            <a:pPr algn="r" rtl="1" eaLnBrk="1" hangingPunct="1"/>
            <a:r>
              <a:rPr lang="ar-EG" altLang="en-US" b="1" dirty="0" smtClean="0">
                <a:ea typeface="Majalla UI"/>
              </a:rPr>
              <a:t>تقدر الكتلة الإجمالية للغلاف الجوي بنحو 56*</a:t>
            </a:r>
            <a:r>
              <a:rPr lang="en-US" altLang="en-US" b="1" dirty="0" smtClean="0"/>
              <a:t> </a:t>
            </a:r>
            <a:r>
              <a:rPr lang="ar-EG" altLang="en-US" b="1" dirty="0" smtClean="0">
                <a:ea typeface="Majalla UI"/>
              </a:rPr>
              <a:t>10⓮ طن.</a:t>
            </a:r>
            <a:r>
              <a:rPr lang="ar-EG" altLang="en-US" sz="2800" b="1" dirty="0">
                <a:ea typeface="Majalla UI"/>
              </a:rPr>
              <a:t> </a:t>
            </a:r>
            <a:endParaRPr lang="en-US" altLang="en-US" b="1" dirty="0" smtClean="0"/>
          </a:p>
        </p:txBody>
      </p:sp>
    </p:spTree>
    <p:extLst>
      <p:ext uri="{BB962C8B-B14F-4D97-AF65-F5344CB8AC3E}">
        <p14:creationId xmlns:p14="http://schemas.microsoft.com/office/powerpoint/2010/main" val="3756342103"/>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graphicFrame>
        <p:nvGraphicFramePr>
          <p:cNvPr id="63490" name="Object 11"/>
          <p:cNvGraphicFramePr>
            <a:graphicFrameLocks noChangeAspect="1"/>
          </p:cNvGraphicFramePr>
          <p:nvPr>
            <p:ph/>
          </p:nvPr>
        </p:nvGraphicFramePr>
        <p:xfrm>
          <a:off x="2" y="-23813"/>
          <a:ext cx="12156017" cy="6837363"/>
        </p:xfrm>
        <a:graphic>
          <a:graphicData uri="http://schemas.openxmlformats.org/presentationml/2006/ole">
            <mc:AlternateContent xmlns:mc="http://schemas.openxmlformats.org/markup-compatibility/2006">
              <mc:Choice xmlns:v="urn:schemas-microsoft-com:vml" Requires="v">
                <p:oleObj spid="_x0000_s15363"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23813"/>
                        <a:ext cx="12156017"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754273636"/>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33"/>
            </a:gs>
            <a:gs pos="100000">
              <a:srgbClr val="CCFFFF"/>
            </a:gs>
          </a:gsLst>
          <a:path path="rect">
            <a:fillToRect r="100000" b="100000"/>
          </a:path>
        </a:gradFill>
        <a:effectLst/>
      </p:bgPr>
    </p:bg>
    <p:spTree>
      <p:nvGrpSpPr>
        <p:cNvPr id="1" name=""/>
        <p:cNvGrpSpPr/>
        <p:nvPr/>
      </p:nvGrpSpPr>
      <p:grpSpPr>
        <a:xfrm>
          <a:off x="0" y="0"/>
          <a:ext cx="0" cy="0"/>
          <a:chOff x="0" y="0"/>
          <a:chExt cx="0" cy="0"/>
        </a:xfrm>
      </p:grpSpPr>
      <p:pic>
        <p:nvPicPr>
          <p:cNvPr id="65538" name="Picture 2" descr="5_0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835" y="3417891"/>
            <a:ext cx="4233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69" y="3178"/>
            <a:ext cx="12145433"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6632159"/>
      </p:ext>
    </p:extLst>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66"/>
            </a:gs>
            <a:gs pos="100000">
              <a:schemeClr val="accent1"/>
            </a:gs>
          </a:gsLst>
          <a:path path="rect">
            <a:fillToRect r="100000" b="100000"/>
          </a:path>
        </a:gradFill>
        <a:effectLst/>
      </p:bgPr>
    </p:bg>
    <p:spTree>
      <p:nvGrpSpPr>
        <p:cNvPr id="1" name=""/>
        <p:cNvGrpSpPr/>
        <p:nvPr/>
      </p:nvGrpSpPr>
      <p:grpSpPr>
        <a:xfrm>
          <a:off x="0" y="0"/>
          <a:ext cx="0" cy="0"/>
          <a:chOff x="0" y="0"/>
          <a:chExt cx="0" cy="0"/>
        </a:xfrm>
      </p:grpSpPr>
      <p:pic>
        <p:nvPicPr>
          <p:cNvPr id="6656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2" y="14288"/>
            <a:ext cx="12215284"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11466"/>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graphicFrame>
        <p:nvGraphicFramePr>
          <p:cNvPr id="67586" name="Object 18"/>
          <p:cNvGraphicFramePr>
            <a:graphicFrameLocks noChangeAspect="1"/>
          </p:cNvGraphicFramePr>
          <p:nvPr>
            <p:ph/>
          </p:nvPr>
        </p:nvGraphicFramePr>
        <p:xfrm>
          <a:off x="2" y="-23813"/>
          <a:ext cx="12156017" cy="6837363"/>
        </p:xfrm>
        <a:graphic>
          <a:graphicData uri="http://schemas.openxmlformats.org/presentationml/2006/ole">
            <mc:AlternateContent xmlns:mc="http://schemas.openxmlformats.org/markup-compatibility/2006">
              <mc:Choice xmlns:v="urn:schemas-microsoft-com:vml" Requires="v">
                <p:oleObj spid="_x0000_s16387"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23813"/>
                        <a:ext cx="12156017"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6665103"/>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6963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3243351"/>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065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6437207"/>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pic>
        <p:nvPicPr>
          <p:cNvPr id="7168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6917321"/>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270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4714100"/>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475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435319"/>
      </p:ext>
    </p:extLst>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5778"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12071351" cy="697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2833599"/>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81200" y="704850"/>
            <a:ext cx="8229600" cy="1047750"/>
          </a:xfrm>
        </p:spPr>
        <p:txBody>
          <a:bodyPr/>
          <a:lstStyle/>
          <a:p>
            <a:pPr algn="ctr" rtl="1" eaLnBrk="1" hangingPunct="1"/>
            <a:r>
              <a:rPr lang="ar-EG" altLang="en-US" sz="4400" b="1"/>
              <a:t>نشأة الغلاف الجوي</a:t>
            </a:r>
            <a:endParaRPr lang="en-US" altLang="en-US" sz="4400" b="1"/>
          </a:p>
        </p:txBody>
      </p:sp>
      <p:sp>
        <p:nvSpPr>
          <p:cNvPr id="32771" name="Content Placeholder 2"/>
          <p:cNvSpPr>
            <a:spLocks noGrp="1"/>
          </p:cNvSpPr>
          <p:nvPr>
            <p:ph idx="1"/>
          </p:nvPr>
        </p:nvSpPr>
        <p:spPr/>
        <p:txBody>
          <a:bodyPr/>
          <a:lstStyle/>
          <a:p>
            <a:pPr algn="just" rtl="1" eaLnBrk="1" hangingPunct="1"/>
            <a:r>
              <a:rPr lang="ar-EG" altLang="en-US" sz="2800" b="1" dirty="0">
                <a:ea typeface="Majalla UI"/>
              </a:rPr>
              <a:t>تكون الغلاف الجوي مع بداية نشأة الأرض وأثناء مراحل تكوين القشرة الصخرية، وذلك بانبثاق الغازات الأولية نتيجة تفاعل المواد المشعة في باطن الأرض وتصاعد الغازات وترتيب نفسها حسب كثافتها</a:t>
            </a:r>
            <a:r>
              <a:rPr lang="ar-EG" altLang="en-US" sz="2800" b="1" dirty="0" smtClean="0">
                <a:ea typeface="Majalla UI"/>
              </a:rPr>
              <a:t>.</a:t>
            </a:r>
            <a:endParaRPr lang="en-US" altLang="en-US" sz="2800" b="1" dirty="0" smtClean="0">
              <a:ea typeface="Majalla UI"/>
            </a:endParaRPr>
          </a:p>
          <a:p>
            <a:pPr marL="0" indent="0" algn="just" rtl="1" eaLnBrk="1" hangingPunct="1">
              <a:buNone/>
            </a:pPr>
            <a:endParaRPr lang="ar-EG" altLang="en-US" sz="2800" b="1" dirty="0">
              <a:ea typeface="Majalla UI"/>
            </a:endParaRPr>
          </a:p>
          <a:p>
            <a:pPr algn="just" rtl="1" eaLnBrk="1" hangingPunct="1"/>
            <a:r>
              <a:rPr lang="ar-EG" altLang="en-US" sz="2800" b="1" dirty="0">
                <a:ea typeface="Majalla UI"/>
              </a:rPr>
              <a:t>ويجدد الغلاف الجوي نفسه وبصورة تدريجية عن طريق تصاعد الغازات الناتجة عن انبثاق الصهير البركاني، وانبثاق مياه النافورات الحارة، وتحلل النباتات والحيوانات والمواد العضوية واحتراق مواد الوقود.</a:t>
            </a:r>
            <a:endParaRPr lang="en-US" altLang="en-US" sz="2800" b="1" dirty="0"/>
          </a:p>
        </p:txBody>
      </p:sp>
    </p:spTree>
    <p:extLst>
      <p:ext uri="{BB962C8B-B14F-4D97-AF65-F5344CB8AC3E}">
        <p14:creationId xmlns:p14="http://schemas.microsoft.com/office/powerpoint/2010/main" val="2884692380"/>
      </p:ext>
    </p:extLst>
  </p:cSld>
  <p:clrMapOvr>
    <a:masterClrMapping/>
  </p:clrMapOvr>
  <p:transition>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680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863298"/>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7987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7" y="14288"/>
            <a:ext cx="12166600" cy="684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683813"/>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8089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7101159"/>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8192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6190426"/>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8294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65" y="0"/>
            <a:ext cx="12263967" cy="689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783070"/>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pic>
        <p:nvPicPr>
          <p:cNvPr id="8397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2517534"/>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sp>
        <p:nvSpPr>
          <p:cNvPr id="84994" name="Text Box 7"/>
          <p:cNvSpPr txBox="1">
            <a:spLocks noChangeArrowheads="1"/>
          </p:cNvSpPr>
          <p:nvPr/>
        </p:nvSpPr>
        <p:spPr bwMode="auto">
          <a:xfrm>
            <a:off x="7518400" y="3124200"/>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r" rtl="1" eaLnBrk="1" fontAlgn="base" hangingPunct="1">
              <a:spcBef>
                <a:spcPct val="50000"/>
              </a:spcBef>
              <a:spcAft>
                <a:spcPct val="0"/>
              </a:spcAft>
            </a:pPr>
            <a:endParaRPr lang="en-US" smtClean="0">
              <a:solidFill>
                <a:srgbClr val="000000"/>
              </a:solidFill>
            </a:endParaRPr>
          </a:p>
        </p:txBody>
      </p:sp>
      <p:pic>
        <p:nvPicPr>
          <p:cNvPr id="8499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9" y="-17463"/>
            <a:ext cx="12145433" cy="683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310297"/>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sp>
        <p:nvSpPr>
          <p:cNvPr id="86018" name="Text Box 6"/>
          <p:cNvSpPr txBox="1">
            <a:spLocks noChangeArrowheads="1"/>
          </p:cNvSpPr>
          <p:nvPr/>
        </p:nvSpPr>
        <p:spPr bwMode="auto">
          <a:xfrm>
            <a:off x="7518400" y="3124200"/>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r" rtl="1" eaLnBrk="1" fontAlgn="base" hangingPunct="1">
              <a:spcBef>
                <a:spcPct val="50000"/>
              </a:spcBef>
              <a:spcAft>
                <a:spcPct val="0"/>
              </a:spcAft>
            </a:pPr>
            <a:endParaRPr lang="en-US" smtClean="0">
              <a:solidFill>
                <a:srgbClr val="000000"/>
              </a:solidFill>
            </a:endParaRPr>
          </a:p>
        </p:txBody>
      </p:sp>
      <p:graphicFrame>
        <p:nvGraphicFramePr>
          <p:cNvPr id="86019" name="Object 12"/>
          <p:cNvGraphicFramePr>
            <a:graphicFrameLocks noChangeAspect="1"/>
          </p:cNvGraphicFramePr>
          <p:nvPr>
            <p:ph/>
          </p:nvPr>
        </p:nvGraphicFramePr>
        <p:xfrm>
          <a:off x="2" y="-23813"/>
          <a:ext cx="12156017" cy="6837363"/>
        </p:xfrm>
        <a:graphic>
          <a:graphicData uri="http://schemas.openxmlformats.org/presentationml/2006/ole">
            <mc:AlternateContent xmlns:mc="http://schemas.openxmlformats.org/markup-compatibility/2006">
              <mc:Choice xmlns:v="urn:schemas-microsoft-com:vml" Requires="v">
                <p:oleObj spid="_x0000_s17411"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23813"/>
                        <a:ext cx="12156017"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041413684"/>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sp>
        <p:nvSpPr>
          <p:cNvPr id="87042" name="Text Box 6"/>
          <p:cNvSpPr txBox="1">
            <a:spLocks noChangeArrowheads="1"/>
          </p:cNvSpPr>
          <p:nvPr/>
        </p:nvSpPr>
        <p:spPr bwMode="auto">
          <a:xfrm>
            <a:off x="7518400" y="3124200"/>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algn="r" rtl="1"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r" rtl="1" eaLnBrk="1" fontAlgn="base" hangingPunct="1">
              <a:spcBef>
                <a:spcPct val="50000"/>
              </a:spcBef>
              <a:spcAft>
                <a:spcPct val="0"/>
              </a:spcAft>
            </a:pPr>
            <a:endParaRPr lang="en-US" smtClean="0">
              <a:solidFill>
                <a:srgbClr val="000000"/>
              </a:solidFill>
            </a:endParaRPr>
          </a:p>
        </p:txBody>
      </p:sp>
      <p:pic>
        <p:nvPicPr>
          <p:cNvPr id="87043" name="Picture 9" descr="5_16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5420" y="3424241"/>
            <a:ext cx="19049" cy="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7044" name="Object 13"/>
          <p:cNvGraphicFramePr>
            <a:graphicFrameLocks noChangeAspect="1"/>
          </p:cNvGraphicFramePr>
          <p:nvPr>
            <p:ph/>
          </p:nvPr>
        </p:nvGraphicFramePr>
        <p:xfrm>
          <a:off x="46569" y="36516"/>
          <a:ext cx="12145433" cy="6777037"/>
        </p:xfrm>
        <a:graphic>
          <a:graphicData uri="http://schemas.openxmlformats.org/presentationml/2006/ole">
            <mc:AlternateContent xmlns:mc="http://schemas.openxmlformats.org/markup-compatibility/2006">
              <mc:Choice xmlns:v="urn:schemas-microsoft-com:vml" Requires="v">
                <p:oleObj spid="_x0000_s18435"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9" y="36516"/>
                        <a:ext cx="12145433" cy="677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78035490"/>
      </p:ext>
    </p:extLst>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0" y="2890394"/>
            <a:ext cx="4419600" cy="1323439"/>
          </a:xfrm>
          <a:prstGeom prst="rect">
            <a:avLst/>
          </a:prstGeom>
        </p:spPr>
        <p:txBody>
          <a:bodyPr>
            <a:spAutoFit/>
          </a:bodyPr>
          <a:lstStyle/>
          <a:p>
            <a:pPr algn="ctr">
              <a:defRPr/>
            </a:pP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cs typeface="Times New Roman" panose="02020603050405020304" pitchFamily="18" charset="0"/>
              </a:rPr>
              <a:t>To Be Continued</a:t>
            </a:r>
          </a:p>
        </p:txBody>
      </p:sp>
    </p:spTree>
    <p:extLst>
      <p:ext uri="{BB962C8B-B14F-4D97-AF65-F5344CB8AC3E}">
        <p14:creationId xmlns:p14="http://schemas.microsoft.com/office/powerpoint/2010/main" val="259361123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981200" y="704850"/>
            <a:ext cx="8229600" cy="1047750"/>
          </a:xfrm>
        </p:spPr>
        <p:txBody>
          <a:bodyPr/>
          <a:lstStyle/>
          <a:p>
            <a:pPr algn="ctr" rtl="1" eaLnBrk="1" hangingPunct="1"/>
            <a:r>
              <a:rPr lang="ar-EG" altLang="en-US" sz="4400" b="1"/>
              <a:t>تركيب الغلاف الجوي</a:t>
            </a:r>
            <a:endParaRPr lang="en-US" altLang="en-US" sz="4400" b="1"/>
          </a:p>
        </p:txBody>
      </p:sp>
      <p:sp>
        <p:nvSpPr>
          <p:cNvPr id="33795" name="Content Placeholder 2"/>
          <p:cNvSpPr>
            <a:spLocks noGrp="1"/>
          </p:cNvSpPr>
          <p:nvPr>
            <p:ph idx="1"/>
          </p:nvPr>
        </p:nvSpPr>
        <p:spPr/>
        <p:txBody>
          <a:bodyPr/>
          <a:lstStyle/>
          <a:p>
            <a:pPr algn="just" rtl="1" eaLnBrk="1" hangingPunct="1"/>
            <a:r>
              <a:rPr lang="ar-EG" altLang="en-US" b="1" dirty="0" smtClean="0">
                <a:ea typeface="Majalla UI"/>
              </a:rPr>
              <a:t>يتركب الغلاف الغازي أساساً من أربعة غازات رئيسية هي النتروجين والأكسجين والأرجون وثاني أكسيد الكربون؛ حيث تكون أكثر من 99,997% من جملة حجم الهواء.</a:t>
            </a:r>
          </a:p>
          <a:p>
            <a:pPr algn="just" rtl="1" eaLnBrk="1" hangingPunct="1"/>
            <a:r>
              <a:rPr lang="ar-EG" altLang="en-US" b="1" dirty="0" smtClean="0">
                <a:ea typeface="Majalla UI"/>
              </a:rPr>
              <a:t>النتروجين 78,088% و الأكسجين 20,949% والارجون 0,930% وثاني أكسيد الكربون 0,030%.</a:t>
            </a:r>
            <a:endParaRPr lang="en-US" altLang="en-US" b="1" dirty="0" smtClean="0">
              <a:ea typeface="Majalla UI"/>
            </a:endParaRPr>
          </a:p>
          <a:p>
            <a:pPr marL="0" indent="0" algn="just" rtl="1" eaLnBrk="1" hangingPunct="1">
              <a:buNone/>
            </a:pPr>
            <a:endParaRPr lang="ar-EG" altLang="en-US" b="1" dirty="0" smtClean="0">
              <a:ea typeface="Majalla UI"/>
            </a:endParaRPr>
          </a:p>
          <a:p>
            <a:pPr algn="just" rtl="1" eaLnBrk="1" hangingPunct="1"/>
            <a:r>
              <a:rPr lang="ar-EG" altLang="en-US" b="1" dirty="0" smtClean="0">
                <a:ea typeface="Majalla UI"/>
              </a:rPr>
              <a:t>كما يتركب الغلاف الجوي نسب مختلفة من بخار الماء والتي تقدر بنحو 4% من جملة وزن الهواء عندما يكون مشبعاً بالرطوبة.</a:t>
            </a:r>
          </a:p>
          <a:p>
            <a:pPr algn="just" rtl="1" eaLnBrk="1" hangingPunct="1"/>
            <a:r>
              <a:rPr lang="ar-EG" altLang="en-US" b="1" dirty="0" smtClean="0">
                <a:ea typeface="Majalla UI"/>
              </a:rPr>
              <a:t>كما يتضمن تركيب الغلاف الجوي كميات كبيرة من المواد الصلبة ممثلة في حبيبات الأتربة الدقيقة الحجم والغبار البركاني والدخان وغيرها.</a:t>
            </a:r>
            <a:endParaRPr lang="en-US" altLang="en-US" b="1" dirty="0" smtClean="0"/>
          </a:p>
        </p:txBody>
      </p:sp>
    </p:spTree>
    <p:extLst>
      <p:ext uri="{BB962C8B-B14F-4D97-AF65-F5344CB8AC3E}">
        <p14:creationId xmlns:p14="http://schemas.microsoft.com/office/powerpoint/2010/main" val="3468599111"/>
      </p:ext>
    </p:extLst>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981200" y="704850"/>
            <a:ext cx="8229600" cy="742950"/>
          </a:xfrm>
        </p:spPr>
        <p:txBody>
          <a:bodyPr/>
          <a:lstStyle/>
          <a:p>
            <a:pPr algn="ctr" rtl="1"/>
            <a:r>
              <a:rPr lang="ar-EG" altLang="en-US" sz="4400" b="1">
                <a:solidFill>
                  <a:srgbClr val="04617B"/>
                </a:solidFill>
              </a:rPr>
              <a:t>طبقات الغلاف الجوي</a:t>
            </a:r>
            <a:endParaRPr lang="en-US" altLang="en-US" smtClean="0"/>
          </a:p>
        </p:txBody>
      </p:sp>
      <p:pic>
        <p:nvPicPr>
          <p:cNvPr id="34819"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581401" y="1600200"/>
            <a:ext cx="5172075" cy="3048000"/>
          </a:xfrm>
        </p:spPr>
      </p:pic>
      <p:pic>
        <p:nvPicPr>
          <p:cNvPr id="34820" name="Picture 2" descr="D:\Climate\Images\tip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700588"/>
            <a:ext cx="4800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8500261"/>
      </p:ext>
    </p:extLst>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1524000" y="533400"/>
            <a:ext cx="8915400" cy="914400"/>
          </a:xfrm>
        </p:spPr>
        <p:txBody>
          <a:bodyPr/>
          <a:lstStyle/>
          <a:p>
            <a:pPr algn="ctr" rtl="1">
              <a:defRPr/>
            </a:pPr>
            <a:r>
              <a:rPr lang="ar-SA" sz="4400" b="1" dirty="0" err="1">
                <a:solidFill>
                  <a:schemeClr val="accent2">
                    <a:lumMod val="50000"/>
                  </a:schemeClr>
                </a:solidFill>
                <a:cs typeface="Simplified Arabic" pitchFamily="2" charset="-78"/>
              </a:rPr>
              <a:t>التروبوسفير</a:t>
            </a:r>
            <a:endParaRPr lang="en-US" sz="2800" b="1" dirty="0">
              <a:solidFill>
                <a:schemeClr val="tx1"/>
              </a:solidFill>
              <a:cs typeface="Simplified Arabic" pitchFamily="2" charset="-78"/>
            </a:endParaRPr>
          </a:p>
        </p:txBody>
      </p:sp>
      <p:sp>
        <p:nvSpPr>
          <p:cNvPr id="35843" name="Rectangle 3"/>
          <p:cNvSpPr>
            <a:spLocks noGrp="1" noRot="1" noChangeArrowheads="1"/>
          </p:cNvSpPr>
          <p:nvPr>
            <p:ph type="body" idx="1"/>
          </p:nvPr>
        </p:nvSpPr>
        <p:spPr>
          <a:xfrm>
            <a:off x="1600200" y="1600200"/>
            <a:ext cx="9067800" cy="5105400"/>
          </a:xfrm>
        </p:spPr>
        <p:txBody>
          <a:bodyPr/>
          <a:lstStyle/>
          <a:p>
            <a:pPr lvl="1" algn="just" rtl="1"/>
            <a:r>
              <a:rPr lang="ar-SA" altLang="en-US" sz="2000" b="1" dirty="0">
                <a:cs typeface="Simplified Arabic" panose="02020603050405020304" pitchFamily="18" charset="-78"/>
              </a:rPr>
              <a:t>كلمة غير عربية معناها : "الطبقة المضطربة" وير</a:t>
            </a:r>
            <a:r>
              <a:rPr lang="ar-EG" altLang="en-US" sz="2000" b="1" dirty="0">
                <a:cs typeface="Simplified Arabic" panose="02020603050405020304" pitchFamily="18" charset="-78"/>
              </a:rPr>
              <a:t>ج</a:t>
            </a:r>
            <a:r>
              <a:rPr lang="ar-SA" altLang="en-US" sz="2000" b="1" dirty="0">
                <a:cs typeface="Simplified Arabic" panose="02020603050405020304" pitchFamily="18" charset="-78"/>
              </a:rPr>
              <a:t>ع تسميتها بهذا الاسم لحدوث معظم التقلبات الجوية فيها من مطر وعواصف ورياح ورطوبة </a:t>
            </a:r>
            <a:r>
              <a:rPr lang="ar-EG" altLang="en-US" sz="2000" b="1" dirty="0">
                <a:cs typeface="Simplified Arabic" panose="02020603050405020304" pitchFamily="18" charset="-78"/>
              </a:rPr>
              <a:t>.. وغيرها</a:t>
            </a:r>
            <a:r>
              <a:rPr lang="ar-SA" altLang="en-US" sz="2000" b="1" dirty="0">
                <a:cs typeface="Simplified Arabic" panose="02020603050405020304" pitchFamily="18" charset="-78"/>
              </a:rPr>
              <a:t>.</a:t>
            </a:r>
          </a:p>
          <a:p>
            <a:pPr lvl="1" algn="just" rtl="1"/>
            <a:r>
              <a:rPr lang="ar-EG" altLang="en-US" sz="2000" b="1" dirty="0">
                <a:cs typeface="Simplified Arabic" panose="02020603050405020304" pitchFamily="18" charset="-78"/>
              </a:rPr>
              <a:t>متوسط سمك </a:t>
            </a:r>
            <a:r>
              <a:rPr lang="ar-SA" altLang="en-US" sz="2000" b="1" dirty="0">
                <a:cs typeface="Simplified Arabic" panose="02020603050405020304" pitchFamily="18" charset="-78"/>
              </a:rPr>
              <a:t>هذه الطبقة من سطح الأرض وحتى طبقة ال</a:t>
            </a:r>
            <a:r>
              <a:rPr lang="ar-EG" altLang="en-US" sz="2000" b="1" dirty="0">
                <a:cs typeface="Simplified Arabic" panose="02020603050405020304" pitchFamily="18" charset="-78"/>
              </a:rPr>
              <a:t>أ</a:t>
            </a:r>
            <a:r>
              <a:rPr lang="ar-SA" altLang="en-US" sz="2000" b="1" dirty="0">
                <a:cs typeface="Simplified Arabic" panose="02020603050405020304" pitchFamily="18" charset="-78"/>
              </a:rPr>
              <a:t>ستراتوسفير يبلغ 1</a:t>
            </a:r>
            <a:r>
              <a:rPr lang="ar-EG" altLang="en-US" sz="2000" b="1" dirty="0">
                <a:cs typeface="Simplified Arabic" panose="02020603050405020304" pitchFamily="18" charset="-78"/>
              </a:rPr>
              <a:t>2</a:t>
            </a:r>
            <a:r>
              <a:rPr lang="ar-SA" altLang="en-US" sz="2000" b="1" dirty="0">
                <a:cs typeface="Simplified Arabic" panose="02020603050405020304" pitchFamily="18" charset="-78"/>
              </a:rPr>
              <a:t> كم تقريبا</a:t>
            </a:r>
            <a:r>
              <a:rPr lang="ar-EG" altLang="en-US" sz="2000" b="1" dirty="0">
                <a:cs typeface="Simplified Arabic" panose="02020603050405020304" pitchFamily="18" charset="-78"/>
              </a:rPr>
              <a:t>؛ حيث </a:t>
            </a:r>
            <a:r>
              <a:rPr lang="ar-SA" altLang="en-US" sz="2000" b="1" dirty="0">
                <a:cs typeface="Simplified Arabic" panose="02020603050405020304" pitchFamily="18" charset="-78"/>
              </a:rPr>
              <a:t>ترتفع عند القطبين (</a:t>
            </a:r>
            <a:r>
              <a:rPr lang="ar-EG" altLang="en-US" sz="2000" b="1" dirty="0">
                <a:cs typeface="Simplified Arabic" panose="02020603050405020304" pitchFamily="18" charset="-78"/>
              </a:rPr>
              <a:t>6</a:t>
            </a:r>
            <a:r>
              <a:rPr lang="ar-SA" altLang="en-US" sz="2000" b="1" dirty="0">
                <a:cs typeface="Simplified Arabic" panose="02020603050405020304" pitchFamily="18" charset="-78"/>
              </a:rPr>
              <a:t> كم) ، وعند الاستواء يبلغ ارتفاعها (18 كم).</a:t>
            </a:r>
            <a:endParaRPr lang="ar-EG" altLang="en-US" sz="2000" b="1" dirty="0">
              <a:cs typeface="Simplified Arabic" panose="02020603050405020304" pitchFamily="18" charset="-78"/>
            </a:endParaRPr>
          </a:p>
          <a:p>
            <a:pPr lvl="1" algn="just" rtl="1"/>
            <a:r>
              <a:rPr lang="ar-SA" altLang="en-US" sz="2000" b="1" dirty="0">
                <a:cs typeface="Simplified Arabic" panose="02020603050405020304" pitchFamily="18" charset="-78"/>
              </a:rPr>
              <a:t>تحتوى على 75 % من كتلة الغلاف الجوي</a:t>
            </a:r>
            <a:r>
              <a:rPr lang="ar-EG" altLang="en-US" sz="2000" b="1" dirty="0">
                <a:cs typeface="Simplified Arabic" panose="02020603050405020304" pitchFamily="18" charset="-78"/>
              </a:rPr>
              <a:t>؛ حيث </a:t>
            </a:r>
            <a:r>
              <a:rPr lang="ar-SA" altLang="en-US" sz="2000" b="1" dirty="0">
                <a:cs typeface="Simplified Arabic" panose="02020603050405020304" pitchFamily="18" charset="-78"/>
              </a:rPr>
              <a:t>تحتوى على </a:t>
            </a:r>
            <a:r>
              <a:rPr lang="ar-EG" altLang="en-US" sz="2000" b="1" dirty="0">
                <a:cs typeface="Simplified Arabic" panose="02020603050405020304" pitchFamily="18" charset="-78"/>
              </a:rPr>
              <a:t>ال</a:t>
            </a:r>
            <a:r>
              <a:rPr lang="ar-SA" altLang="en-US" sz="2000" b="1" dirty="0">
                <a:cs typeface="Simplified Arabic" panose="02020603050405020304" pitchFamily="18" charset="-78"/>
              </a:rPr>
              <a:t>غازات </a:t>
            </a:r>
            <a:r>
              <a:rPr lang="ar-EG" altLang="en-US" sz="2000" b="1" dirty="0">
                <a:cs typeface="Simplified Arabic" panose="02020603050405020304" pitchFamily="18" charset="-78"/>
              </a:rPr>
              <a:t>الثقيلة، كما تحتوى على 99 % من بخار الماء الموجود في الغلاف الجوي.</a:t>
            </a:r>
            <a:endParaRPr lang="ar-SA" altLang="en-US" sz="2000" b="1" dirty="0">
              <a:cs typeface="Simplified Arabic" panose="02020603050405020304" pitchFamily="18" charset="-78"/>
            </a:endParaRPr>
          </a:p>
          <a:p>
            <a:pPr lvl="1" algn="just" rtl="1"/>
            <a:r>
              <a:rPr lang="ar-SA" altLang="en-US" sz="2000" b="1" dirty="0">
                <a:cs typeface="Simplified Arabic" panose="02020603050405020304" pitchFamily="18" charset="-78"/>
              </a:rPr>
              <a:t>تقل درجة الحرارة فيها كلما ارتفعنا لأعلى بمعدل 6</a:t>
            </a:r>
            <a:r>
              <a:rPr lang="en-US" altLang="en-US" sz="2000" b="1" dirty="0">
                <a:latin typeface="Times New Roman" panose="02020603050405020304" pitchFamily="18" charset="0"/>
                <a:cs typeface="Times New Roman" panose="02020603050405020304" pitchFamily="18" charset="0"/>
              </a:rPr>
              <a:t>ᵒ</a:t>
            </a:r>
            <a:r>
              <a:rPr lang="ar-SA" altLang="en-US" sz="2000" b="1" dirty="0">
                <a:cs typeface="Simplified Arabic" panose="02020603050405020304" pitchFamily="18" charset="-78"/>
              </a:rPr>
              <a:t> مئوية لكل</a:t>
            </a:r>
            <a:r>
              <a:rPr lang="ar-EG" altLang="en-US" sz="2000" b="1" dirty="0">
                <a:cs typeface="Simplified Arabic" panose="02020603050405020304" pitchFamily="18" charset="-78"/>
              </a:rPr>
              <a:t> </a:t>
            </a:r>
            <a:r>
              <a:rPr lang="ar-SA" altLang="en-US" sz="2000" b="1" dirty="0">
                <a:cs typeface="Simplified Arabic" panose="02020603050405020304" pitchFamily="18" charset="-78"/>
              </a:rPr>
              <a:t>(كم) أي</a:t>
            </a:r>
            <a:r>
              <a:rPr lang="ar-EG" altLang="en-US" sz="2000" b="1" dirty="0">
                <a:cs typeface="Simplified Arabic" panose="02020603050405020304" pitchFamily="18" charset="-78"/>
              </a:rPr>
              <a:t> </a:t>
            </a:r>
            <a:r>
              <a:rPr lang="ar-SA" altLang="en-US" sz="2000" b="1" dirty="0">
                <a:cs typeface="Simplified Arabic" panose="02020603050405020304" pitchFamily="18" charset="-78"/>
              </a:rPr>
              <a:t>ما يعادل تقريبا درجة واحدة لكل (150 متراً). </a:t>
            </a:r>
            <a:endParaRPr lang="ar-EG" altLang="en-US" sz="2000" b="1" dirty="0">
              <a:cs typeface="Simplified Arabic" panose="02020603050405020304" pitchFamily="18" charset="-78"/>
            </a:endParaRPr>
          </a:p>
          <a:p>
            <a:pPr lvl="1" algn="just" rtl="1"/>
            <a:r>
              <a:rPr lang="ar-SA" altLang="en-US" sz="2000" b="1" dirty="0">
                <a:cs typeface="Simplified Arabic" panose="02020603050405020304" pitchFamily="18" charset="-78"/>
              </a:rPr>
              <a:t>يقل الضغط الجوي </a:t>
            </a:r>
            <a:r>
              <a:rPr lang="ar-EG" altLang="en-US" sz="2000" b="1" dirty="0">
                <a:cs typeface="Simplified Arabic" panose="02020603050405020304" pitchFamily="18" charset="-78"/>
              </a:rPr>
              <a:t>مع ال</a:t>
            </a:r>
            <a:r>
              <a:rPr lang="ar-SA" altLang="en-US" sz="2000" b="1" dirty="0">
                <a:cs typeface="Simplified Arabic" panose="02020603050405020304" pitchFamily="18" charset="-78"/>
              </a:rPr>
              <a:t>ارتفع لأعلى</a:t>
            </a:r>
            <a:r>
              <a:rPr lang="ar-EG" altLang="en-US" sz="2000" b="1" dirty="0">
                <a:cs typeface="Simplified Arabic" panose="02020603050405020304" pitchFamily="18" charset="-78"/>
              </a:rPr>
              <a:t> بمعدلات متغيرة</a:t>
            </a:r>
            <a:r>
              <a:rPr lang="ar-SA" altLang="en-US" sz="2000" b="1" dirty="0">
                <a:cs typeface="Simplified Arabic" panose="02020603050405020304" pitchFamily="18" charset="-78"/>
              </a:rPr>
              <a:t>، </a:t>
            </a:r>
            <a:r>
              <a:rPr lang="ar-EG" altLang="en-US" sz="2000" b="1" dirty="0">
                <a:cs typeface="Simplified Arabic" panose="02020603050405020304" pitchFamily="18" charset="-78"/>
              </a:rPr>
              <a:t>ل</a:t>
            </a:r>
            <a:r>
              <a:rPr lang="ar-SA" altLang="en-US" sz="2000" b="1" dirty="0">
                <a:cs typeface="Simplified Arabic" panose="02020603050405020304" pitchFamily="18" charset="-78"/>
              </a:rPr>
              <a:t>يصل عند نهايتها إلى 0.1 من قيمة الضغط الجوي المعتاد المتواجد عند سطح الأرض. </a:t>
            </a:r>
            <a:endParaRPr lang="ar-EG" altLang="en-US" sz="2000" b="1" dirty="0">
              <a:cs typeface="Simplified Arabic" panose="02020603050405020304" pitchFamily="18" charset="-78"/>
            </a:endParaRPr>
          </a:p>
          <a:p>
            <a:pPr lvl="1" algn="just" rtl="1"/>
            <a:r>
              <a:rPr lang="ar-EG" altLang="en-US" sz="2000" b="1" dirty="0">
                <a:cs typeface="Simplified Arabic" panose="02020603050405020304" pitchFamily="18" charset="-78"/>
              </a:rPr>
              <a:t>تتصف الطبقة ب</a:t>
            </a:r>
            <a:r>
              <a:rPr lang="ar-SA" altLang="en-US" sz="2000" b="1" dirty="0">
                <a:cs typeface="Simplified Arabic" panose="02020603050405020304" pitchFamily="18" charset="-78"/>
              </a:rPr>
              <a:t>حركة الهواء </a:t>
            </a:r>
            <a:r>
              <a:rPr lang="ar-EG" altLang="en-US" sz="2000" b="1" dirty="0">
                <a:cs typeface="Simplified Arabic" panose="02020603050405020304" pitchFamily="18" charset="-78"/>
              </a:rPr>
              <a:t>ال</a:t>
            </a:r>
            <a:r>
              <a:rPr lang="ar-SA" altLang="en-US" sz="2000" b="1" dirty="0">
                <a:cs typeface="Simplified Arabic" panose="02020603050405020304" pitchFamily="18" charset="-78"/>
              </a:rPr>
              <a:t>رأسية، أي يتحرك  الهواء فيها </a:t>
            </a:r>
            <a:r>
              <a:rPr lang="ar-EG" altLang="en-US" sz="2000" b="1" dirty="0">
                <a:cs typeface="Simplified Arabic" panose="02020603050405020304" pitchFamily="18" charset="-78"/>
              </a:rPr>
              <a:t>من </a:t>
            </a:r>
            <a:r>
              <a:rPr lang="ar-SA" altLang="en-US" sz="2000" b="1" dirty="0">
                <a:cs typeface="Simplified Arabic" panose="02020603050405020304" pitchFamily="18" charset="-78"/>
              </a:rPr>
              <a:t>أسفل </a:t>
            </a:r>
            <a:r>
              <a:rPr lang="ar-EG" altLang="en-US" sz="2000" b="1" dirty="0">
                <a:cs typeface="Simplified Arabic" panose="02020603050405020304" pitchFamily="18" charset="-78"/>
              </a:rPr>
              <a:t>إلى </a:t>
            </a:r>
            <a:r>
              <a:rPr lang="ar-SA" altLang="en-US" sz="2000" b="1" dirty="0">
                <a:cs typeface="Simplified Arabic" panose="02020603050405020304" pitchFamily="18" charset="-78"/>
              </a:rPr>
              <a:t>أعلى</a:t>
            </a:r>
            <a:r>
              <a:rPr lang="ar-EG" altLang="en-US" sz="2000" b="1" dirty="0">
                <a:cs typeface="Simplified Arabic" panose="02020603050405020304" pitchFamily="18" charset="-78"/>
              </a:rPr>
              <a:t> والعكس؛</a:t>
            </a:r>
            <a:r>
              <a:rPr lang="ar-SA" altLang="en-US" sz="2000" b="1" dirty="0">
                <a:cs typeface="Simplified Arabic" panose="02020603050405020304" pitchFamily="18" charset="-78"/>
              </a:rPr>
              <a:t> حيث تتصاعد التيارات الهوائية الساخنة لأعلى بينما تهبط التيارات الهوائية الباردة إلى أسفل</a:t>
            </a:r>
            <a:r>
              <a:rPr lang="ar-EG" altLang="en-US" sz="2000" b="1" dirty="0">
                <a:cs typeface="Simplified Arabic" panose="02020603050405020304" pitchFamily="18" charset="-78"/>
              </a:rPr>
              <a:t>.</a:t>
            </a:r>
            <a:endParaRPr lang="ar-SA" altLang="en-US" sz="2000" b="1" dirty="0">
              <a:cs typeface="Simplified Arabic" panose="02020603050405020304" pitchFamily="18" charset="-78"/>
            </a:endParaRPr>
          </a:p>
          <a:p>
            <a:pPr lvl="1" algn="just" rtl="1"/>
            <a:r>
              <a:rPr lang="ar-EG" altLang="en-US" sz="2000" b="1" dirty="0">
                <a:cs typeface="Simplified Arabic" panose="02020603050405020304" pitchFamily="18" charset="-78"/>
              </a:rPr>
              <a:t>يحدث فيها </a:t>
            </a:r>
            <a:r>
              <a:rPr lang="ar-SA" altLang="en-US" sz="2000" b="1" dirty="0">
                <a:cs typeface="Simplified Arabic" panose="02020603050405020304" pitchFamily="18" charset="-78"/>
              </a:rPr>
              <a:t>كافة الظواهر الجوية كالأمطار والرياح</a:t>
            </a:r>
            <a:r>
              <a:rPr lang="ar-EG" altLang="en-US" sz="2000" b="1" dirty="0">
                <a:cs typeface="Simplified Arabic" panose="02020603050405020304" pitchFamily="18" charset="-78"/>
              </a:rPr>
              <a:t>، </a:t>
            </a:r>
            <a:r>
              <a:rPr lang="ar-SA" altLang="en-US" sz="2000" b="1" dirty="0">
                <a:cs typeface="Simplified Arabic" panose="02020603050405020304" pitchFamily="18" charset="-78"/>
              </a:rPr>
              <a:t>وهذه الظواهر تؤثر بشكل عام على نشاط الكائنات الحية</a:t>
            </a:r>
            <a:r>
              <a:rPr lang="ar-EG" altLang="en-US" sz="2000" b="1" dirty="0">
                <a:cs typeface="Simplified Arabic" panose="02020603050405020304" pitchFamily="18" charset="-78"/>
              </a:rPr>
              <a:t>،</a:t>
            </a:r>
            <a:r>
              <a:rPr lang="ar-SA" altLang="en-US" sz="2000" b="1" dirty="0">
                <a:cs typeface="Simplified Arabic" panose="02020603050405020304" pitchFamily="18" charset="-78"/>
              </a:rPr>
              <a:t> </a:t>
            </a:r>
            <a:r>
              <a:rPr lang="ar-EG" altLang="en-US" sz="2000" b="1" dirty="0">
                <a:cs typeface="Simplified Arabic" panose="02020603050405020304" pitchFamily="18" charset="-78"/>
              </a:rPr>
              <a:t>وبذلك</a:t>
            </a:r>
            <a:r>
              <a:rPr lang="ar-SA" altLang="en-US" sz="2000" b="1" dirty="0">
                <a:cs typeface="Simplified Arabic" panose="02020603050405020304" pitchFamily="18" charset="-78"/>
              </a:rPr>
              <a:t> </a:t>
            </a:r>
            <a:r>
              <a:rPr lang="ar-EG" altLang="en-US" sz="2000" b="1" dirty="0">
                <a:cs typeface="Simplified Arabic" panose="02020603050405020304" pitchFamily="18" charset="-78"/>
              </a:rPr>
              <a:t>ف</a:t>
            </a:r>
            <a:r>
              <a:rPr lang="ar-SA" altLang="en-US" sz="2000" b="1" dirty="0">
                <a:cs typeface="Simplified Arabic" panose="02020603050405020304" pitchFamily="18" charset="-78"/>
              </a:rPr>
              <a:t>ه</a:t>
            </a:r>
            <a:r>
              <a:rPr lang="ar-EG" altLang="en-US" sz="2000" b="1" dirty="0">
                <a:cs typeface="Simplified Arabic" panose="02020603050405020304" pitchFamily="18" charset="-78"/>
              </a:rPr>
              <a:t>ي</a:t>
            </a:r>
            <a:r>
              <a:rPr lang="ar-SA" altLang="en-US" sz="2000" b="1" dirty="0">
                <a:cs typeface="Simplified Arabic" panose="02020603050405020304" pitchFamily="18" charset="-78"/>
              </a:rPr>
              <a:t> الطبقة الوحيدة من الغلاف الجو</a:t>
            </a:r>
            <a:r>
              <a:rPr lang="ar-EG" altLang="en-US" sz="2000" b="1" dirty="0">
                <a:cs typeface="Simplified Arabic" panose="02020603050405020304" pitchFamily="18" charset="-78"/>
              </a:rPr>
              <a:t>ي</a:t>
            </a:r>
            <a:r>
              <a:rPr lang="ar-SA" altLang="en-US" sz="2000" b="1" dirty="0">
                <a:cs typeface="Simplified Arabic" panose="02020603050405020304" pitchFamily="18" charset="-78"/>
              </a:rPr>
              <a:t> الصالحة للحياة.</a:t>
            </a:r>
          </a:p>
        </p:txBody>
      </p:sp>
    </p:spTree>
    <p:extLst>
      <p:ext uri="{BB962C8B-B14F-4D97-AF65-F5344CB8AC3E}">
        <p14:creationId xmlns:p14="http://schemas.microsoft.com/office/powerpoint/2010/main" val="1467060907"/>
      </p:ext>
    </p:extLst>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1524000" y="533400"/>
            <a:ext cx="8915400" cy="914400"/>
          </a:xfrm>
        </p:spPr>
        <p:txBody>
          <a:bodyPr/>
          <a:lstStyle/>
          <a:p>
            <a:pPr algn="ctr" rtl="1">
              <a:defRPr/>
            </a:pPr>
            <a:r>
              <a:rPr lang="ar-SA" sz="4400" b="1" dirty="0">
                <a:solidFill>
                  <a:schemeClr val="accent2">
                    <a:lumMod val="50000"/>
                  </a:schemeClr>
                </a:solidFill>
                <a:cs typeface="Simplified Arabic" pitchFamily="2" charset="-78"/>
              </a:rPr>
              <a:t>ال</a:t>
            </a:r>
            <a:r>
              <a:rPr lang="ar-EG" sz="4400" b="1" dirty="0">
                <a:solidFill>
                  <a:schemeClr val="accent2">
                    <a:lumMod val="50000"/>
                  </a:schemeClr>
                </a:solidFill>
                <a:cs typeface="Simplified Arabic" pitchFamily="2" charset="-78"/>
              </a:rPr>
              <a:t>ا</a:t>
            </a:r>
            <a:r>
              <a:rPr lang="ar-SA" sz="4400" b="1" dirty="0" err="1">
                <a:solidFill>
                  <a:schemeClr val="accent2">
                    <a:lumMod val="50000"/>
                  </a:schemeClr>
                </a:solidFill>
                <a:cs typeface="Simplified Arabic" pitchFamily="2" charset="-78"/>
              </a:rPr>
              <a:t>ستراتوسفير</a:t>
            </a:r>
            <a:endParaRPr lang="en-US" sz="2800" b="1" dirty="0">
              <a:solidFill>
                <a:schemeClr val="tx1"/>
              </a:solidFill>
              <a:cs typeface="Simplified Arabic" pitchFamily="2" charset="-78"/>
            </a:endParaRPr>
          </a:p>
        </p:txBody>
      </p:sp>
      <p:sp>
        <p:nvSpPr>
          <p:cNvPr id="36867" name="Rectangle 3"/>
          <p:cNvSpPr>
            <a:spLocks noGrp="1" noRot="1" noChangeArrowheads="1"/>
          </p:cNvSpPr>
          <p:nvPr>
            <p:ph type="body" idx="1"/>
          </p:nvPr>
        </p:nvSpPr>
        <p:spPr>
          <a:xfrm>
            <a:off x="1600200" y="1600200"/>
            <a:ext cx="9067800" cy="5105400"/>
          </a:xfrm>
        </p:spPr>
        <p:txBody>
          <a:bodyPr/>
          <a:lstStyle/>
          <a:p>
            <a:pPr lvl="1" algn="just" rtl="1"/>
            <a:r>
              <a:rPr lang="ar-SA" altLang="en-US" sz="2200" b="1">
                <a:cs typeface="Simplified Arabic" panose="02020603050405020304" pitchFamily="18" charset="-78"/>
              </a:rPr>
              <a:t>الحد الفاصل بين طبقة (التروبوسفير) وطبقة (ال</a:t>
            </a:r>
            <a:r>
              <a:rPr lang="ar-EG" altLang="en-US" sz="2200" b="1">
                <a:cs typeface="Simplified Arabic" panose="02020603050405020304" pitchFamily="18" charset="-78"/>
              </a:rPr>
              <a:t>ا</a:t>
            </a:r>
            <a:r>
              <a:rPr lang="ar-SA" altLang="en-US" sz="2200" b="1">
                <a:cs typeface="Simplified Arabic" panose="02020603050405020304" pitchFamily="18" charset="-78"/>
              </a:rPr>
              <a:t>ستراتوسفير)</a:t>
            </a:r>
            <a:r>
              <a:rPr lang="ar-EG" altLang="en-US" sz="2200" b="1">
                <a:cs typeface="Simplified Arabic" panose="02020603050405020304" pitchFamily="18" charset="-78"/>
              </a:rPr>
              <a:t> </a:t>
            </a:r>
            <a:r>
              <a:rPr lang="ar-SA" altLang="en-US" sz="2200" b="1">
                <a:cs typeface="Simplified Arabic" panose="02020603050405020304" pitchFamily="18" charset="-78"/>
              </a:rPr>
              <a:t>يعرف باسم(التروبوبوز)</a:t>
            </a:r>
            <a:r>
              <a:rPr lang="ar-EG" altLang="en-US" sz="2200" b="1">
                <a:cs typeface="Simplified Arabic" panose="02020603050405020304" pitchFamily="18" charset="-78"/>
              </a:rPr>
              <a:t>، وهي طبقة التيارات النفاثة.</a:t>
            </a:r>
            <a:endParaRPr lang="ar-SA" altLang="en-US" sz="2200" b="1">
              <a:cs typeface="Simplified Arabic" panose="02020603050405020304" pitchFamily="18" charset="-78"/>
            </a:endParaRPr>
          </a:p>
          <a:p>
            <a:pPr lvl="1" algn="just" rtl="1"/>
            <a:r>
              <a:rPr lang="ar-EG" altLang="en-US" sz="2200" b="1">
                <a:cs typeface="Simplified Arabic" panose="02020603050405020304" pitchFamily="18" charset="-78"/>
              </a:rPr>
              <a:t>متوسط سمك </a:t>
            </a:r>
            <a:r>
              <a:rPr lang="ar-SA" altLang="en-US" sz="2200" b="1">
                <a:cs typeface="Simplified Arabic" panose="02020603050405020304" pitchFamily="18" charset="-78"/>
              </a:rPr>
              <a:t>هذه الطبقة من طبقة التروبوسفير وحتى طبقة</a:t>
            </a:r>
            <a:r>
              <a:rPr lang="ar-EG" altLang="en-US" sz="2200" b="1">
                <a:cs typeface="Simplified Arabic" panose="02020603050405020304" pitchFamily="18" charset="-78"/>
              </a:rPr>
              <a:t> </a:t>
            </a:r>
            <a:r>
              <a:rPr lang="ar-SA" altLang="en-US" sz="2200" b="1">
                <a:cs typeface="Simplified Arabic" panose="02020603050405020304" pitchFamily="18" charset="-78"/>
              </a:rPr>
              <a:t>الميزوسفير</a:t>
            </a:r>
            <a:r>
              <a:rPr lang="ar-EG" altLang="en-US" sz="2200" b="1">
                <a:cs typeface="Simplified Arabic" panose="02020603050405020304" pitchFamily="18" charset="-78"/>
              </a:rPr>
              <a:t> </a:t>
            </a:r>
            <a:r>
              <a:rPr lang="ar-SA" altLang="en-US" sz="2200" b="1">
                <a:cs typeface="Simplified Arabic" panose="02020603050405020304" pitchFamily="18" charset="-78"/>
              </a:rPr>
              <a:t>يبلغ </a:t>
            </a:r>
            <a:r>
              <a:rPr lang="ar-EG" altLang="en-US" sz="2200" b="1">
                <a:cs typeface="Simplified Arabic" panose="02020603050405020304" pitchFamily="18" charset="-78"/>
              </a:rPr>
              <a:t>40</a:t>
            </a:r>
            <a:r>
              <a:rPr lang="ar-SA" altLang="en-US" sz="2200" b="1">
                <a:cs typeface="Simplified Arabic" panose="02020603050405020304" pitchFamily="18" charset="-78"/>
              </a:rPr>
              <a:t> كم تقريبا</a:t>
            </a:r>
            <a:r>
              <a:rPr lang="ar-EG" altLang="en-US" sz="2200" b="1">
                <a:cs typeface="Simplified Arabic" panose="02020603050405020304" pitchFamily="18" charset="-78"/>
              </a:rPr>
              <a:t>؛ وهي أسمك </a:t>
            </a:r>
            <a:r>
              <a:rPr lang="ar-SA" altLang="en-US" sz="2200" b="1">
                <a:cs typeface="Simplified Arabic" panose="02020603050405020304" pitchFamily="18" charset="-78"/>
              </a:rPr>
              <a:t>عند القطبين، وتكاد تتلاشي عند الاستواء (</a:t>
            </a:r>
            <a:r>
              <a:rPr lang="ar-EG" altLang="en-US" sz="2200" b="1">
                <a:cs typeface="Simplified Arabic" panose="02020603050405020304" pitchFamily="18" charset="-78"/>
              </a:rPr>
              <a:t>4</a:t>
            </a:r>
            <a:r>
              <a:rPr lang="ar-SA" altLang="en-US" sz="2200" b="1">
                <a:cs typeface="Simplified Arabic" panose="02020603050405020304" pitchFamily="18" charset="-78"/>
              </a:rPr>
              <a:t> كم).</a:t>
            </a:r>
            <a:endParaRPr lang="ar-EG" altLang="en-US" sz="2200" b="1">
              <a:cs typeface="Simplified Arabic" panose="02020603050405020304" pitchFamily="18" charset="-78"/>
            </a:endParaRPr>
          </a:p>
          <a:p>
            <a:pPr lvl="1" algn="just" rtl="1"/>
            <a:r>
              <a:rPr lang="ar-SA" altLang="en-US" sz="2200" b="1">
                <a:cs typeface="Simplified Arabic" panose="02020603050405020304" pitchFamily="18" charset="-78"/>
              </a:rPr>
              <a:t>درجة الحرارة في الجزء السفلى ثابتة لا تقل ولا تزيد عن (-60</a:t>
            </a:r>
            <a:r>
              <a:rPr lang="en-US" altLang="en-US" sz="2200" b="1">
                <a:latin typeface="Times New Roman" panose="02020603050405020304" pitchFamily="18" charset="0"/>
                <a:cs typeface="Times New Roman" panose="02020603050405020304" pitchFamily="18" charset="0"/>
              </a:rPr>
              <a:t>ᵒ</a:t>
            </a:r>
            <a:r>
              <a:rPr lang="ar-SA" altLang="en-US" sz="2200" b="1">
                <a:cs typeface="Simplified Arabic" panose="02020603050405020304" pitchFamily="18" charset="-78"/>
              </a:rPr>
              <a:t>) مئوية</a:t>
            </a:r>
            <a:r>
              <a:rPr lang="ar-EG" altLang="en-US" sz="2200" b="1">
                <a:cs typeface="Simplified Arabic" panose="02020603050405020304" pitchFamily="18" charset="-78"/>
              </a:rPr>
              <a:t>، ثم </a:t>
            </a:r>
            <a:r>
              <a:rPr lang="ar-SA" altLang="en-US" sz="2200" b="1">
                <a:cs typeface="Simplified Arabic" panose="02020603050405020304" pitchFamily="18" charset="-78"/>
              </a:rPr>
              <a:t>تزداد تدريجيا كلما ارتفعنا إلى أعلى حتى تصل إلى </a:t>
            </a:r>
            <a:r>
              <a:rPr lang="ar-EG" altLang="en-US" sz="2200" b="1">
                <a:cs typeface="Simplified Arabic" panose="02020603050405020304" pitchFamily="18" charset="-78"/>
              </a:rPr>
              <a:t>الصفر ال</a:t>
            </a:r>
            <a:r>
              <a:rPr lang="ar-SA" altLang="en-US" sz="2200" b="1">
                <a:cs typeface="Simplified Arabic" panose="02020603050405020304" pitchFamily="18" charset="-78"/>
              </a:rPr>
              <a:t>مئوي</a:t>
            </a:r>
            <a:r>
              <a:rPr lang="ar-EG" altLang="en-US" sz="2200" b="1">
                <a:cs typeface="Simplified Arabic" panose="02020603050405020304" pitchFamily="18" charset="-78"/>
              </a:rPr>
              <a:t>؛ ويرجع ارتفاع درجة الحرارة إلى طبقة الأوزون الموجودة بالجزء العلوى، التي تمتص الأشعة فوق البنفسجية المنبعثة من الشمس.</a:t>
            </a:r>
            <a:endParaRPr lang="ar-SA" altLang="en-US" sz="2200" b="1">
              <a:cs typeface="Simplified Arabic" panose="02020603050405020304" pitchFamily="18" charset="-78"/>
            </a:endParaRPr>
          </a:p>
          <a:p>
            <a:pPr lvl="1" algn="just" rtl="1"/>
            <a:r>
              <a:rPr lang="ar-SA" altLang="en-US" sz="2200" b="1">
                <a:cs typeface="Simplified Arabic" panose="02020603050405020304" pitchFamily="18" charset="-78"/>
              </a:rPr>
              <a:t>يقل الضغط الجوي </a:t>
            </a:r>
            <a:r>
              <a:rPr lang="ar-EG" altLang="en-US" sz="2200" b="1">
                <a:cs typeface="Simplified Arabic" panose="02020603050405020304" pitchFamily="18" charset="-78"/>
              </a:rPr>
              <a:t>مع ال</a:t>
            </a:r>
            <a:r>
              <a:rPr lang="ar-SA" altLang="en-US" sz="2200" b="1">
                <a:cs typeface="Simplified Arabic" panose="02020603050405020304" pitchFamily="18" charset="-78"/>
              </a:rPr>
              <a:t>ارتفع لأعلى</a:t>
            </a:r>
            <a:r>
              <a:rPr lang="ar-EG" altLang="en-US" sz="2200" b="1">
                <a:cs typeface="Simplified Arabic" panose="02020603050405020304" pitchFamily="18" charset="-78"/>
              </a:rPr>
              <a:t> بمعدلات متغيرة</a:t>
            </a:r>
            <a:r>
              <a:rPr lang="ar-SA" altLang="en-US" sz="2200" b="1">
                <a:cs typeface="Simplified Arabic" panose="02020603050405020304" pitchFamily="18" charset="-78"/>
              </a:rPr>
              <a:t>، </a:t>
            </a:r>
            <a:r>
              <a:rPr lang="ar-EG" altLang="en-US" sz="2200" b="1">
                <a:cs typeface="Simplified Arabic" panose="02020603050405020304" pitchFamily="18" charset="-78"/>
              </a:rPr>
              <a:t>ل</a:t>
            </a:r>
            <a:r>
              <a:rPr lang="ar-SA" altLang="en-US" sz="2200" b="1">
                <a:cs typeface="Simplified Arabic" panose="02020603050405020304" pitchFamily="18" charset="-78"/>
              </a:rPr>
              <a:t>يصل عند نهايتها إلى 0.</a:t>
            </a:r>
            <a:r>
              <a:rPr lang="ar-EG" altLang="en-US" sz="2200" b="1">
                <a:cs typeface="Simplified Arabic" panose="02020603050405020304" pitchFamily="18" charset="-78"/>
              </a:rPr>
              <a:t>0</a:t>
            </a:r>
            <a:r>
              <a:rPr lang="ar-SA" altLang="en-US" sz="2200" b="1">
                <a:cs typeface="Simplified Arabic" panose="02020603050405020304" pitchFamily="18" charset="-78"/>
              </a:rPr>
              <a:t>1 من قيمة الضغط الجوي المعتاد المتواجد عند سطح الأرض. </a:t>
            </a:r>
            <a:endParaRPr lang="ar-EG" altLang="en-US" sz="2200" b="1">
              <a:cs typeface="Simplified Arabic" panose="02020603050405020304" pitchFamily="18" charset="-78"/>
            </a:endParaRPr>
          </a:p>
          <a:p>
            <a:pPr lvl="1" algn="just" rtl="1"/>
            <a:r>
              <a:rPr lang="ar-EG" altLang="en-US" sz="2200" b="1">
                <a:cs typeface="Simplified Arabic" panose="02020603050405020304" pitchFamily="18" charset="-78"/>
              </a:rPr>
              <a:t>يتصف ا</a:t>
            </a:r>
            <a:r>
              <a:rPr lang="ar-SA" altLang="en-US" sz="2200" b="1">
                <a:cs typeface="Simplified Arabic" panose="02020603050405020304" pitchFamily="18" charset="-78"/>
              </a:rPr>
              <a:t>الجزء السفلى من هذه الطبقة </a:t>
            </a:r>
            <a:r>
              <a:rPr lang="ar-EG" altLang="en-US" sz="2200" b="1">
                <a:cs typeface="Simplified Arabic" panose="02020603050405020304" pitchFamily="18" charset="-78"/>
              </a:rPr>
              <a:t>بأنه </a:t>
            </a:r>
            <a:r>
              <a:rPr lang="ar-SA" altLang="en-US" sz="2200" b="1">
                <a:cs typeface="Simplified Arabic" panose="02020603050405020304" pitchFamily="18" charset="-78"/>
              </a:rPr>
              <a:t>خالٍ تماما من ال</a:t>
            </a:r>
            <a:r>
              <a:rPr lang="ar-EG" altLang="en-US" sz="2200" b="1">
                <a:cs typeface="Simplified Arabic" panose="02020603050405020304" pitchFamily="18" charset="-78"/>
              </a:rPr>
              <a:t>سحب</a:t>
            </a:r>
            <a:r>
              <a:rPr lang="ar-SA" altLang="en-US" sz="2200" b="1">
                <a:cs typeface="Simplified Arabic" panose="02020603050405020304" pitchFamily="18" charset="-78"/>
              </a:rPr>
              <a:t> والاضطرابات الجوية</a:t>
            </a:r>
            <a:r>
              <a:rPr lang="ar-EG" altLang="en-US" sz="2200" b="1">
                <a:cs typeface="Simplified Arabic" panose="02020603050405020304" pitchFamily="18" charset="-78"/>
              </a:rPr>
              <a:t>،</a:t>
            </a:r>
            <a:r>
              <a:rPr lang="ar-SA" altLang="en-US" sz="2200" b="1">
                <a:cs typeface="Simplified Arabic" panose="02020603050405020304" pitchFamily="18" charset="-78"/>
              </a:rPr>
              <a:t> كما يتحرك فيها الهواء أفقيا لا </a:t>
            </a:r>
            <a:r>
              <a:rPr lang="ar-EG" altLang="en-US" sz="2200" b="1">
                <a:cs typeface="Simplified Arabic" panose="02020603050405020304" pitchFamily="18" charset="-78"/>
              </a:rPr>
              <a:t>رأسياً</a:t>
            </a:r>
            <a:r>
              <a:rPr lang="ar-SA" altLang="en-US" sz="2200" b="1">
                <a:cs typeface="Simplified Arabic" panose="02020603050405020304" pitchFamily="18" charset="-78"/>
              </a:rPr>
              <a:t>، ولذلك تعتبر المكان الأمثل لتحليق الطائرات</a:t>
            </a:r>
            <a:r>
              <a:rPr lang="ar-EG" altLang="en-US" sz="2200" b="1">
                <a:cs typeface="Simplified Arabic" panose="02020603050405020304" pitchFamily="18" charset="-78"/>
              </a:rPr>
              <a:t>.</a:t>
            </a:r>
            <a:endParaRPr lang="ar-SA" altLang="en-US" sz="2200" b="1">
              <a:cs typeface="Simplified Arabic" panose="02020603050405020304" pitchFamily="18" charset="-78"/>
            </a:endParaRPr>
          </a:p>
        </p:txBody>
      </p:sp>
    </p:spTree>
    <p:extLst>
      <p:ext uri="{BB962C8B-B14F-4D97-AF65-F5344CB8AC3E}">
        <p14:creationId xmlns:p14="http://schemas.microsoft.com/office/powerpoint/2010/main" val="2082804145"/>
      </p:ext>
    </p:extLst>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1524000" y="533400"/>
            <a:ext cx="8915400" cy="914400"/>
          </a:xfrm>
        </p:spPr>
        <p:txBody>
          <a:bodyPr/>
          <a:lstStyle/>
          <a:p>
            <a:pPr algn="ctr" rtl="1">
              <a:defRPr/>
            </a:pPr>
            <a:r>
              <a:rPr lang="ar-SA" sz="4400" b="1" dirty="0" err="1">
                <a:solidFill>
                  <a:schemeClr val="accent2">
                    <a:lumMod val="50000"/>
                  </a:schemeClr>
                </a:solidFill>
                <a:cs typeface="Simplified Arabic" pitchFamily="2" charset="-78"/>
              </a:rPr>
              <a:t>الميزوسفير</a:t>
            </a:r>
            <a:endParaRPr lang="en-US" sz="2800" b="1" dirty="0">
              <a:solidFill>
                <a:schemeClr val="tx1"/>
              </a:solidFill>
              <a:cs typeface="Simplified Arabic" pitchFamily="2" charset="-78"/>
            </a:endParaRPr>
          </a:p>
        </p:txBody>
      </p:sp>
      <p:sp>
        <p:nvSpPr>
          <p:cNvPr id="37891" name="Rectangle 3"/>
          <p:cNvSpPr>
            <a:spLocks noGrp="1" noRot="1" noChangeArrowheads="1"/>
          </p:cNvSpPr>
          <p:nvPr>
            <p:ph type="body" idx="1"/>
          </p:nvPr>
        </p:nvSpPr>
        <p:spPr>
          <a:xfrm>
            <a:off x="1600200" y="1600200"/>
            <a:ext cx="9067800" cy="5105400"/>
          </a:xfrm>
        </p:spPr>
        <p:txBody>
          <a:bodyPr/>
          <a:lstStyle/>
          <a:p>
            <a:pPr lvl="1" algn="just" rtl="1"/>
            <a:r>
              <a:rPr lang="ar-SA" altLang="en-US" sz="2200" b="1">
                <a:cs typeface="Simplified Arabic" panose="02020603050405020304" pitchFamily="18" charset="-78"/>
              </a:rPr>
              <a:t>الحد الفاصل بين طبقة (الاستراتوسفير) وطبقة (الميزوسفي</a:t>
            </a:r>
            <a:r>
              <a:rPr lang="ar-EG" altLang="en-US" sz="2200" b="1">
                <a:cs typeface="Simplified Arabic" panose="02020603050405020304" pitchFamily="18" charset="-78"/>
              </a:rPr>
              <a:t>ر</a:t>
            </a:r>
            <a:r>
              <a:rPr lang="ar-SA" altLang="en-US" sz="2200" b="1">
                <a:cs typeface="Simplified Arabic" panose="02020603050405020304" pitchFamily="18" charset="-78"/>
              </a:rPr>
              <a:t>)</a:t>
            </a:r>
            <a:r>
              <a:rPr lang="ar-EG" altLang="en-US" sz="2200" b="1">
                <a:cs typeface="Simplified Arabic" panose="02020603050405020304" pitchFamily="18" charset="-78"/>
              </a:rPr>
              <a:t> </a:t>
            </a:r>
            <a:r>
              <a:rPr lang="ar-SA" altLang="en-US" sz="2200" b="1">
                <a:cs typeface="Simplified Arabic" panose="02020603050405020304" pitchFamily="18" charset="-78"/>
              </a:rPr>
              <a:t>يعرف باسم(الاستراتوبوز)</a:t>
            </a:r>
            <a:r>
              <a:rPr lang="ar-EG" altLang="en-US" sz="2200" b="1">
                <a:cs typeface="Simplified Arabic" panose="02020603050405020304" pitchFamily="18" charset="-78"/>
              </a:rPr>
              <a:t>، وهي طبقة تركز الأوزون.</a:t>
            </a:r>
            <a:endParaRPr lang="ar-SA" altLang="en-US" sz="2200" b="1">
              <a:cs typeface="Simplified Arabic" panose="02020603050405020304" pitchFamily="18" charset="-78"/>
            </a:endParaRPr>
          </a:p>
          <a:p>
            <a:pPr lvl="1" algn="just" rtl="1"/>
            <a:r>
              <a:rPr lang="ar-EG" altLang="en-US" sz="2200" b="1">
                <a:cs typeface="Simplified Arabic" panose="02020603050405020304" pitchFamily="18" charset="-78"/>
              </a:rPr>
              <a:t>متوسط سمك </a:t>
            </a:r>
            <a:r>
              <a:rPr lang="ar-SA" altLang="en-US" sz="2200" b="1">
                <a:cs typeface="Simplified Arabic" panose="02020603050405020304" pitchFamily="18" charset="-78"/>
              </a:rPr>
              <a:t>هذه الطبقة من طبقة التروبوسفير وحتى طبقة</a:t>
            </a:r>
            <a:r>
              <a:rPr lang="ar-EG" altLang="en-US" sz="2200" b="1">
                <a:cs typeface="Simplified Arabic" panose="02020603050405020304" pitchFamily="18" charset="-78"/>
              </a:rPr>
              <a:t> </a:t>
            </a:r>
            <a:r>
              <a:rPr lang="ar-SA" altLang="en-US" sz="2200" b="1">
                <a:cs typeface="Simplified Arabic" panose="02020603050405020304" pitchFamily="18" charset="-78"/>
              </a:rPr>
              <a:t>الثيرموسفير</a:t>
            </a:r>
            <a:r>
              <a:rPr lang="ar-EG" altLang="en-US" sz="2200" b="1">
                <a:cs typeface="Simplified Arabic" panose="02020603050405020304" pitchFamily="18" charset="-78"/>
              </a:rPr>
              <a:t> </a:t>
            </a:r>
            <a:r>
              <a:rPr lang="ar-SA" altLang="en-US" sz="2200" b="1">
                <a:cs typeface="Simplified Arabic" panose="02020603050405020304" pitchFamily="18" charset="-78"/>
              </a:rPr>
              <a:t>يبلغ </a:t>
            </a:r>
            <a:r>
              <a:rPr lang="ar-EG" altLang="en-US" sz="2200" b="1">
                <a:cs typeface="Simplified Arabic" panose="02020603050405020304" pitchFamily="18" charset="-78"/>
              </a:rPr>
              <a:t>35</a:t>
            </a:r>
            <a:r>
              <a:rPr lang="ar-SA" altLang="en-US" sz="2200" b="1">
                <a:cs typeface="Simplified Arabic" panose="02020603050405020304" pitchFamily="18" charset="-78"/>
              </a:rPr>
              <a:t> كم تقريبا</a:t>
            </a:r>
            <a:r>
              <a:rPr lang="ar-EG" altLang="en-US" sz="2200" b="1">
                <a:cs typeface="Simplified Arabic" panose="02020603050405020304" pitchFamily="18" charset="-78"/>
              </a:rPr>
              <a:t>ً</a:t>
            </a:r>
            <a:r>
              <a:rPr lang="ar-SA" altLang="en-US" sz="2200" b="1">
                <a:cs typeface="Simplified Arabic" panose="02020603050405020304" pitchFamily="18" charset="-78"/>
              </a:rPr>
              <a:t>.</a:t>
            </a:r>
            <a:endParaRPr lang="ar-EG" altLang="en-US" sz="2200" b="1">
              <a:cs typeface="Simplified Arabic" panose="02020603050405020304" pitchFamily="18" charset="-78"/>
            </a:endParaRPr>
          </a:p>
          <a:p>
            <a:pPr lvl="1" algn="just" rtl="1"/>
            <a:r>
              <a:rPr lang="ar-EG" altLang="en-US" sz="2200" b="1">
                <a:cs typeface="Simplified Arabic" panose="02020603050405020304" pitchFamily="18" charset="-78"/>
              </a:rPr>
              <a:t>تتصف هذه الطبقة بتخلل الغازات؛ حيث </a:t>
            </a:r>
            <a:r>
              <a:rPr lang="ar-SA" altLang="en-US" sz="2200" b="1">
                <a:cs typeface="Simplified Arabic" panose="02020603050405020304" pitchFamily="18" charset="-78"/>
              </a:rPr>
              <a:t>تحتوى على </a:t>
            </a:r>
            <a:r>
              <a:rPr lang="ar-EG" altLang="en-US" sz="2200" b="1">
                <a:cs typeface="Simplified Arabic" panose="02020603050405020304" pitchFamily="18" charset="-78"/>
              </a:rPr>
              <a:t>ال</a:t>
            </a:r>
            <a:r>
              <a:rPr lang="ar-SA" altLang="en-US" sz="2200" b="1">
                <a:cs typeface="Simplified Arabic" panose="02020603050405020304" pitchFamily="18" charset="-78"/>
              </a:rPr>
              <a:t>غازات </a:t>
            </a:r>
            <a:r>
              <a:rPr lang="ar-EG" altLang="en-US" sz="2200" b="1">
                <a:cs typeface="Simplified Arabic" panose="02020603050405020304" pitchFamily="18" charset="-78"/>
              </a:rPr>
              <a:t>الخفيفة، منها غاز الهيليوم والهيدروجين.</a:t>
            </a:r>
            <a:endParaRPr lang="ar-SA" altLang="en-US" sz="2200" b="1">
              <a:cs typeface="Simplified Arabic" panose="02020603050405020304" pitchFamily="18" charset="-78"/>
            </a:endParaRPr>
          </a:p>
          <a:p>
            <a:pPr lvl="1" algn="just" rtl="1"/>
            <a:r>
              <a:rPr lang="ar-SA" altLang="en-US" sz="2200" b="1">
                <a:cs typeface="Simplified Arabic" panose="02020603050405020304" pitchFamily="18" charset="-78"/>
              </a:rPr>
              <a:t>درجة الحرارة تتناقص بمعدل كبير جدا كلما ارتفعنا إلى أعلى</a:t>
            </a:r>
            <a:r>
              <a:rPr lang="ar-EG" altLang="en-US" sz="2200" b="1">
                <a:cs typeface="Simplified Arabic" panose="02020603050405020304" pitchFamily="18" charset="-78"/>
              </a:rPr>
              <a:t>؛</a:t>
            </a:r>
            <a:r>
              <a:rPr lang="ar-SA" altLang="en-US" sz="2200" b="1">
                <a:cs typeface="Simplified Arabic" panose="02020603050405020304" pitchFamily="18" charset="-78"/>
              </a:rPr>
              <a:t> حيث تصل ف</a:t>
            </a:r>
            <a:r>
              <a:rPr lang="ar-EG" altLang="en-US" sz="2200" b="1">
                <a:cs typeface="Simplified Arabic" panose="02020603050405020304" pitchFamily="18" charset="-78"/>
              </a:rPr>
              <a:t>ي</a:t>
            </a:r>
            <a:r>
              <a:rPr lang="ar-SA" altLang="en-US" sz="2200" b="1">
                <a:cs typeface="Simplified Arabic" panose="02020603050405020304" pitchFamily="18" charset="-78"/>
              </a:rPr>
              <a:t> </a:t>
            </a:r>
            <a:r>
              <a:rPr lang="ar-EG" altLang="en-US" sz="2200" b="1">
                <a:cs typeface="Simplified Arabic" panose="02020603050405020304" pitchFamily="18" charset="-78"/>
              </a:rPr>
              <a:t>أعلى الطبقة</a:t>
            </a:r>
            <a:r>
              <a:rPr lang="ar-SA" altLang="en-US" sz="2200" b="1">
                <a:cs typeface="Simplified Arabic" panose="02020603050405020304" pitchFamily="18" charset="-78"/>
              </a:rPr>
              <a:t> إلى (-90</a:t>
            </a:r>
            <a:r>
              <a:rPr lang="en-US" altLang="en-US" sz="2200" b="1">
                <a:latin typeface="Times New Roman" panose="02020603050405020304" pitchFamily="18" charset="0"/>
                <a:cs typeface="Times New Roman" panose="02020603050405020304" pitchFamily="18" charset="0"/>
              </a:rPr>
              <a:t>ᵒ</a:t>
            </a:r>
            <a:r>
              <a:rPr lang="ar-SA" altLang="en-US" sz="2200" b="1">
                <a:cs typeface="Simplified Arabic" panose="02020603050405020304" pitchFamily="18" charset="-78"/>
              </a:rPr>
              <a:t>) مئوية</a:t>
            </a:r>
            <a:r>
              <a:rPr lang="ar-EG" altLang="en-US" sz="2200" b="1">
                <a:cs typeface="Simplified Arabic" panose="02020603050405020304" pitchFamily="18" charset="-78"/>
              </a:rPr>
              <a:t>.</a:t>
            </a:r>
            <a:endParaRPr lang="ar-SA" altLang="en-US" sz="2200" b="1">
              <a:cs typeface="Simplified Arabic" panose="02020603050405020304" pitchFamily="18" charset="-78"/>
            </a:endParaRPr>
          </a:p>
          <a:p>
            <a:pPr lvl="1" algn="just" rtl="1"/>
            <a:r>
              <a:rPr lang="ar-SA" altLang="en-US" sz="2200" b="1">
                <a:cs typeface="Simplified Arabic" panose="02020603050405020304" pitchFamily="18" charset="-78"/>
              </a:rPr>
              <a:t>يقل الضغط الجوي </a:t>
            </a:r>
            <a:r>
              <a:rPr lang="ar-EG" altLang="en-US" sz="2200" b="1">
                <a:cs typeface="Simplified Arabic" panose="02020603050405020304" pitchFamily="18" charset="-78"/>
              </a:rPr>
              <a:t>مع ال</a:t>
            </a:r>
            <a:r>
              <a:rPr lang="ar-SA" altLang="en-US" sz="2200" b="1">
                <a:cs typeface="Simplified Arabic" panose="02020603050405020304" pitchFamily="18" charset="-78"/>
              </a:rPr>
              <a:t>ارتفع لأعلى، </a:t>
            </a:r>
            <a:r>
              <a:rPr lang="ar-EG" altLang="en-US" sz="2200" b="1">
                <a:cs typeface="Simplified Arabic" panose="02020603050405020304" pitchFamily="18" charset="-78"/>
              </a:rPr>
              <a:t>ل</a:t>
            </a:r>
            <a:r>
              <a:rPr lang="ar-SA" altLang="en-US" sz="2200" b="1">
                <a:cs typeface="Simplified Arabic" panose="02020603050405020304" pitchFamily="18" charset="-78"/>
              </a:rPr>
              <a:t>يصل عند نهايتها إلى 0.</a:t>
            </a:r>
            <a:r>
              <a:rPr lang="ar-EG" altLang="en-US" sz="2200" b="1">
                <a:cs typeface="Simplified Arabic" panose="02020603050405020304" pitchFamily="18" charset="-78"/>
              </a:rPr>
              <a:t>00</a:t>
            </a:r>
            <a:r>
              <a:rPr lang="ar-SA" altLang="en-US" sz="2200" b="1">
                <a:cs typeface="Simplified Arabic" panose="02020603050405020304" pitchFamily="18" charset="-78"/>
              </a:rPr>
              <a:t>1 من قيمة الضغط الجوي المعتاد المتواجد عند سطح الأرض. </a:t>
            </a:r>
            <a:endParaRPr lang="ar-EG" altLang="en-US" sz="2200" b="1">
              <a:cs typeface="Simplified Arabic" panose="02020603050405020304" pitchFamily="18" charset="-78"/>
            </a:endParaRPr>
          </a:p>
          <a:p>
            <a:pPr lvl="1" algn="just" rtl="1"/>
            <a:r>
              <a:rPr lang="ar-EG" altLang="en-US" sz="2200" b="1">
                <a:cs typeface="Simplified Arabic" panose="02020603050405020304" pitchFamily="18" charset="-78"/>
              </a:rPr>
              <a:t>يتصف ا</a:t>
            </a:r>
            <a:r>
              <a:rPr lang="ar-SA" altLang="en-US" sz="2200" b="1">
                <a:cs typeface="Simplified Arabic" panose="02020603050405020304" pitchFamily="18" charset="-78"/>
              </a:rPr>
              <a:t>الجزء ال</a:t>
            </a:r>
            <a:r>
              <a:rPr lang="ar-EG" altLang="en-US" sz="2200" b="1">
                <a:cs typeface="Simplified Arabic" panose="02020603050405020304" pitchFamily="18" charset="-78"/>
              </a:rPr>
              <a:t>علوي</a:t>
            </a:r>
            <a:r>
              <a:rPr lang="ar-SA" altLang="en-US" sz="2200" b="1">
                <a:cs typeface="Simplified Arabic" panose="02020603050405020304" pitchFamily="18" charset="-78"/>
              </a:rPr>
              <a:t> من الطبقة </a:t>
            </a:r>
            <a:r>
              <a:rPr lang="ar-EG" altLang="en-US" sz="2200" b="1">
                <a:cs typeface="Simplified Arabic" panose="02020603050405020304" pitchFamily="18" charset="-78"/>
              </a:rPr>
              <a:t>ب</a:t>
            </a:r>
            <a:r>
              <a:rPr lang="ar-SA" altLang="en-US" sz="2200" b="1">
                <a:cs typeface="Simplified Arabic" panose="02020603050405020304" pitchFamily="18" charset="-78"/>
              </a:rPr>
              <a:t>تكون الشهب، فحينما تصل </a:t>
            </a:r>
            <a:r>
              <a:rPr lang="ar-EG" altLang="en-US" sz="2200" b="1">
                <a:cs typeface="Simplified Arabic" panose="02020603050405020304" pitchFamily="18" charset="-78"/>
              </a:rPr>
              <a:t>النيازك </a:t>
            </a:r>
            <a:r>
              <a:rPr lang="ar-SA" altLang="en-US" sz="2200" b="1">
                <a:cs typeface="Simplified Arabic" panose="02020603050405020304" pitchFamily="18" charset="-78"/>
              </a:rPr>
              <a:t>إلى هذه الطبقة تبدأ بالاحتكاك مع جزيئات الهواء فتتكون الشهب</a:t>
            </a:r>
            <a:r>
              <a:rPr lang="ar-EG" altLang="en-US" sz="2200" b="1">
                <a:cs typeface="Simplified Arabic" panose="02020603050405020304" pitchFamily="18" charset="-78"/>
              </a:rPr>
              <a:t>.</a:t>
            </a:r>
            <a:endParaRPr lang="ar-SA" altLang="en-US" sz="2200" b="1">
              <a:cs typeface="Simplified Arabic" panose="02020603050405020304" pitchFamily="18" charset="-78"/>
            </a:endParaRPr>
          </a:p>
        </p:txBody>
      </p:sp>
    </p:spTree>
    <p:extLst>
      <p:ext uri="{BB962C8B-B14F-4D97-AF65-F5344CB8AC3E}">
        <p14:creationId xmlns:p14="http://schemas.microsoft.com/office/powerpoint/2010/main" val="1601197001"/>
      </p:ext>
    </p:extLst>
  </p:cSld>
  <p:clrMapOvr>
    <a:masterClrMapping/>
  </p:clrMapOvr>
  <p:transition>
    <p:wedg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2_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15</TotalTime>
  <Words>1066</Words>
  <Application>Microsoft Office PowerPoint</Application>
  <PresentationFormat>Custom</PresentationFormat>
  <Paragraphs>91</Paragraphs>
  <Slides>49</Slides>
  <Notes>38</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49</vt:i4>
      </vt:variant>
    </vt:vector>
  </HeadingPairs>
  <TitlesOfParts>
    <vt:vector size="54" baseType="lpstr">
      <vt:lpstr>2_تصميم افتراضي</vt:lpstr>
      <vt:lpstr>5_Opulent</vt:lpstr>
      <vt:lpstr>Flow</vt:lpstr>
      <vt:lpstr>تصميم افتراضي</vt:lpstr>
      <vt:lpstr>Adobe Photoshop Image</vt:lpstr>
      <vt:lpstr>PowerPoint Presentation</vt:lpstr>
      <vt:lpstr>الغلاف الجوي </vt:lpstr>
      <vt:lpstr>طبيعة الغلاف الجوي</vt:lpstr>
      <vt:lpstr>نشأة الغلاف الجوي</vt:lpstr>
      <vt:lpstr>تركيب الغلاف الجوي</vt:lpstr>
      <vt:lpstr>طبقات الغلاف الجوي</vt:lpstr>
      <vt:lpstr>التروبوسفير</vt:lpstr>
      <vt:lpstr>الاستراتوسفير</vt:lpstr>
      <vt:lpstr>الميزوسفير</vt:lpstr>
      <vt:lpstr>الثيرموسفير</vt:lpstr>
      <vt:lpstr>الطقس والمناخ</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USER</cp:lastModifiedBy>
  <cp:revision>4</cp:revision>
  <dcterms:created xsi:type="dcterms:W3CDTF">2016-11-06T08:49:26Z</dcterms:created>
  <dcterms:modified xsi:type="dcterms:W3CDTF">2016-12-05T19:30:50Z</dcterms:modified>
</cp:coreProperties>
</file>