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sldIdLst>
    <p:sldId id="371" r:id="rId5"/>
    <p:sldId id="372" r:id="rId6"/>
    <p:sldId id="373" r:id="rId7"/>
    <p:sldId id="260" r:id="rId8"/>
    <p:sldId id="257" r:id="rId9"/>
    <p:sldId id="282" r:id="rId10"/>
    <p:sldId id="261" r:id="rId11"/>
    <p:sldId id="259" r:id="rId12"/>
    <p:sldId id="258" r:id="rId13"/>
    <p:sldId id="358" r:id="rId14"/>
    <p:sldId id="284" r:id="rId15"/>
    <p:sldId id="264" r:id="rId16"/>
    <p:sldId id="265" r:id="rId17"/>
    <p:sldId id="266" r:id="rId18"/>
    <p:sldId id="285" r:id="rId19"/>
    <p:sldId id="359" r:id="rId20"/>
    <p:sldId id="364"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360" r:id="rId37"/>
    <p:sldId id="286" r:id="rId38"/>
    <p:sldId id="287" r:id="rId39"/>
    <p:sldId id="288" r:id="rId40"/>
    <p:sldId id="289" r:id="rId41"/>
    <p:sldId id="303" r:id="rId42"/>
    <p:sldId id="361" r:id="rId43"/>
    <p:sldId id="362" r:id="rId44"/>
    <p:sldId id="304" r:id="rId45"/>
    <p:sldId id="290" r:id="rId46"/>
    <p:sldId id="291" r:id="rId47"/>
    <p:sldId id="305" r:id="rId48"/>
    <p:sldId id="292" r:id="rId49"/>
    <p:sldId id="293" r:id="rId50"/>
    <p:sldId id="294" r:id="rId51"/>
    <p:sldId id="295" r:id="rId52"/>
    <p:sldId id="363" r:id="rId53"/>
    <p:sldId id="297" r:id="rId54"/>
    <p:sldId id="296" r:id="rId55"/>
    <p:sldId id="298" r:id="rId56"/>
    <p:sldId id="299" r:id="rId57"/>
    <p:sldId id="316" r:id="rId58"/>
    <p:sldId id="300" r:id="rId59"/>
    <p:sldId id="301" r:id="rId60"/>
    <p:sldId id="302" r:id="rId61"/>
    <p:sldId id="306" r:id="rId62"/>
    <p:sldId id="307" r:id="rId63"/>
    <p:sldId id="308" r:id="rId64"/>
    <p:sldId id="309" r:id="rId65"/>
    <p:sldId id="317" r:id="rId66"/>
    <p:sldId id="311" r:id="rId67"/>
    <p:sldId id="365" r:id="rId68"/>
    <p:sldId id="312" r:id="rId69"/>
    <p:sldId id="313" r:id="rId70"/>
    <p:sldId id="314" r:id="rId71"/>
    <p:sldId id="366" r:id="rId72"/>
    <p:sldId id="315" r:id="rId73"/>
    <p:sldId id="367" r:id="rId74"/>
    <p:sldId id="344" r:id="rId75"/>
    <p:sldId id="318" r:id="rId76"/>
    <p:sldId id="319" r:id="rId77"/>
    <p:sldId id="320" r:id="rId78"/>
    <p:sldId id="321" r:id="rId79"/>
    <p:sldId id="322" r:id="rId80"/>
    <p:sldId id="323" r:id="rId81"/>
    <p:sldId id="324" r:id="rId82"/>
    <p:sldId id="325" r:id="rId83"/>
    <p:sldId id="326" r:id="rId84"/>
    <p:sldId id="327" r:id="rId85"/>
    <p:sldId id="328" r:id="rId86"/>
    <p:sldId id="329" r:id="rId87"/>
    <p:sldId id="368" r:id="rId88"/>
    <p:sldId id="330" r:id="rId89"/>
    <p:sldId id="331" r:id="rId90"/>
    <p:sldId id="332" r:id="rId91"/>
    <p:sldId id="333" r:id="rId92"/>
    <p:sldId id="334" r:id="rId93"/>
    <p:sldId id="335" r:id="rId94"/>
    <p:sldId id="336" r:id="rId95"/>
    <p:sldId id="337" r:id="rId96"/>
    <p:sldId id="338" r:id="rId97"/>
    <p:sldId id="339" r:id="rId98"/>
    <p:sldId id="340" r:id="rId99"/>
    <p:sldId id="341" r:id="rId100"/>
    <p:sldId id="342" r:id="rId101"/>
    <p:sldId id="345" r:id="rId102"/>
    <p:sldId id="346" r:id="rId103"/>
    <p:sldId id="347" r:id="rId104"/>
    <p:sldId id="357" r:id="rId105"/>
    <p:sldId id="348" r:id="rId106"/>
    <p:sldId id="369" r:id="rId107"/>
    <p:sldId id="349" r:id="rId108"/>
    <p:sldId id="350" r:id="rId109"/>
    <p:sldId id="370" r:id="rId110"/>
    <p:sldId id="353" r:id="rId111"/>
    <p:sldId id="352" r:id="rId112"/>
    <p:sldId id="354" r:id="rId11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ECF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53" d="100"/>
          <a:sy n="53" d="100"/>
        </p:scale>
        <p:origin x="-1002" y="-1050"/>
      </p:cViewPr>
      <p:guideLst>
        <p:guide orient="horz" pos="2160"/>
        <p:guide pos="2880"/>
      </p:guideLst>
    </p:cSldViewPr>
  </p:slideViewPr>
  <p:notesTextViewPr>
    <p:cViewPr>
      <p:scale>
        <a:sx n="100" d="100"/>
        <a:sy n="100" d="100"/>
      </p:scale>
      <p:origin x="0" y="0"/>
    </p:cViewPr>
  </p:notesTextViewPr>
  <p:sorterViewPr>
    <p:cViewPr>
      <p:scale>
        <a:sx n="66" d="100"/>
        <a:sy n="66" d="100"/>
      </p:scale>
      <p:origin x="-90" y="837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slide" Target="slides/slide106.xml"/><Relationship Id="rId115"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ECDF18A-8813-4FFA-B4D3-B6FD2F7F47C1}" type="datetimeFigureOut">
              <a:rPr lang="ar-SA" smtClean="0"/>
              <a:pPr/>
              <a:t>06/05/1438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F9BD8A-C850-40FF-8E04-3E5718ED41CF}"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ECDF18A-8813-4FFA-B4D3-B6FD2F7F47C1}" type="datetimeFigureOut">
              <a:rPr lang="ar-SA" smtClean="0"/>
              <a:pPr/>
              <a:t>06/05/1438</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CF9BD8A-C850-40FF-8E04-3E5718ED41CF}"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40.png"/><Relationship Id="rId7" Type="http://schemas.openxmlformats.org/officeDocument/2006/relationships/image" Target="../media/image156.png"/><Relationship Id="rId2" Type="http://schemas.openxmlformats.org/officeDocument/2006/relationships/image" Target="../media/image139.png"/><Relationship Id="rId1" Type="http://schemas.openxmlformats.org/officeDocument/2006/relationships/slideLayout" Target="../slideLayouts/slideLayout7.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 Id="rId9" Type="http://schemas.openxmlformats.org/officeDocument/2006/relationships/image" Target="../media/image15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7.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10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5" Type="http://schemas.openxmlformats.org/officeDocument/2006/relationships/image" Target="../media/image7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8.png"/></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image" Target="../media/image112.png"/><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7.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image" Target="../media/image131.png"/><Relationship Id="rId1" Type="http://schemas.openxmlformats.org/officeDocument/2006/relationships/slideLayout" Target="../slideLayouts/slideLayout7.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7.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9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 Id="rId4" Type="http://schemas.openxmlformats.org/officeDocument/2006/relationships/image" Target="../media/image146.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مستطيل 11"/>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8434" name="Picture 2" descr="http://www.ar-des.com/sites/default/files/ksu_1.png?1391685715"/>
          <p:cNvPicPr>
            <a:picLocks noChangeAspect="1" noChangeArrowheads="1"/>
          </p:cNvPicPr>
          <p:nvPr/>
        </p:nvPicPr>
        <p:blipFill>
          <a:blip r:embed="rId2">
            <a:clrChange>
              <a:clrFrom>
                <a:srgbClr val="FFFFFF"/>
              </a:clrFrom>
              <a:clrTo>
                <a:srgbClr val="FFFFFF">
                  <a:alpha val="0"/>
                </a:srgbClr>
              </a:clrTo>
            </a:clrChange>
          </a:blip>
          <a:srcRect l="3766" t="23810" r="55187" b="34275"/>
          <a:stretch>
            <a:fillRect/>
          </a:stretch>
        </p:blipFill>
        <p:spPr bwMode="auto">
          <a:xfrm>
            <a:off x="7000924" y="121248"/>
            <a:ext cx="1928794" cy="735984"/>
          </a:xfrm>
          <a:prstGeom prst="rect">
            <a:avLst/>
          </a:prstGeom>
          <a:noFill/>
        </p:spPr>
      </p:pic>
      <p:sp>
        <p:nvSpPr>
          <p:cNvPr id="17" name="مربع نص 16"/>
          <p:cNvSpPr txBox="1"/>
          <p:nvPr/>
        </p:nvSpPr>
        <p:spPr>
          <a:xfrm>
            <a:off x="838200" y="1676400"/>
            <a:ext cx="7067962" cy="1323439"/>
          </a:xfrm>
          <a:prstGeom prst="rect">
            <a:avLst/>
          </a:prstGeom>
          <a:noFill/>
        </p:spPr>
        <p:txBody>
          <a:bodyPr wrap="none" rtlCol="1">
            <a:spAutoFit/>
          </a:bodyPr>
          <a:lstStyle/>
          <a:p>
            <a:r>
              <a:rPr lang="ar-SA" sz="8000" dirty="0" smtClean="0">
                <a:solidFill>
                  <a:schemeClr val="accent4">
                    <a:lumMod val="75000"/>
                  </a:schemeClr>
                </a:solidFill>
                <a:cs typeface="DecoType Naskh Variants" pitchFamily="2" charset="-78"/>
              </a:rPr>
              <a:t>بسم الله الرحمن الرحيم</a:t>
            </a:r>
          </a:p>
        </p:txBody>
      </p:sp>
      <p:sp>
        <p:nvSpPr>
          <p:cNvPr id="18" name="مربع نص 1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
        <p:nvSpPr>
          <p:cNvPr id="19" name="مربع نص 18"/>
          <p:cNvSpPr txBox="1"/>
          <p:nvPr/>
        </p:nvSpPr>
        <p:spPr>
          <a:xfrm>
            <a:off x="4659029" y="3202857"/>
            <a:ext cx="3323346"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الحمد لله رب العالمين</a:t>
            </a:r>
          </a:p>
        </p:txBody>
      </p:sp>
      <p:sp>
        <p:nvSpPr>
          <p:cNvPr id="20" name="مربع نص 19"/>
          <p:cNvSpPr txBox="1"/>
          <p:nvPr/>
        </p:nvSpPr>
        <p:spPr>
          <a:xfrm>
            <a:off x="1905000" y="3964857"/>
            <a:ext cx="4421403"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وأفضل الصلاة وأتم التسليم</a:t>
            </a:r>
          </a:p>
        </p:txBody>
      </p:sp>
      <p:sp>
        <p:nvSpPr>
          <p:cNvPr id="21" name="مربع نص 20"/>
          <p:cNvSpPr txBox="1"/>
          <p:nvPr/>
        </p:nvSpPr>
        <p:spPr>
          <a:xfrm>
            <a:off x="1447800" y="4955457"/>
            <a:ext cx="6452408"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على سيدنا محمد وعلى آله وصحبه أجمعين</a:t>
            </a:r>
          </a:p>
        </p:txBody>
      </p:sp>
      <p:cxnSp>
        <p:nvCxnSpPr>
          <p:cNvPr id="24" name="رابط مستقيم 23"/>
          <p:cNvCxnSpPr/>
          <p:nvPr/>
        </p:nvCxnSpPr>
        <p:spPr bwMode="auto">
          <a:xfrm rot="10800000">
            <a:off x="-32" y="150811"/>
            <a:ext cx="6929454" cy="1588"/>
          </a:xfrm>
          <a:prstGeom prst="line">
            <a:avLst/>
          </a:prstGeom>
          <a:solidFill>
            <a:schemeClr val="accent1"/>
          </a:solidFill>
          <a:ln w="3175" cap="flat" cmpd="sng" algn="ctr">
            <a:solidFill>
              <a:schemeClr val="bg1">
                <a:lumMod val="65000"/>
              </a:schemeClr>
            </a:solidFill>
            <a:prstDash val="solid"/>
            <a:round/>
            <a:headEnd type="none" w="med" len="med"/>
            <a:tailEnd type="none" w="med" len="med"/>
          </a:ln>
          <a:effectLst/>
        </p:spPr>
      </p:cxnSp>
      <p:cxnSp>
        <p:nvCxnSpPr>
          <p:cNvPr id="25" name="رابط مستقيم 24"/>
          <p:cNvCxnSpPr/>
          <p:nvPr/>
        </p:nvCxnSpPr>
        <p:spPr bwMode="auto">
          <a:xfrm rot="10800000">
            <a:off x="-32" y="838201"/>
            <a:ext cx="6929454" cy="1588"/>
          </a:xfrm>
          <a:prstGeom prst="line">
            <a:avLst/>
          </a:prstGeom>
          <a:solidFill>
            <a:schemeClr val="accent1"/>
          </a:solidFill>
          <a:ln w="3175" cap="flat" cmpd="sng" algn="ctr">
            <a:solidFill>
              <a:schemeClr val="bg1">
                <a:lumMod val="65000"/>
              </a:schemeClr>
            </a:solidFill>
            <a:prstDash val="solid"/>
            <a:round/>
            <a:headEnd type="none" w="med" len="med"/>
            <a:tailEnd type="none" w="med" len="med"/>
          </a:ln>
          <a:effectLst/>
        </p:spPr>
      </p:cxnSp>
      <p:sp>
        <p:nvSpPr>
          <p:cNvPr id="13" name="مربع نص 12"/>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edge">
                                      <p:cBhvr>
                                        <p:cTn id="7" dur="2000"/>
                                        <p:tgtEl>
                                          <p:spTgt spid="18434"/>
                                        </p:tgtEl>
                                      </p:cBhvr>
                                    </p:animEffect>
                                  </p:childTnLst>
                                </p:cTn>
                              </p:par>
                              <p:par>
                                <p:cTn id="8" presetID="2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edge">
                                      <p:cBhvr>
                                        <p:cTn id="10" dur="2000"/>
                                        <p:tgtEl>
                                          <p:spTgt spid="25"/>
                                        </p:tgtEl>
                                      </p:cBhvr>
                                    </p:animEffect>
                                  </p:childTnLst>
                                </p:cTn>
                              </p:par>
                              <p:par>
                                <p:cTn id="11" presetID="2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edge">
                                      <p:cBhvr>
                                        <p:cTn id="13" dur="2000"/>
                                        <p:tgtEl>
                                          <p:spTgt spid="24"/>
                                        </p:tgtEl>
                                      </p:cBhvr>
                                    </p:animEffect>
                                  </p:childTnLst>
                                </p:cTn>
                              </p:par>
                            </p:childTnLst>
                          </p:cTn>
                        </p:par>
                        <p:par>
                          <p:cTn id="14" fill="hold">
                            <p:stCondLst>
                              <p:cond delay="2000"/>
                            </p:stCondLst>
                            <p:childTnLst>
                              <p:par>
                                <p:cTn id="15" presetID="4"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2000"/>
                                        <p:tgtEl>
                                          <p:spTgt spid="17"/>
                                        </p:tgtEl>
                                      </p:cBhvr>
                                    </p:animEffect>
                                  </p:childTnLst>
                                </p:cTn>
                              </p:par>
                            </p:childTnLst>
                          </p:cTn>
                        </p:par>
                        <p:par>
                          <p:cTn id="18" fill="hold">
                            <p:stCondLst>
                              <p:cond delay="4000"/>
                            </p:stCondLst>
                            <p:childTnLst>
                              <p:par>
                                <p:cTn id="19" presetID="4"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ox(in)">
                                      <p:cBhvr>
                                        <p:cTn id="21" dur="2000"/>
                                        <p:tgtEl>
                                          <p:spTgt spid="19"/>
                                        </p:tgtEl>
                                      </p:cBhvr>
                                    </p:animEffect>
                                  </p:childTnLst>
                                </p:cTn>
                              </p:par>
                            </p:childTnLst>
                          </p:cTn>
                        </p:par>
                        <p:par>
                          <p:cTn id="22" fill="hold">
                            <p:stCondLst>
                              <p:cond delay="6000"/>
                            </p:stCondLst>
                            <p:childTnLst>
                              <p:par>
                                <p:cTn id="23" presetID="4"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2000"/>
                                        <p:tgtEl>
                                          <p:spTgt spid="20"/>
                                        </p:tgtEl>
                                      </p:cBhvr>
                                    </p:animEffect>
                                  </p:childTnLst>
                                </p:cTn>
                              </p:par>
                            </p:childTnLst>
                          </p:cTn>
                        </p:par>
                        <p:par>
                          <p:cTn id="26" fill="hold">
                            <p:stCondLst>
                              <p:cond delay="8000"/>
                            </p:stCondLst>
                            <p:childTnLst>
                              <p:par>
                                <p:cTn id="27" presetID="4" presetClass="entr" presetSubtype="1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ox(in)">
                                      <p:cBhvr>
                                        <p:cTn id="29" dur="2000"/>
                                        <p:tgtEl>
                                          <p:spTgt spid="21"/>
                                        </p:tgtEl>
                                      </p:cBhvr>
                                    </p:animEffect>
                                  </p:childTnLst>
                                </p:cTn>
                              </p:par>
                            </p:childTnLst>
                          </p:cTn>
                        </p:par>
                        <p:par>
                          <p:cTn id="30" fill="hold">
                            <p:stCondLst>
                              <p:cond delay="10000"/>
                            </p:stCondLst>
                            <p:childTnLst>
                              <p:par>
                                <p:cTn id="31" presetID="8"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diamond(in)">
                                      <p:cBhvr>
                                        <p:cTn id="3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8987" y="0"/>
            <a:ext cx="9125013" cy="6858000"/>
          </a:xfrm>
          <a:prstGeom prst="rect">
            <a:avLst/>
          </a:prstGeom>
          <a:noFill/>
          <a:ln w="9525">
            <a:noFill/>
            <a:miter lim="800000"/>
            <a:headEnd/>
            <a:tailEnd/>
          </a:ln>
          <a:effectLst/>
        </p:spPr>
      </p:pic>
      <p:sp>
        <p:nvSpPr>
          <p:cNvPr id="19" name="مستطيل مستدير الزوايا 18"/>
          <p:cNvSpPr/>
          <p:nvPr/>
        </p:nvSpPr>
        <p:spPr>
          <a:xfrm>
            <a:off x="4786313" y="1214422"/>
            <a:ext cx="1143009" cy="85725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4" name="Picture 2"/>
          <p:cNvPicPr>
            <a:picLocks noChangeAspect="1" noChangeArrowheads="1"/>
          </p:cNvPicPr>
          <p:nvPr/>
        </p:nvPicPr>
        <p:blipFill>
          <a:blip r:embed="rId3"/>
          <a:srcRect/>
          <a:stretch>
            <a:fillRect/>
          </a:stretch>
        </p:blipFill>
        <p:spPr bwMode="auto">
          <a:xfrm>
            <a:off x="-1" y="214290"/>
            <a:ext cx="9144001" cy="6357958"/>
          </a:xfrm>
          <a:prstGeom prst="rect">
            <a:avLst/>
          </a:prstGeom>
          <a:noFill/>
          <a:ln w="9525">
            <a:noFill/>
            <a:miter lim="800000"/>
            <a:headEnd/>
            <a:tailEnd/>
          </a:ln>
          <a:effectLst/>
        </p:spPr>
      </p:pic>
      <p:sp>
        <p:nvSpPr>
          <p:cNvPr id="5" name="مربع نص 4"/>
          <p:cNvSpPr txBox="1"/>
          <p:nvPr/>
        </p:nvSpPr>
        <p:spPr>
          <a:xfrm>
            <a:off x="7500958" y="407194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spd="slow" advClick="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400" decel="100000"/>
                                        <p:tgtEl>
                                          <p:spTgt spid="2050"/>
                                        </p:tgtEl>
                                      </p:cBhvr>
                                    </p:animEffect>
                                    <p:anim calcmode="lin" valueType="num">
                                      <p:cBhvr>
                                        <p:cTn id="8" dur="2400" decel="100000" fill="hold"/>
                                        <p:tgtEl>
                                          <p:spTgt spid="2050"/>
                                        </p:tgtEl>
                                        <p:attrNameLst>
                                          <p:attrName>style.rotation</p:attrName>
                                        </p:attrNameLst>
                                      </p:cBhvr>
                                      <p:tavLst>
                                        <p:tav tm="0">
                                          <p:val>
                                            <p:fltVal val="-90"/>
                                          </p:val>
                                        </p:tav>
                                        <p:tav tm="100000">
                                          <p:val>
                                            <p:fltVal val="0"/>
                                          </p:val>
                                        </p:tav>
                                      </p:tavLst>
                                    </p:anim>
                                    <p:anim calcmode="lin" valueType="num">
                                      <p:cBhvr>
                                        <p:cTn id="9" dur="2400" decel="100000" fill="hold"/>
                                        <p:tgtEl>
                                          <p:spTgt spid="2050"/>
                                        </p:tgtEl>
                                        <p:attrNameLst>
                                          <p:attrName>ppt_x</p:attrName>
                                        </p:attrNameLst>
                                      </p:cBhvr>
                                      <p:tavLst>
                                        <p:tav tm="0">
                                          <p:val>
                                            <p:strVal val="#ppt_x+0.4"/>
                                          </p:val>
                                        </p:tav>
                                        <p:tav tm="100000">
                                          <p:val>
                                            <p:strVal val="#ppt_x-0.05"/>
                                          </p:val>
                                        </p:tav>
                                      </p:tavLst>
                                    </p:anim>
                                    <p:anim calcmode="lin" valueType="num">
                                      <p:cBhvr>
                                        <p:cTn id="10" dur="2400" decel="100000" fill="hold"/>
                                        <p:tgtEl>
                                          <p:spTgt spid="205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05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05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edge">
                                      <p:cBhvr>
                                        <p:cTn id="16" dur="3000"/>
                                        <p:tgtEl>
                                          <p:spTgt spid="19"/>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400" decel="100000"/>
                                        <p:tgtEl>
                                          <p:spTgt spid="4"/>
                                        </p:tgtEl>
                                      </p:cBhvr>
                                    </p:animEffect>
                                    <p:anim calcmode="lin" valueType="num">
                                      <p:cBhvr>
                                        <p:cTn id="21" dur="2400" decel="100000" fill="hold"/>
                                        <p:tgtEl>
                                          <p:spTgt spid="4"/>
                                        </p:tgtEl>
                                        <p:attrNameLst>
                                          <p:attrName>style.rotation</p:attrName>
                                        </p:attrNameLst>
                                      </p:cBhvr>
                                      <p:tavLst>
                                        <p:tav tm="0">
                                          <p:val>
                                            <p:fltVal val="-90"/>
                                          </p:val>
                                        </p:tav>
                                        <p:tav tm="100000">
                                          <p:val>
                                            <p:fltVal val="0"/>
                                          </p:val>
                                        </p:tav>
                                      </p:tavLst>
                                    </p:anim>
                                    <p:anim calcmode="lin" valueType="num">
                                      <p:cBhvr>
                                        <p:cTn id="22" dur="2400" decel="100000" fill="hold"/>
                                        <p:tgtEl>
                                          <p:spTgt spid="4"/>
                                        </p:tgtEl>
                                        <p:attrNameLst>
                                          <p:attrName>ppt_x</p:attrName>
                                        </p:attrNameLst>
                                      </p:cBhvr>
                                      <p:tavLst>
                                        <p:tav tm="0">
                                          <p:val>
                                            <p:strVal val="#ppt_x+0.4"/>
                                          </p:val>
                                        </p:tav>
                                        <p:tav tm="100000">
                                          <p:val>
                                            <p:strVal val="#ppt_x-0.05"/>
                                          </p:val>
                                        </p:tav>
                                      </p:tavLst>
                                    </p:anim>
                                    <p:anim calcmode="lin" valueType="num">
                                      <p:cBhvr>
                                        <p:cTn id="23" dur="2400" decel="100000" fill="hold"/>
                                        <p:tgtEl>
                                          <p:spTgt spid="4"/>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4"/>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4"/>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8"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 y="2571744"/>
            <a:ext cx="9144000" cy="923330"/>
          </a:xfrm>
          <a:prstGeom prst="rect">
            <a:avLst/>
          </a:prstGeom>
          <a:noFill/>
        </p:spPr>
        <p:txBody>
          <a:bodyPr wrap="square" rtlCol="1">
            <a:spAutoFit/>
          </a:bodyPr>
          <a:lstStyle/>
          <a:p>
            <a:pPr algn="ctr"/>
            <a:r>
              <a:rPr lang="ar-SA" sz="5400" dirty="0" smtClean="0">
                <a:solidFill>
                  <a:schemeClr val="accent4">
                    <a:lumMod val="75000"/>
                  </a:schemeClr>
                </a:solidFill>
                <a:cs typeface="DecoType Naskh Variants" pitchFamily="2" charset="-78"/>
              </a:rPr>
              <a:t>نتأكد من </a:t>
            </a:r>
            <a:r>
              <a:rPr lang="ar-SA" sz="5400" dirty="0" smtClean="0">
                <a:solidFill>
                  <a:schemeClr val="accent4">
                    <a:lumMod val="75000"/>
                  </a:schemeClr>
                </a:solidFill>
                <a:cs typeface="DecoType Naskh Variants" pitchFamily="2" charset="-78"/>
              </a:rPr>
              <a:t>ملأ </a:t>
            </a:r>
            <a:r>
              <a:rPr lang="ar-SA" sz="5400" dirty="0" smtClean="0">
                <a:solidFill>
                  <a:schemeClr val="accent4">
                    <a:lumMod val="75000"/>
                  </a:schemeClr>
                </a:solidFill>
                <a:cs typeface="DecoType Naskh Variants" pitchFamily="2" charset="-78"/>
              </a:rPr>
              <a:t>الجدول بالمحتوى المرسل</a:t>
            </a:r>
            <a:endParaRPr lang="ar-SA" sz="5400" dirty="0">
              <a:solidFill>
                <a:schemeClr val="accent4">
                  <a:lumMod val="75000"/>
                </a:schemeClr>
              </a:solidFill>
              <a:cs typeface="DecoType Naskh Variants" pitchFamily="2" charset="-78"/>
            </a:endParaRPr>
          </a:p>
        </p:txBody>
      </p:sp>
      <p:sp>
        <p:nvSpPr>
          <p:cNvPr id="4" name="مربع نص 3"/>
          <p:cNvSpPr txBox="1"/>
          <p:nvPr/>
        </p:nvSpPr>
        <p:spPr>
          <a:xfrm>
            <a:off x="1285852" y="442913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428596" y="6072206"/>
            <a:ext cx="1071570" cy="78579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3075"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شكل بيضاوي 4"/>
          <p:cNvSpPr/>
          <p:nvPr/>
        </p:nvSpPr>
        <p:spPr>
          <a:xfrm>
            <a:off x="714348" y="0"/>
            <a:ext cx="2143140" cy="100010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500034" y="2071678"/>
            <a:ext cx="4214842"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3076"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ربع نص 8"/>
          <p:cNvSpPr txBox="1"/>
          <p:nvPr/>
        </p:nvSpPr>
        <p:spPr>
          <a:xfrm>
            <a:off x="3714744" y="3967847"/>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pic>
        <p:nvPicPr>
          <p:cNvPr id="3078" name="Picture 6"/>
          <p:cNvPicPr>
            <a:picLocks noChangeAspect="1" noChangeArrowheads="1"/>
          </p:cNvPicPr>
          <p:nvPr/>
        </p:nvPicPr>
        <p:blipFill>
          <a:blip r:embed="rId6"/>
          <a:srcRect/>
          <a:stretch>
            <a:fillRect/>
          </a:stretch>
        </p:blipFill>
        <p:spPr bwMode="auto">
          <a:xfrm>
            <a:off x="-1" y="0"/>
            <a:ext cx="9144000" cy="6858000"/>
          </a:xfrm>
          <a:prstGeom prst="rect">
            <a:avLst/>
          </a:prstGeom>
          <a:noFill/>
          <a:ln w="9525">
            <a:noFill/>
            <a:miter lim="800000"/>
            <a:headEnd/>
            <a:tailEnd/>
          </a:ln>
          <a:effectLst/>
        </p:spPr>
      </p:pic>
      <p:sp>
        <p:nvSpPr>
          <p:cNvPr id="12" name="مستطيل مستدير الزوايا 11"/>
          <p:cNvSpPr/>
          <p:nvPr/>
        </p:nvSpPr>
        <p:spPr>
          <a:xfrm>
            <a:off x="0" y="3286124"/>
            <a:ext cx="1000100" cy="42862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7171" name="Picture 3"/>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5" name="مستطيل مستدير الزوايا 14"/>
          <p:cNvSpPr/>
          <p:nvPr/>
        </p:nvSpPr>
        <p:spPr>
          <a:xfrm>
            <a:off x="2000232" y="1714488"/>
            <a:ext cx="1428760"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7172" name="Picture 4"/>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20" name="شكل بيضاوي 19"/>
          <p:cNvSpPr/>
          <p:nvPr/>
        </p:nvSpPr>
        <p:spPr>
          <a:xfrm>
            <a:off x="2143108" y="3214686"/>
            <a:ext cx="1500198" cy="121444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مستطيل مستدير الزوايا 20"/>
          <p:cNvSpPr/>
          <p:nvPr/>
        </p:nvSpPr>
        <p:spPr>
          <a:xfrm>
            <a:off x="8358214" y="5357826"/>
            <a:ext cx="785818" cy="85725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23" name="رابط كسهم مستقيم 22"/>
          <p:cNvCxnSpPr/>
          <p:nvPr/>
        </p:nvCxnSpPr>
        <p:spPr>
          <a:xfrm>
            <a:off x="7715272" y="4857760"/>
            <a:ext cx="1285884" cy="107157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173" name="Picture 5"/>
          <p:cNvPicPr>
            <a:picLocks noChangeAspect="1" noChangeArrowheads="1"/>
          </p:cNvPicPr>
          <p:nvPr/>
        </p:nvPicPr>
        <p:blipFill>
          <a:blip r:embed="rId9"/>
          <a:srcRect/>
          <a:stretch>
            <a:fillRect/>
          </a:stretch>
        </p:blipFill>
        <p:spPr bwMode="auto">
          <a:xfrm>
            <a:off x="0" y="0"/>
            <a:ext cx="9144000" cy="6858000"/>
          </a:xfrm>
          <a:prstGeom prst="rect">
            <a:avLst/>
          </a:prstGeom>
          <a:noFill/>
          <a:ln w="9525">
            <a:noFill/>
            <a:miter lim="800000"/>
            <a:headEnd/>
            <a:tailEnd/>
          </a:ln>
          <a:effectLst/>
        </p:spPr>
      </p:pic>
      <p:sp>
        <p:nvSpPr>
          <p:cNvPr id="25" name="شكل بيضاوي 24"/>
          <p:cNvSpPr/>
          <p:nvPr/>
        </p:nvSpPr>
        <p:spPr>
          <a:xfrm>
            <a:off x="2071670" y="2857496"/>
            <a:ext cx="3786214" cy="2643206"/>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ربع نص 21"/>
          <p:cNvSpPr txBox="1"/>
          <p:nvPr/>
        </p:nvSpPr>
        <p:spPr>
          <a:xfrm>
            <a:off x="642910" y="450057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24" name="مربع نص 23"/>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400" decel="100000"/>
                                        <p:tgtEl>
                                          <p:spTgt spid="3074"/>
                                        </p:tgtEl>
                                      </p:cBhvr>
                                    </p:animEffect>
                                    <p:anim calcmode="lin" valueType="num">
                                      <p:cBhvr>
                                        <p:cTn id="8" dur="2400" decel="100000" fill="hold"/>
                                        <p:tgtEl>
                                          <p:spTgt spid="3074"/>
                                        </p:tgtEl>
                                        <p:attrNameLst>
                                          <p:attrName>style.rotation</p:attrName>
                                        </p:attrNameLst>
                                      </p:cBhvr>
                                      <p:tavLst>
                                        <p:tav tm="0">
                                          <p:val>
                                            <p:fltVal val="-90"/>
                                          </p:val>
                                        </p:tav>
                                        <p:tav tm="100000">
                                          <p:val>
                                            <p:fltVal val="0"/>
                                          </p:val>
                                        </p:tav>
                                      </p:tavLst>
                                    </p:anim>
                                    <p:anim calcmode="lin" valueType="num">
                                      <p:cBhvr>
                                        <p:cTn id="9" dur="2400" decel="100000" fill="hold"/>
                                        <p:tgtEl>
                                          <p:spTgt spid="3074"/>
                                        </p:tgtEl>
                                        <p:attrNameLst>
                                          <p:attrName>ppt_x</p:attrName>
                                        </p:attrNameLst>
                                      </p:cBhvr>
                                      <p:tavLst>
                                        <p:tav tm="0">
                                          <p:val>
                                            <p:strVal val="#ppt_x+0.4"/>
                                          </p:val>
                                        </p:tav>
                                        <p:tav tm="100000">
                                          <p:val>
                                            <p:strVal val="#ppt_x-0.05"/>
                                          </p:val>
                                        </p:tav>
                                      </p:tavLst>
                                    </p:anim>
                                    <p:anim calcmode="lin" valueType="num">
                                      <p:cBhvr>
                                        <p:cTn id="10" dur="2400" decel="100000" fill="hold"/>
                                        <p:tgtEl>
                                          <p:spTgt spid="3074"/>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3074"/>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3074"/>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fade">
                                      <p:cBhvr>
                                        <p:cTn id="20" dur="2400" decel="100000"/>
                                        <p:tgtEl>
                                          <p:spTgt spid="3075"/>
                                        </p:tgtEl>
                                      </p:cBhvr>
                                    </p:animEffect>
                                    <p:anim calcmode="lin" valueType="num">
                                      <p:cBhvr>
                                        <p:cTn id="21" dur="2400" decel="100000" fill="hold"/>
                                        <p:tgtEl>
                                          <p:spTgt spid="3075"/>
                                        </p:tgtEl>
                                        <p:attrNameLst>
                                          <p:attrName>style.rotation</p:attrName>
                                        </p:attrNameLst>
                                      </p:cBhvr>
                                      <p:tavLst>
                                        <p:tav tm="0">
                                          <p:val>
                                            <p:fltVal val="-90"/>
                                          </p:val>
                                        </p:tav>
                                        <p:tav tm="100000">
                                          <p:val>
                                            <p:fltVal val="0"/>
                                          </p:val>
                                        </p:tav>
                                      </p:tavLst>
                                    </p:anim>
                                    <p:anim calcmode="lin" valueType="num">
                                      <p:cBhvr>
                                        <p:cTn id="22" dur="2400" decel="100000" fill="hold"/>
                                        <p:tgtEl>
                                          <p:spTgt spid="3075"/>
                                        </p:tgtEl>
                                        <p:attrNameLst>
                                          <p:attrName>ppt_x</p:attrName>
                                        </p:attrNameLst>
                                      </p:cBhvr>
                                      <p:tavLst>
                                        <p:tav tm="0">
                                          <p:val>
                                            <p:strVal val="#ppt_x+0.4"/>
                                          </p:val>
                                        </p:tav>
                                        <p:tav tm="100000">
                                          <p:val>
                                            <p:strVal val="#ppt_x-0.05"/>
                                          </p:val>
                                        </p:tav>
                                      </p:tavLst>
                                    </p:anim>
                                    <p:anim calcmode="lin" valueType="num">
                                      <p:cBhvr>
                                        <p:cTn id="23" dur="2400" decel="100000" fill="hold"/>
                                        <p:tgtEl>
                                          <p:spTgt spid="3075"/>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3075"/>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3075"/>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2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3000"/>
                                        <p:tgtEl>
                                          <p:spTgt spid="5"/>
                                        </p:tgtEl>
                                      </p:cBhvr>
                                    </p:animEffect>
                                  </p:childTnLst>
                                </p:cTn>
                              </p:par>
                            </p:childTnLst>
                          </p:cTn>
                        </p:par>
                        <p:par>
                          <p:cTn id="30" fill="hold">
                            <p:stCondLst>
                              <p:cond delay="12000"/>
                            </p:stCondLst>
                            <p:childTnLst>
                              <p:par>
                                <p:cTn id="31" presetID="2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edge">
                                      <p:cBhvr>
                                        <p:cTn id="33" dur="3000"/>
                                        <p:tgtEl>
                                          <p:spTgt spid="6"/>
                                        </p:tgtEl>
                                      </p:cBhvr>
                                    </p:animEffect>
                                  </p:childTnLst>
                                </p:cTn>
                              </p:par>
                            </p:childTnLst>
                          </p:cTn>
                        </p:par>
                        <p:par>
                          <p:cTn id="34" fill="hold">
                            <p:stCondLst>
                              <p:cond delay="15000"/>
                            </p:stCondLst>
                            <p:childTnLst>
                              <p:par>
                                <p:cTn id="35" presetID="30" presetClass="entr" presetSubtype="0" fill="hold" nodeType="afterEffect">
                                  <p:stCondLst>
                                    <p:cond delay="0"/>
                                  </p:stCondLst>
                                  <p:childTnLst>
                                    <p:set>
                                      <p:cBhvr>
                                        <p:cTn id="36" dur="1" fill="hold">
                                          <p:stCondLst>
                                            <p:cond delay="0"/>
                                          </p:stCondLst>
                                        </p:cTn>
                                        <p:tgtEl>
                                          <p:spTgt spid="3076"/>
                                        </p:tgtEl>
                                        <p:attrNameLst>
                                          <p:attrName>style.visibility</p:attrName>
                                        </p:attrNameLst>
                                      </p:cBhvr>
                                      <p:to>
                                        <p:strVal val="visible"/>
                                      </p:to>
                                    </p:set>
                                    <p:animEffect transition="in" filter="fade">
                                      <p:cBhvr>
                                        <p:cTn id="37" dur="2400" decel="100000"/>
                                        <p:tgtEl>
                                          <p:spTgt spid="3076"/>
                                        </p:tgtEl>
                                      </p:cBhvr>
                                    </p:animEffect>
                                    <p:anim calcmode="lin" valueType="num">
                                      <p:cBhvr>
                                        <p:cTn id="38" dur="2400" decel="100000" fill="hold"/>
                                        <p:tgtEl>
                                          <p:spTgt spid="3076"/>
                                        </p:tgtEl>
                                        <p:attrNameLst>
                                          <p:attrName>style.rotation</p:attrName>
                                        </p:attrNameLst>
                                      </p:cBhvr>
                                      <p:tavLst>
                                        <p:tav tm="0">
                                          <p:val>
                                            <p:fltVal val="-90"/>
                                          </p:val>
                                        </p:tav>
                                        <p:tav tm="100000">
                                          <p:val>
                                            <p:fltVal val="0"/>
                                          </p:val>
                                        </p:tav>
                                      </p:tavLst>
                                    </p:anim>
                                    <p:anim calcmode="lin" valueType="num">
                                      <p:cBhvr>
                                        <p:cTn id="39" dur="2400" decel="100000" fill="hold"/>
                                        <p:tgtEl>
                                          <p:spTgt spid="3076"/>
                                        </p:tgtEl>
                                        <p:attrNameLst>
                                          <p:attrName>ppt_x</p:attrName>
                                        </p:attrNameLst>
                                      </p:cBhvr>
                                      <p:tavLst>
                                        <p:tav tm="0">
                                          <p:val>
                                            <p:strVal val="#ppt_x+0.4"/>
                                          </p:val>
                                        </p:tav>
                                        <p:tav tm="100000">
                                          <p:val>
                                            <p:strVal val="#ppt_x-0.05"/>
                                          </p:val>
                                        </p:tav>
                                      </p:tavLst>
                                    </p:anim>
                                    <p:anim calcmode="lin" valueType="num">
                                      <p:cBhvr>
                                        <p:cTn id="40" dur="2400" decel="100000" fill="hold"/>
                                        <p:tgtEl>
                                          <p:spTgt spid="3076"/>
                                        </p:tgtEl>
                                        <p:attrNameLst>
                                          <p:attrName>ppt_y</p:attrName>
                                        </p:attrNameLst>
                                      </p:cBhvr>
                                      <p:tavLst>
                                        <p:tav tm="0">
                                          <p:val>
                                            <p:strVal val="#ppt_y-0.4"/>
                                          </p:val>
                                        </p:tav>
                                        <p:tav tm="100000">
                                          <p:val>
                                            <p:strVal val="#ppt_y+0.1"/>
                                          </p:val>
                                        </p:tav>
                                      </p:tavLst>
                                    </p:anim>
                                    <p:anim calcmode="lin" valueType="num">
                                      <p:cBhvr>
                                        <p:cTn id="41" dur="600" accel="100000" fill="hold">
                                          <p:stCondLst>
                                            <p:cond delay="2400"/>
                                          </p:stCondLst>
                                        </p:cTn>
                                        <p:tgtEl>
                                          <p:spTgt spid="3076"/>
                                        </p:tgtEl>
                                        <p:attrNameLst>
                                          <p:attrName>ppt_x</p:attrName>
                                        </p:attrNameLst>
                                      </p:cBhvr>
                                      <p:tavLst>
                                        <p:tav tm="0">
                                          <p:val>
                                            <p:strVal val="#ppt_x-0.05"/>
                                          </p:val>
                                        </p:tav>
                                        <p:tav tm="100000">
                                          <p:val>
                                            <p:strVal val="#ppt_x"/>
                                          </p:val>
                                        </p:tav>
                                      </p:tavLst>
                                    </p:anim>
                                    <p:anim calcmode="lin" valueType="num">
                                      <p:cBhvr>
                                        <p:cTn id="42" dur="600" accel="100000" fill="hold">
                                          <p:stCondLst>
                                            <p:cond delay="2400"/>
                                          </p:stCondLst>
                                        </p:cTn>
                                        <p:tgtEl>
                                          <p:spTgt spid="3076"/>
                                        </p:tgtEl>
                                        <p:attrNameLst>
                                          <p:attrName>ppt_y</p:attrName>
                                        </p:attrNameLst>
                                      </p:cBhvr>
                                      <p:tavLst>
                                        <p:tav tm="0">
                                          <p:val>
                                            <p:strVal val="#ppt_y+0.1"/>
                                          </p:val>
                                        </p:tav>
                                        <p:tav tm="100000">
                                          <p:val>
                                            <p:strVal val="#ppt_y"/>
                                          </p:val>
                                        </p:tav>
                                      </p:tavLst>
                                    </p:anim>
                                  </p:childTnLst>
                                </p:cTn>
                              </p:par>
                            </p:childTnLst>
                          </p:cTn>
                        </p:par>
                        <p:par>
                          <p:cTn id="43" fill="hold">
                            <p:stCondLst>
                              <p:cond delay="18000"/>
                            </p:stCondLst>
                            <p:childTnLst>
                              <p:par>
                                <p:cTn id="44" presetID="30" presetClass="entr" presetSubtype="0" fill="hold" nodeType="afterEffect">
                                  <p:stCondLst>
                                    <p:cond delay="0"/>
                                  </p:stCondLst>
                                  <p:childTnLst>
                                    <p:set>
                                      <p:cBhvr>
                                        <p:cTn id="45" dur="1" fill="hold">
                                          <p:stCondLst>
                                            <p:cond delay="0"/>
                                          </p:stCondLst>
                                        </p:cTn>
                                        <p:tgtEl>
                                          <p:spTgt spid="3077"/>
                                        </p:tgtEl>
                                        <p:attrNameLst>
                                          <p:attrName>style.visibility</p:attrName>
                                        </p:attrNameLst>
                                      </p:cBhvr>
                                      <p:to>
                                        <p:strVal val="visible"/>
                                      </p:to>
                                    </p:set>
                                    <p:animEffect transition="in" filter="fade">
                                      <p:cBhvr>
                                        <p:cTn id="46" dur="2400" decel="100000"/>
                                        <p:tgtEl>
                                          <p:spTgt spid="3077"/>
                                        </p:tgtEl>
                                      </p:cBhvr>
                                    </p:animEffect>
                                    <p:anim calcmode="lin" valueType="num">
                                      <p:cBhvr>
                                        <p:cTn id="47" dur="2400" decel="100000" fill="hold"/>
                                        <p:tgtEl>
                                          <p:spTgt spid="3077"/>
                                        </p:tgtEl>
                                        <p:attrNameLst>
                                          <p:attrName>style.rotation</p:attrName>
                                        </p:attrNameLst>
                                      </p:cBhvr>
                                      <p:tavLst>
                                        <p:tav tm="0">
                                          <p:val>
                                            <p:fltVal val="-90"/>
                                          </p:val>
                                        </p:tav>
                                        <p:tav tm="100000">
                                          <p:val>
                                            <p:fltVal val="0"/>
                                          </p:val>
                                        </p:tav>
                                      </p:tavLst>
                                    </p:anim>
                                    <p:anim calcmode="lin" valueType="num">
                                      <p:cBhvr>
                                        <p:cTn id="48" dur="2400" decel="100000" fill="hold"/>
                                        <p:tgtEl>
                                          <p:spTgt spid="3077"/>
                                        </p:tgtEl>
                                        <p:attrNameLst>
                                          <p:attrName>ppt_x</p:attrName>
                                        </p:attrNameLst>
                                      </p:cBhvr>
                                      <p:tavLst>
                                        <p:tav tm="0">
                                          <p:val>
                                            <p:strVal val="#ppt_x+0.4"/>
                                          </p:val>
                                        </p:tav>
                                        <p:tav tm="100000">
                                          <p:val>
                                            <p:strVal val="#ppt_x-0.05"/>
                                          </p:val>
                                        </p:tav>
                                      </p:tavLst>
                                    </p:anim>
                                    <p:anim calcmode="lin" valueType="num">
                                      <p:cBhvr>
                                        <p:cTn id="49" dur="2400" decel="100000" fill="hold"/>
                                        <p:tgtEl>
                                          <p:spTgt spid="3077"/>
                                        </p:tgtEl>
                                        <p:attrNameLst>
                                          <p:attrName>ppt_y</p:attrName>
                                        </p:attrNameLst>
                                      </p:cBhvr>
                                      <p:tavLst>
                                        <p:tav tm="0">
                                          <p:val>
                                            <p:strVal val="#ppt_y-0.4"/>
                                          </p:val>
                                        </p:tav>
                                        <p:tav tm="100000">
                                          <p:val>
                                            <p:strVal val="#ppt_y+0.1"/>
                                          </p:val>
                                        </p:tav>
                                      </p:tavLst>
                                    </p:anim>
                                    <p:anim calcmode="lin" valueType="num">
                                      <p:cBhvr>
                                        <p:cTn id="50" dur="600" accel="100000" fill="hold">
                                          <p:stCondLst>
                                            <p:cond delay="2400"/>
                                          </p:stCondLst>
                                        </p:cTn>
                                        <p:tgtEl>
                                          <p:spTgt spid="3077"/>
                                        </p:tgtEl>
                                        <p:attrNameLst>
                                          <p:attrName>ppt_x</p:attrName>
                                        </p:attrNameLst>
                                      </p:cBhvr>
                                      <p:tavLst>
                                        <p:tav tm="0">
                                          <p:val>
                                            <p:strVal val="#ppt_x-0.05"/>
                                          </p:val>
                                        </p:tav>
                                        <p:tav tm="100000">
                                          <p:val>
                                            <p:strVal val="#ppt_x"/>
                                          </p:val>
                                        </p:tav>
                                      </p:tavLst>
                                    </p:anim>
                                    <p:anim calcmode="lin" valueType="num">
                                      <p:cBhvr>
                                        <p:cTn id="51" dur="600" accel="100000" fill="hold">
                                          <p:stCondLst>
                                            <p:cond delay="2400"/>
                                          </p:stCondLst>
                                        </p:cTn>
                                        <p:tgtEl>
                                          <p:spTgt spid="3077"/>
                                        </p:tgtEl>
                                        <p:attrNameLst>
                                          <p:attrName>ppt_y</p:attrName>
                                        </p:attrNameLst>
                                      </p:cBhvr>
                                      <p:tavLst>
                                        <p:tav tm="0">
                                          <p:val>
                                            <p:strVal val="#ppt_y+0.1"/>
                                          </p:val>
                                        </p:tav>
                                        <p:tav tm="100000">
                                          <p:val>
                                            <p:strVal val="#ppt_y"/>
                                          </p:val>
                                        </p:tav>
                                      </p:tavLst>
                                    </p:anim>
                                  </p:childTnLst>
                                </p:cTn>
                              </p:par>
                            </p:childTnLst>
                          </p:cTn>
                        </p:par>
                        <p:par>
                          <p:cTn id="52" fill="hold">
                            <p:stCondLst>
                              <p:cond delay="21000"/>
                            </p:stCondLst>
                            <p:childTnLst>
                              <p:par>
                                <p:cTn id="53" presetID="2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0" fill="hold"/>
                                        <p:tgtEl>
                                          <p:spTgt spid="9"/>
                                        </p:tgtEl>
                                        <p:attrNameLst>
                                          <p:attrName>ppt_w</p:attrName>
                                        </p:attrNameLst>
                                      </p:cBhvr>
                                      <p:tavLst>
                                        <p:tav tm="0">
                                          <p:val>
                                            <p:fltVal val="0"/>
                                          </p:val>
                                        </p:tav>
                                        <p:tav tm="100000">
                                          <p:val>
                                            <p:strVal val="#ppt_w"/>
                                          </p:val>
                                        </p:tav>
                                      </p:tavLst>
                                    </p:anim>
                                    <p:anim calcmode="lin" valueType="num">
                                      <p:cBhvr>
                                        <p:cTn id="56" dur="3000" fill="hold"/>
                                        <p:tgtEl>
                                          <p:spTgt spid="9"/>
                                        </p:tgtEl>
                                        <p:attrNameLst>
                                          <p:attrName>ppt_h</p:attrName>
                                        </p:attrNameLst>
                                      </p:cBhvr>
                                      <p:tavLst>
                                        <p:tav tm="0">
                                          <p:val>
                                            <p:fltVal val="0"/>
                                          </p:val>
                                        </p:tav>
                                        <p:tav tm="100000">
                                          <p:val>
                                            <p:strVal val="#ppt_h"/>
                                          </p:val>
                                        </p:tav>
                                      </p:tavLst>
                                    </p:anim>
                                  </p:childTnLst>
                                </p:cTn>
                              </p:par>
                            </p:childTnLst>
                          </p:cTn>
                        </p:par>
                        <p:par>
                          <p:cTn id="57" fill="hold">
                            <p:stCondLst>
                              <p:cond delay="24000"/>
                            </p:stCondLst>
                            <p:childTnLst>
                              <p:par>
                                <p:cTn id="58" presetID="53" presetClass="entr" presetSubtype="0" fill="hold" nodeType="afterEffect">
                                  <p:stCondLst>
                                    <p:cond delay="0"/>
                                  </p:stCondLst>
                                  <p:childTnLst>
                                    <p:set>
                                      <p:cBhvr>
                                        <p:cTn id="59" dur="1" fill="hold">
                                          <p:stCondLst>
                                            <p:cond delay="0"/>
                                          </p:stCondLst>
                                        </p:cTn>
                                        <p:tgtEl>
                                          <p:spTgt spid="3078"/>
                                        </p:tgtEl>
                                        <p:attrNameLst>
                                          <p:attrName>style.visibility</p:attrName>
                                        </p:attrNameLst>
                                      </p:cBhvr>
                                      <p:to>
                                        <p:strVal val="visible"/>
                                      </p:to>
                                    </p:set>
                                    <p:anim calcmode="lin" valueType="num">
                                      <p:cBhvr>
                                        <p:cTn id="60" dur="3000" fill="hold"/>
                                        <p:tgtEl>
                                          <p:spTgt spid="3078"/>
                                        </p:tgtEl>
                                        <p:attrNameLst>
                                          <p:attrName>ppt_w</p:attrName>
                                        </p:attrNameLst>
                                      </p:cBhvr>
                                      <p:tavLst>
                                        <p:tav tm="0">
                                          <p:val>
                                            <p:fltVal val="0"/>
                                          </p:val>
                                        </p:tav>
                                        <p:tav tm="100000">
                                          <p:val>
                                            <p:strVal val="#ppt_w"/>
                                          </p:val>
                                        </p:tav>
                                      </p:tavLst>
                                    </p:anim>
                                    <p:anim calcmode="lin" valueType="num">
                                      <p:cBhvr>
                                        <p:cTn id="61" dur="3000" fill="hold"/>
                                        <p:tgtEl>
                                          <p:spTgt spid="3078"/>
                                        </p:tgtEl>
                                        <p:attrNameLst>
                                          <p:attrName>ppt_h</p:attrName>
                                        </p:attrNameLst>
                                      </p:cBhvr>
                                      <p:tavLst>
                                        <p:tav tm="0">
                                          <p:val>
                                            <p:fltVal val="0"/>
                                          </p:val>
                                        </p:tav>
                                        <p:tav tm="100000">
                                          <p:val>
                                            <p:strVal val="#ppt_h"/>
                                          </p:val>
                                        </p:tav>
                                      </p:tavLst>
                                    </p:anim>
                                    <p:animEffect transition="in" filter="fade">
                                      <p:cBhvr>
                                        <p:cTn id="62" dur="3000"/>
                                        <p:tgtEl>
                                          <p:spTgt spid="3078"/>
                                        </p:tgtEl>
                                      </p:cBhvr>
                                    </p:animEffect>
                                  </p:childTnLst>
                                </p:cTn>
                              </p:par>
                            </p:childTnLst>
                          </p:cTn>
                        </p:par>
                        <p:par>
                          <p:cTn id="63" fill="hold">
                            <p:stCondLst>
                              <p:cond delay="27000"/>
                            </p:stCondLst>
                            <p:childTnLst>
                              <p:par>
                                <p:cTn id="64" presetID="20"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edge">
                                      <p:cBhvr>
                                        <p:cTn id="66" dur="3000"/>
                                        <p:tgtEl>
                                          <p:spTgt spid="12"/>
                                        </p:tgtEl>
                                      </p:cBhvr>
                                    </p:animEffect>
                                  </p:childTnLst>
                                </p:cTn>
                              </p:par>
                            </p:childTnLst>
                          </p:cTn>
                        </p:par>
                        <p:par>
                          <p:cTn id="67" fill="hold">
                            <p:stCondLst>
                              <p:cond delay="30000"/>
                            </p:stCondLst>
                            <p:childTnLst>
                              <p:par>
                                <p:cTn id="68" presetID="30" presetClass="entr" presetSubtype="0" fill="hold" nodeType="afterEffect">
                                  <p:stCondLst>
                                    <p:cond delay="0"/>
                                  </p:stCondLst>
                                  <p:childTnLst>
                                    <p:set>
                                      <p:cBhvr>
                                        <p:cTn id="69" dur="1" fill="hold">
                                          <p:stCondLst>
                                            <p:cond delay="0"/>
                                          </p:stCondLst>
                                        </p:cTn>
                                        <p:tgtEl>
                                          <p:spTgt spid="7171"/>
                                        </p:tgtEl>
                                        <p:attrNameLst>
                                          <p:attrName>style.visibility</p:attrName>
                                        </p:attrNameLst>
                                      </p:cBhvr>
                                      <p:to>
                                        <p:strVal val="visible"/>
                                      </p:to>
                                    </p:set>
                                    <p:animEffect transition="in" filter="fade">
                                      <p:cBhvr>
                                        <p:cTn id="70" dur="2400" decel="100000"/>
                                        <p:tgtEl>
                                          <p:spTgt spid="7171"/>
                                        </p:tgtEl>
                                      </p:cBhvr>
                                    </p:animEffect>
                                    <p:anim calcmode="lin" valueType="num">
                                      <p:cBhvr>
                                        <p:cTn id="71" dur="2400" decel="100000" fill="hold"/>
                                        <p:tgtEl>
                                          <p:spTgt spid="7171"/>
                                        </p:tgtEl>
                                        <p:attrNameLst>
                                          <p:attrName>style.rotation</p:attrName>
                                        </p:attrNameLst>
                                      </p:cBhvr>
                                      <p:tavLst>
                                        <p:tav tm="0">
                                          <p:val>
                                            <p:fltVal val="-90"/>
                                          </p:val>
                                        </p:tav>
                                        <p:tav tm="100000">
                                          <p:val>
                                            <p:fltVal val="0"/>
                                          </p:val>
                                        </p:tav>
                                      </p:tavLst>
                                    </p:anim>
                                    <p:anim calcmode="lin" valueType="num">
                                      <p:cBhvr>
                                        <p:cTn id="72" dur="2400" decel="100000" fill="hold"/>
                                        <p:tgtEl>
                                          <p:spTgt spid="7171"/>
                                        </p:tgtEl>
                                        <p:attrNameLst>
                                          <p:attrName>ppt_x</p:attrName>
                                        </p:attrNameLst>
                                      </p:cBhvr>
                                      <p:tavLst>
                                        <p:tav tm="0">
                                          <p:val>
                                            <p:strVal val="#ppt_x+0.4"/>
                                          </p:val>
                                        </p:tav>
                                        <p:tav tm="100000">
                                          <p:val>
                                            <p:strVal val="#ppt_x-0.05"/>
                                          </p:val>
                                        </p:tav>
                                      </p:tavLst>
                                    </p:anim>
                                    <p:anim calcmode="lin" valueType="num">
                                      <p:cBhvr>
                                        <p:cTn id="73" dur="2400" decel="100000" fill="hold"/>
                                        <p:tgtEl>
                                          <p:spTgt spid="7171"/>
                                        </p:tgtEl>
                                        <p:attrNameLst>
                                          <p:attrName>ppt_y</p:attrName>
                                        </p:attrNameLst>
                                      </p:cBhvr>
                                      <p:tavLst>
                                        <p:tav tm="0">
                                          <p:val>
                                            <p:strVal val="#ppt_y-0.4"/>
                                          </p:val>
                                        </p:tav>
                                        <p:tav tm="100000">
                                          <p:val>
                                            <p:strVal val="#ppt_y+0.1"/>
                                          </p:val>
                                        </p:tav>
                                      </p:tavLst>
                                    </p:anim>
                                    <p:anim calcmode="lin" valueType="num">
                                      <p:cBhvr>
                                        <p:cTn id="74" dur="600" accel="100000" fill="hold">
                                          <p:stCondLst>
                                            <p:cond delay="2400"/>
                                          </p:stCondLst>
                                        </p:cTn>
                                        <p:tgtEl>
                                          <p:spTgt spid="7171"/>
                                        </p:tgtEl>
                                        <p:attrNameLst>
                                          <p:attrName>ppt_x</p:attrName>
                                        </p:attrNameLst>
                                      </p:cBhvr>
                                      <p:tavLst>
                                        <p:tav tm="0">
                                          <p:val>
                                            <p:strVal val="#ppt_x-0.05"/>
                                          </p:val>
                                        </p:tav>
                                        <p:tav tm="100000">
                                          <p:val>
                                            <p:strVal val="#ppt_x"/>
                                          </p:val>
                                        </p:tav>
                                      </p:tavLst>
                                    </p:anim>
                                    <p:anim calcmode="lin" valueType="num">
                                      <p:cBhvr>
                                        <p:cTn id="75" dur="600" accel="100000" fill="hold">
                                          <p:stCondLst>
                                            <p:cond delay="2400"/>
                                          </p:stCondLst>
                                        </p:cTn>
                                        <p:tgtEl>
                                          <p:spTgt spid="7171"/>
                                        </p:tgtEl>
                                        <p:attrNameLst>
                                          <p:attrName>ppt_y</p:attrName>
                                        </p:attrNameLst>
                                      </p:cBhvr>
                                      <p:tavLst>
                                        <p:tav tm="0">
                                          <p:val>
                                            <p:strVal val="#ppt_y+0.1"/>
                                          </p:val>
                                        </p:tav>
                                        <p:tav tm="100000">
                                          <p:val>
                                            <p:strVal val="#ppt_y"/>
                                          </p:val>
                                        </p:tav>
                                      </p:tavLst>
                                    </p:anim>
                                  </p:childTnLst>
                                </p:cTn>
                              </p:par>
                            </p:childTnLst>
                          </p:cTn>
                        </p:par>
                        <p:par>
                          <p:cTn id="76" fill="hold">
                            <p:stCondLst>
                              <p:cond delay="33000"/>
                            </p:stCondLst>
                            <p:childTnLst>
                              <p:par>
                                <p:cTn id="77" presetID="20"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edge">
                                      <p:cBhvr>
                                        <p:cTn id="79" dur="3000"/>
                                        <p:tgtEl>
                                          <p:spTgt spid="15"/>
                                        </p:tgtEl>
                                      </p:cBhvr>
                                    </p:animEffect>
                                  </p:childTnLst>
                                </p:cTn>
                              </p:par>
                            </p:childTnLst>
                          </p:cTn>
                        </p:par>
                        <p:par>
                          <p:cTn id="80" fill="hold">
                            <p:stCondLst>
                              <p:cond delay="36000"/>
                            </p:stCondLst>
                            <p:childTnLst>
                              <p:par>
                                <p:cTn id="81" presetID="30" presetClass="entr" presetSubtype="0" fill="hold" nodeType="afterEffect">
                                  <p:stCondLst>
                                    <p:cond delay="0"/>
                                  </p:stCondLst>
                                  <p:childTnLst>
                                    <p:set>
                                      <p:cBhvr>
                                        <p:cTn id="82" dur="1" fill="hold">
                                          <p:stCondLst>
                                            <p:cond delay="0"/>
                                          </p:stCondLst>
                                        </p:cTn>
                                        <p:tgtEl>
                                          <p:spTgt spid="7172"/>
                                        </p:tgtEl>
                                        <p:attrNameLst>
                                          <p:attrName>style.visibility</p:attrName>
                                        </p:attrNameLst>
                                      </p:cBhvr>
                                      <p:to>
                                        <p:strVal val="visible"/>
                                      </p:to>
                                    </p:set>
                                    <p:animEffect transition="in" filter="fade">
                                      <p:cBhvr>
                                        <p:cTn id="83" dur="2400" decel="100000"/>
                                        <p:tgtEl>
                                          <p:spTgt spid="7172"/>
                                        </p:tgtEl>
                                      </p:cBhvr>
                                    </p:animEffect>
                                    <p:anim calcmode="lin" valueType="num">
                                      <p:cBhvr>
                                        <p:cTn id="84" dur="2400" decel="100000" fill="hold"/>
                                        <p:tgtEl>
                                          <p:spTgt spid="7172"/>
                                        </p:tgtEl>
                                        <p:attrNameLst>
                                          <p:attrName>style.rotation</p:attrName>
                                        </p:attrNameLst>
                                      </p:cBhvr>
                                      <p:tavLst>
                                        <p:tav tm="0">
                                          <p:val>
                                            <p:fltVal val="-90"/>
                                          </p:val>
                                        </p:tav>
                                        <p:tav tm="100000">
                                          <p:val>
                                            <p:fltVal val="0"/>
                                          </p:val>
                                        </p:tav>
                                      </p:tavLst>
                                    </p:anim>
                                    <p:anim calcmode="lin" valueType="num">
                                      <p:cBhvr>
                                        <p:cTn id="85" dur="2400" decel="100000" fill="hold"/>
                                        <p:tgtEl>
                                          <p:spTgt spid="7172"/>
                                        </p:tgtEl>
                                        <p:attrNameLst>
                                          <p:attrName>ppt_x</p:attrName>
                                        </p:attrNameLst>
                                      </p:cBhvr>
                                      <p:tavLst>
                                        <p:tav tm="0">
                                          <p:val>
                                            <p:strVal val="#ppt_x+0.4"/>
                                          </p:val>
                                        </p:tav>
                                        <p:tav tm="100000">
                                          <p:val>
                                            <p:strVal val="#ppt_x-0.05"/>
                                          </p:val>
                                        </p:tav>
                                      </p:tavLst>
                                    </p:anim>
                                    <p:anim calcmode="lin" valueType="num">
                                      <p:cBhvr>
                                        <p:cTn id="86" dur="2400" decel="100000" fill="hold"/>
                                        <p:tgtEl>
                                          <p:spTgt spid="7172"/>
                                        </p:tgtEl>
                                        <p:attrNameLst>
                                          <p:attrName>ppt_y</p:attrName>
                                        </p:attrNameLst>
                                      </p:cBhvr>
                                      <p:tavLst>
                                        <p:tav tm="0">
                                          <p:val>
                                            <p:strVal val="#ppt_y-0.4"/>
                                          </p:val>
                                        </p:tav>
                                        <p:tav tm="100000">
                                          <p:val>
                                            <p:strVal val="#ppt_y+0.1"/>
                                          </p:val>
                                        </p:tav>
                                      </p:tavLst>
                                    </p:anim>
                                    <p:anim calcmode="lin" valueType="num">
                                      <p:cBhvr>
                                        <p:cTn id="87" dur="600" accel="100000" fill="hold">
                                          <p:stCondLst>
                                            <p:cond delay="2400"/>
                                          </p:stCondLst>
                                        </p:cTn>
                                        <p:tgtEl>
                                          <p:spTgt spid="7172"/>
                                        </p:tgtEl>
                                        <p:attrNameLst>
                                          <p:attrName>ppt_x</p:attrName>
                                        </p:attrNameLst>
                                      </p:cBhvr>
                                      <p:tavLst>
                                        <p:tav tm="0">
                                          <p:val>
                                            <p:strVal val="#ppt_x-0.05"/>
                                          </p:val>
                                        </p:tav>
                                        <p:tav tm="100000">
                                          <p:val>
                                            <p:strVal val="#ppt_x"/>
                                          </p:val>
                                        </p:tav>
                                      </p:tavLst>
                                    </p:anim>
                                    <p:anim calcmode="lin" valueType="num">
                                      <p:cBhvr>
                                        <p:cTn id="88" dur="600" accel="100000" fill="hold">
                                          <p:stCondLst>
                                            <p:cond delay="2400"/>
                                          </p:stCondLst>
                                        </p:cTn>
                                        <p:tgtEl>
                                          <p:spTgt spid="7172"/>
                                        </p:tgtEl>
                                        <p:attrNameLst>
                                          <p:attrName>ppt_y</p:attrName>
                                        </p:attrNameLst>
                                      </p:cBhvr>
                                      <p:tavLst>
                                        <p:tav tm="0">
                                          <p:val>
                                            <p:strVal val="#ppt_y+0.1"/>
                                          </p:val>
                                        </p:tav>
                                        <p:tav tm="100000">
                                          <p:val>
                                            <p:strVal val="#ppt_y"/>
                                          </p:val>
                                        </p:tav>
                                      </p:tavLst>
                                    </p:anim>
                                  </p:childTnLst>
                                </p:cTn>
                              </p:par>
                            </p:childTnLst>
                          </p:cTn>
                        </p:par>
                        <p:par>
                          <p:cTn id="89" fill="hold">
                            <p:stCondLst>
                              <p:cond delay="39000"/>
                            </p:stCondLst>
                            <p:childTnLst>
                              <p:par>
                                <p:cTn id="90" presetID="20"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edge">
                                      <p:cBhvr>
                                        <p:cTn id="92" dur="3000"/>
                                        <p:tgtEl>
                                          <p:spTgt spid="20"/>
                                        </p:tgtEl>
                                      </p:cBhvr>
                                    </p:animEffect>
                                  </p:childTnLst>
                                </p:cTn>
                              </p:par>
                            </p:childTnLst>
                          </p:cTn>
                        </p:par>
                        <p:par>
                          <p:cTn id="93" fill="hold">
                            <p:stCondLst>
                              <p:cond delay="42000"/>
                            </p:stCondLst>
                            <p:childTnLst>
                              <p:par>
                                <p:cTn id="94" presetID="20"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wedge">
                                      <p:cBhvr>
                                        <p:cTn id="96" dur="3000"/>
                                        <p:tgtEl>
                                          <p:spTgt spid="21"/>
                                        </p:tgtEl>
                                      </p:cBhvr>
                                    </p:animEffect>
                                  </p:childTnLst>
                                </p:cTn>
                              </p:par>
                            </p:childTnLst>
                          </p:cTn>
                        </p:par>
                        <p:par>
                          <p:cTn id="97" fill="hold">
                            <p:stCondLst>
                              <p:cond delay="45000"/>
                            </p:stCondLst>
                            <p:childTnLst>
                              <p:par>
                                <p:cTn id="98" presetID="23" presetClass="entr" presetSubtype="16" fill="hold"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3000" fill="hold"/>
                                        <p:tgtEl>
                                          <p:spTgt spid="23"/>
                                        </p:tgtEl>
                                        <p:attrNameLst>
                                          <p:attrName>ppt_w</p:attrName>
                                        </p:attrNameLst>
                                      </p:cBhvr>
                                      <p:tavLst>
                                        <p:tav tm="0">
                                          <p:val>
                                            <p:fltVal val="0"/>
                                          </p:val>
                                        </p:tav>
                                        <p:tav tm="100000">
                                          <p:val>
                                            <p:strVal val="#ppt_w"/>
                                          </p:val>
                                        </p:tav>
                                      </p:tavLst>
                                    </p:anim>
                                    <p:anim calcmode="lin" valueType="num">
                                      <p:cBhvr>
                                        <p:cTn id="101" dur="3000" fill="hold"/>
                                        <p:tgtEl>
                                          <p:spTgt spid="23"/>
                                        </p:tgtEl>
                                        <p:attrNameLst>
                                          <p:attrName>ppt_h</p:attrName>
                                        </p:attrNameLst>
                                      </p:cBhvr>
                                      <p:tavLst>
                                        <p:tav tm="0">
                                          <p:val>
                                            <p:fltVal val="0"/>
                                          </p:val>
                                        </p:tav>
                                        <p:tav tm="100000">
                                          <p:val>
                                            <p:strVal val="#ppt_h"/>
                                          </p:val>
                                        </p:tav>
                                      </p:tavLst>
                                    </p:anim>
                                  </p:childTnLst>
                                </p:cTn>
                              </p:par>
                            </p:childTnLst>
                          </p:cTn>
                        </p:par>
                        <p:par>
                          <p:cTn id="102" fill="hold">
                            <p:stCondLst>
                              <p:cond delay="48000"/>
                            </p:stCondLst>
                            <p:childTnLst>
                              <p:par>
                                <p:cTn id="103" presetID="30" presetClass="entr" presetSubtype="0" fill="hold" nodeType="afterEffect">
                                  <p:stCondLst>
                                    <p:cond delay="0"/>
                                  </p:stCondLst>
                                  <p:childTnLst>
                                    <p:set>
                                      <p:cBhvr>
                                        <p:cTn id="104" dur="1" fill="hold">
                                          <p:stCondLst>
                                            <p:cond delay="0"/>
                                          </p:stCondLst>
                                        </p:cTn>
                                        <p:tgtEl>
                                          <p:spTgt spid="7173"/>
                                        </p:tgtEl>
                                        <p:attrNameLst>
                                          <p:attrName>style.visibility</p:attrName>
                                        </p:attrNameLst>
                                      </p:cBhvr>
                                      <p:to>
                                        <p:strVal val="visible"/>
                                      </p:to>
                                    </p:set>
                                    <p:animEffect transition="in" filter="fade">
                                      <p:cBhvr>
                                        <p:cTn id="105" dur="2400" decel="100000"/>
                                        <p:tgtEl>
                                          <p:spTgt spid="7173"/>
                                        </p:tgtEl>
                                      </p:cBhvr>
                                    </p:animEffect>
                                    <p:anim calcmode="lin" valueType="num">
                                      <p:cBhvr>
                                        <p:cTn id="106" dur="2400" decel="100000" fill="hold"/>
                                        <p:tgtEl>
                                          <p:spTgt spid="7173"/>
                                        </p:tgtEl>
                                        <p:attrNameLst>
                                          <p:attrName>style.rotation</p:attrName>
                                        </p:attrNameLst>
                                      </p:cBhvr>
                                      <p:tavLst>
                                        <p:tav tm="0">
                                          <p:val>
                                            <p:fltVal val="-90"/>
                                          </p:val>
                                        </p:tav>
                                        <p:tav tm="100000">
                                          <p:val>
                                            <p:fltVal val="0"/>
                                          </p:val>
                                        </p:tav>
                                      </p:tavLst>
                                    </p:anim>
                                    <p:anim calcmode="lin" valueType="num">
                                      <p:cBhvr>
                                        <p:cTn id="107" dur="2400" decel="100000" fill="hold"/>
                                        <p:tgtEl>
                                          <p:spTgt spid="7173"/>
                                        </p:tgtEl>
                                        <p:attrNameLst>
                                          <p:attrName>ppt_x</p:attrName>
                                        </p:attrNameLst>
                                      </p:cBhvr>
                                      <p:tavLst>
                                        <p:tav tm="0">
                                          <p:val>
                                            <p:strVal val="#ppt_x+0.4"/>
                                          </p:val>
                                        </p:tav>
                                        <p:tav tm="100000">
                                          <p:val>
                                            <p:strVal val="#ppt_x-0.05"/>
                                          </p:val>
                                        </p:tav>
                                      </p:tavLst>
                                    </p:anim>
                                    <p:anim calcmode="lin" valueType="num">
                                      <p:cBhvr>
                                        <p:cTn id="108" dur="2400" decel="100000" fill="hold"/>
                                        <p:tgtEl>
                                          <p:spTgt spid="7173"/>
                                        </p:tgtEl>
                                        <p:attrNameLst>
                                          <p:attrName>ppt_y</p:attrName>
                                        </p:attrNameLst>
                                      </p:cBhvr>
                                      <p:tavLst>
                                        <p:tav tm="0">
                                          <p:val>
                                            <p:strVal val="#ppt_y-0.4"/>
                                          </p:val>
                                        </p:tav>
                                        <p:tav tm="100000">
                                          <p:val>
                                            <p:strVal val="#ppt_y+0.1"/>
                                          </p:val>
                                        </p:tav>
                                      </p:tavLst>
                                    </p:anim>
                                    <p:anim calcmode="lin" valueType="num">
                                      <p:cBhvr>
                                        <p:cTn id="109" dur="600" accel="100000" fill="hold">
                                          <p:stCondLst>
                                            <p:cond delay="2400"/>
                                          </p:stCondLst>
                                        </p:cTn>
                                        <p:tgtEl>
                                          <p:spTgt spid="7173"/>
                                        </p:tgtEl>
                                        <p:attrNameLst>
                                          <p:attrName>ppt_x</p:attrName>
                                        </p:attrNameLst>
                                      </p:cBhvr>
                                      <p:tavLst>
                                        <p:tav tm="0">
                                          <p:val>
                                            <p:strVal val="#ppt_x-0.05"/>
                                          </p:val>
                                        </p:tav>
                                        <p:tav tm="100000">
                                          <p:val>
                                            <p:strVal val="#ppt_x"/>
                                          </p:val>
                                        </p:tav>
                                      </p:tavLst>
                                    </p:anim>
                                    <p:anim calcmode="lin" valueType="num">
                                      <p:cBhvr>
                                        <p:cTn id="110" dur="600" accel="100000" fill="hold">
                                          <p:stCondLst>
                                            <p:cond delay="2400"/>
                                          </p:stCondLst>
                                        </p:cTn>
                                        <p:tgtEl>
                                          <p:spTgt spid="7173"/>
                                        </p:tgtEl>
                                        <p:attrNameLst>
                                          <p:attrName>ppt_y</p:attrName>
                                        </p:attrNameLst>
                                      </p:cBhvr>
                                      <p:tavLst>
                                        <p:tav tm="0">
                                          <p:val>
                                            <p:strVal val="#ppt_y+0.1"/>
                                          </p:val>
                                        </p:tav>
                                        <p:tav tm="100000">
                                          <p:val>
                                            <p:strVal val="#ppt_y"/>
                                          </p:val>
                                        </p:tav>
                                      </p:tavLst>
                                    </p:anim>
                                  </p:childTnLst>
                                </p:cTn>
                              </p:par>
                            </p:childTnLst>
                          </p:cTn>
                        </p:par>
                        <p:par>
                          <p:cTn id="111" fill="hold">
                            <p:stCondLst>
                              <p:cond delay="51000"/>
                            </p:stCondLst>
                            <p:childTnLst>
                              <p:par>
                                <p:cTn id="112" presetID="20" presetClass="entr" presetSubtype="0"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edge">
                                      <p:cBhvr>
                                        <p:cTn id="114" dur="3000"/>
                                        <p:tgtEl>
                                          <p:spTgt spid="25"/>
                                        </p:tgtEl>
                                      </p:cBhvr>
                                    </p:animEffect>
                                  </p:childTnLst>
                                </p:cTn>
                              </p:par>
                            </p:childTnLst>
                          </p:cTn>
                        </p:par>
                        <p:par>
                          <p:cTn id="115" fill="hold">
                            <p:stCondLst>
                              <p:cond delay="54000"/>
                            </p:stCondLst>
                            <p:childTnLst>
                              <p:par>
                                <p:cTn id="116" presetID="8" presetClass="entr" presetSubtype="16"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diamond(in)">
                                      <p:cBhvr>
                                        <p:cTn id="11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9" grpId="0"/>
      <p:bldP spid="12" grpId="0" animBg="1"/>
      <p:bldP spid="15" grpId="0" animBg="1"/>
      <p:bldP spid="20" grpId="0" animBg="1"/>
      <p:bldP spid="21" grpId="0" animBg="1"/>
      <p:bldP spid="25" grpId="0" animBg="1"/>
      <p:bldP spid="2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 y="928670"/>
            <a:ext cx="9144001" cy="5078313"/>
          </a:xfrm>
          <a:prstGeom prst="rect">
            <a:avLst/>
          </a:prstGeom>
          <a:noFill/>
        </p:spPr>
        <p:txBody>
          <a:bodyPr wrap="square" rtlCol="1">
            <a:spAutoFit/>
          </a:bodyPr>
          <a:lstStyle/>
          <a:p>
            <a:r>
              <a:rPr lang="ar-SA" sz="5400" dirty="0" smtClean="0">
                <a:solidFill>
                  <a:schemeClr val="accent4">
                    <a:lumMod val="75000"/>
                  </a:schemeClr>
                </a:solidFill>
                <a:cs typeface="DecoType Naskh Variants" pitchFamily="2" charset="-78"/>
              </a:rPr>
              <a:t>كي يستفيد مستخدم الشبكة من </a:t>
            </a:r>
            <a:r>
              <a:rPr lang="ar-SA" sz="5400" dirty="0" smtClean="0">
                <a:solidFill>
                  <a:schemeClr val="accent4">
                    <a:lumMod val="75000"/>
                  </a:schemeClr>
                </a:solidFill>
                <a:cs typeface="DecoType Naskh Variants" pitchFamily="2" charset="-78"/>
              </a:rPr>
              <a:t>المعلومات</a:t>
            </a:r>
          </a:p>
          <a:p>
            <a:r>
              <a:rPr lang="ar-SA" sz="5400" dirty="0" smtClean="0">
                <a:solidFill>
                  <a:schemeClr val="accent4">
                    <a:lumMod val="75000"/>
                  </a:schemeClr>
                </a:solidFill>
                <a:cs typeface="DecoType Naskh Variants" pitchFamily="2" charset="-78"/>
              </a:rPr>
              <a:t> </a:t>
            </a:r>
            <a:r>
              <a:rPr lang="ar-SA" sz="5400" dirty="0" smtClean="0">
                <a:solidFill>
                  <a:schemeClr val="accent4">
                    <a:lumMod val="75000"/>
                  </a:schemeClr>
                </a:solidFill>
                <a:cs typeface="DecoType Naskh Variants" pitchFamily="2" charset="-78"/>
              </a:rPr>
              <a:t>والبيانات الموجودة في قاعدة البيانات </a:t>
            </a:r>
            <a:r>
              <a:rPr lang="en-US" sz="5400" dirty="0" smtClean="0">
                <a:solidFill>
                  <a:schemeClr val="accent4">
                    <a:lumMod val="75000"/>
                  </a:schemeClr>
                </a:solidFill>
                <a:cs typeface="DecoType Naskh Variants" pitchFamily="2" charset="-78"/>
              </a:rPr>
              <a:t> adel </a:t>
            </a:r>
            <a:r>
              <a:rPr lang="ar-SA" sz="5400" dirty="0" smtClean="0">
                <a:solidFill>
                  <a:schemeClr val="accent4">
                    <a:lumMod val="75000"/>
                  </a:schemeClr>
                </a:solidFill>
                <a:cs typeface="DecoType Naskh Variants" pitchFamily="2" charset="-78"/>
              </a:rPr>
              <a:t> </a:t>
            </a:r>
          </a:p>
          <a:p>
            <a:r>
              <a:rPr lang="ar-SA" sz="5400" dirty="0" smtClean="0">
                <a:solidFill>
                  <a:schemeClr val="accent4">
                    <a:lumMod val="75000"/>
                  </a:schemeClr>
                </a:solidFill>
                <a:cs typeface="DecoType Naskh Variants" pitchFamily="2" charset="-78"/>
              </a:rPr>
              <a:t>وإذا كانت </a:t>
            </a:r>
            <a:r>
              <a:rPr lang="ar-SA" sz="5400" dirty="0" smtClean="0">
                <a:solidFill>
                  <a:schemeClr val="accent4">
                    <a:lumMod val="75000"/>
                  </a:schemeClr>
                </a:solidFill>
                <a:cs typeface="DecoType Naskh Variants" pitchFamily="2" charset="-78"/>
              </a:rPr>
              <a:t>الملفات</a:t>
            </a:r>
          </a:p>
          <a:p>
            <a:pPr algn="ctr"/>
            <a:r>
              <a:rPr lang="ar-SA" sz="5400" dirty="0" smtClean="0">
                <a:solidFill>
                  <a:schemeClr val="accent4">
                    <a:lumMod val="75000"/>
                  </a:schemeClr>
                </a:solidFill>
                <a:cs typeface="DecoType Naskh Variants" pitchFamily="2" charset="-78"/>
              </a:rPr>
              <a:t> </a:t>
            </a:r>
            <a:r>
              <a:rPr lang="en-US" sz="5400" dirty="0" smtClean="0">
                <a:solidFill>
                  <a:schemeClr val="accent4">
                    <a:lumMod val="75000"/>
                  </a:schemeClr>
                </a:solidFill>
                <a:cs typeface="DecoType Naskh Variants" pitchFamily="2" charset="-78"/>
              </a:rPr>
              <a:t>tab1.php </a:t>
            </a:r>
            <a:r>
              <a:rPr lang="ar-SA" sz="5400" dirty="0" smtClean="0">
                <a:solidFill>
                  <a:schemeClr val="accent4">
                    <a:lumMod val="75000"/>
                  </a:schemeClr>
                </a:solidFill>
                <a:cs typeface="DecoType Naskh Variants" pitchFamily="2" charset="-78"/>
              </a:rPr>
              <a:t> و </a:t>
            </a:r>
            <a:r>
              <a:rPr lang="en-US" sz="5400" dirty="0" smtClean="0">
                <a:solidFill>
                  <a:schemeClr val="accent4">
                    <a:lumMod val="75000"/>
                  </a:schemeClr>
                </a:solidFill>
                <a:cs typeface="DecoType Naskh Variants" pitchFamily="2" charset="-78"/>
              </a:rPr>
              <a:t>tab1_1.php</a:t>
            </a:r>
            <a:r>
              <a:rPr lang="ar-SA" sz="5400" dirty="0" smtClean="0">
                <a:solidFill>
                  <a:schemeClr val="accent4">
                    <a:lumMod val="75000"/>
                  </a:schemeClr>
                </a:solidFill>
                <a:cs typeface="DecoType Naskh Variants" pitchFamily="2" charset="-78"/>
              </a:rPr>
              <a:t> </a:t>
            </a:r>
            <a:endParaRPr lang="ar-SA" sz="5400" dirty="0" smtClean="0">
              <a:solidFill>
                <a:schemeClr val="accent4">
                  <a:lumMod val="75000"/>
                </a:schemeClr>
              </a:solidFill>
              <a:cs typeface="DecoType Naskh Variants" pitchFamily="2" charset="-78"/>
            </a:endParaRPr>
          </a:p>
          <a:p>
            <a:r>
              <a:rPr lang="ar-SA" sz="5400" dirty="0" smtClean="0">
                <a:solidFill>
                  <a:schemeClr val="accent4">
                    <a:lumMod val="75000"/>
                  </a:schemeClr>
                </a:solidFill>
                <a:cs typeface="DecoType Naskh Variants" pitchFamily="2" charset="-78"/>
              </a:rPr>
              <a:t>يستفيد </a:t>
            </a:r>
            <a:r>
              <a:rPr lang="ar-SA" sz="5400" dirty="0" smtClean="0">
                <a:solidFill>
                  <a:schemeClr val="accent4">
                    <a:lumMod val="75000"/>
                  </a:schemeClr>
                </a:solidFill>
                <a:cs typeface="DecoType Naskh Variants" pitchFamily="2" charset="-78"/>
              </a:rPr>
              <a:t>منها فقط منشئ قاعدة </a:t>
            </a:r>
            <a:r>
              <a:rPr lang="ar-SA" sz="5400" dirty="0" smtClean="0">
                <a:solidFill>
                  <a:schemeClr val="accent4">
                    <a:lumMod val="75000"/>
                  </a:schemeClr>
                </a:solidFill>
                <a:cs typeface="DecoType Naskh Variants" pitchFamily="2" charset="-78"/>
              </a:rPr>
              <a:t>البيانات  المستخدم</a:t>
            </a:r>
          </a:p>
          <a:p>
            <a:pPr algn="ctr"/>
            <a:r>
              <a:rPr lang="ar-SA" sz="5400" dirty="0" smtClean="0">
                <a:solidFill>
                  <a:schemeClr val="accent4">
                    <a:lumMod val="75000"/>
                  </a:schemeClr>
                </a:solidFill>
                <a:cs typeface="DecoType Naskh Variants" pitchFamily="2" charset="-78"/>
              </a:rPr>
              <a:t> </a:t>
            </a:r>
            <a:r>
              <a:rPr lang="en-US" sz="5400" dirty="0" err="1" smtClean="0">
                <a:solidFill>
                  <a:schemeClr val="accent4">
                    <a:lumMod val="75000"/>
                  </a:schemeClr>
                </a:solidFill>
                <a:cs typeface="DecoType Naskh Variants" pitchFamily="2" charset="-78"/>
              </a:rPr>
              <a:t>adel</a:t>
            </a:r>
            <a:r>
              <a:rPr lang="ar-SA" sz="5400" dirty="0" smtClean="0">
                <a:solidFill>
                  <a:schemeClr val="accent4">
                    <a:lumMod val="75000"/>
                  </a:schemeClr>
                </a:solidFill>
                <a:cs typeface="DecoType Naskh Variants" pitchFamily="2" charset="-78"/>
              </a:rPr>
              <a:t>.</a:t>
            </a:r>
            <a:endParaRPr lang="ar-SA" sz="5400" dirty="0" smtClean="0">
              <a:solidFill>
                <a:schemeClr val="accent4">
                  <a:lumMod val="75000"/>
                </a:schemeClr>
              </a:solidFill>
              <a:cs typeface="DecoType Naskh Variants" pitchFamily="2" charset="-78"/>
            </a:endParaRPr>
          </a:p>
        </p:txBody>
      </p:sp>
      <p:sp>
        <p:nvSpPr>
          <p:cNvPr id="4" name="مربع نص 3"/>
          <p:cNvSpPr txBox="1"/>
          <p:nvPr/>
        </p:nvSpPr>
        <p:spPr>
          <a:xfrm>
            <a:off x="500034" y="564357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14282" y="285728"/>
            <a:ext cx="8858312" cy="6340197"/>
          </a:xfrm>
          <a:prstGeom prst="rect">
            <a:avLst/>
          </a:prstGeom>
          <a:noFill/>
        </p:spPr>
        <p:txBody>
          <a:bodyPr wrap="square" rtlCol="1">
            <a:spAutoFit/>
          </a:bodyPr>
          <a:lstStyle/>
          <a:p>
            <a:r>
              <a:rPr lang="ar-SA" sz="5800" dirty="0" smtClean="0">
                <a:solidFill>
                  <a:schemeClr val="accent4">
                    <a:lumMod val="75000"/>
                  </a:schemeClr>
                </a:solidFill>
                <a:cs typeface="DecoType Naskh Variants" pitchFamily="2" charset="-78"/>
              </a:rPr>
              <a:t>فإننا </a:t>
            </a:r>
            <a:r>
              <a:rPr lang="ar-SA" sz="5800" dirty="0" smtClean="0">
                <a:solidFill>
                  <a:schemeClr val="accent4">
                    <a:lumMod val="75000"/>
                  </a:schemeClr>
                </a:solidFill>
                <a:cs typeface="DecoType Naskh Variants" pitchFamily="2" charset="-78"/>
              </a:rPr>
              <a:t>سوف ننشئ </a:t>
            </a:r>
            <a:r>
              <a:rPr lang="ar-SA" sz="5800" dirty="0" smtClean="0">
                <a:solidFill>
                  <a:schemeClr val="accent4">
                    <a:lumMod val="75000"/>
                  </a:schemeClr>
                </a:solidFill>
                <a:cs typeface="DecoType Naskh Variants" pitchFamily="2" charset="-78"/>
              </a:rPr>
              <a:t>ملفاً</a:t>
            </a:r>
          </a:p>
          <a:p>
            <a:pPr algn="ctr"/>
            <a:r>
              <a:rPr lang="ar-SA" sz="5800" dirty="0" smtClean="0">
                <a:solidFill>
                  <a:schemeClr val="accent4">
                    <a:lumMod val="75000"/>
                  </a:schemeClr>
                </a:solidFill>
                <a:cs typeface="DecoType Naskh Variants" pitchFamily="2" charset="-78"/>
              </a:rPr>
              <a:t> </a:t>
            </a:r>
            <a:r>
              <a:rPr lang="en-US" sz="5800" dirty="0" smtClean="0">
                <a:solidFill>
                  <a:schemeClr val="accent4">
                    <a:lumMod val="75000"/>
                  </a:schemeClr>
                </a:solidFill>
                <a:cs typeface="DecoType Naskh Variants" pitchFamily="2" charset="-78"/>
              </a:rPr>
              <a:t>index.php</a:t>
            </a:r>
            <a:endParaRPr lang="ar-SA" sz="5800" dirty="0" smtClean="0">
              <a:solidFill>
                <a:schemeClr val="accent4">
                  <a:lumMod val="75000"/>
                </a:schemeClr>
              </a:solidFill>
              <a:cs typeface="DecoType Naskh Variants" pitchFamily="2" charset="-78"/>
            </a:endParaRPr>
          </a:p>
          <a:p>
            <a:r>
              <a:rPr lang="ar-SA" sz="5800" dirty="0" smtClean="0">
                <a:solidFill>
                  <a:schemeClr val="accent4">
                    <a:lumMod val="75000"/>
                  </a:schemeClr>
                </a:solidFill>
                <a:cs typeface="DecoType Naskh Variants" pitchFamily="2" charset="-78"/>
              </a:rPr>
              <a:t> يستفيد منه جميع </a:t>
            </a:r>
            <a:r>
              <a:rPr lang="ar-SA" sz="5800" dirty="0" smtClean="0">
                <a:solidFill>
                  <a:schemeClr val="accent4">
                    <a:lumMod val="75000"/>
                  </a:schemeClr>
                </a:solidFill>
                <a:cs typeface="DecoType Naskh Variants" pitchFamily="2" charset="-78"/>
              </a:rPr>
              <a:t>مستخدمي الشبكة يقدمها </a:t>
            </a:r>
            <a:r>
              <a:rPr lang="ar-SA" sz="5800" dirty="0" smtClean="0">
                <a:solidFill>
                  <a:schemeClr val="accent4">
                    <a:lumMod val="75000"/>
                  </a:schemeClr>
                </a:solidFill>
                <a:cs typeface="DecoType Naskh Variants" pitchFamily="2" charset="-78"/>
              </a:rPr>
              <a:t>المستخدم</a:t>
            </a:r>
          </a:p>
          <a:p>
            <a:pPr algn="ctr"/>
            <a:r>
              <a:rPr lang="ar-SA" sz="5800" dirty="0" smtClean="0">
                <a:solidFill>
                  <a:schemeClr val="accent4">
                    <a:lumMod val="75000"/>
                  </a:schemeClr>
                </a:solidFill>
                <a:cs typeface="DecoType Naskh Variants" pitchFamily="2" charset="-78"/>
              </a:rPr>
              <a:t> </a:t>
            </a:r>
            <a:r>
              <a:rPr lang="en-US" sz="5800" dirty="0" err="1" smtClean="0">
                <a:solidFill>
                  <a:schemeClr val="accent4">
                    <a:lumMod val="75000"/>
                  </a:schemeClr>
                </a:solidFill>
                <a:cs typeface="DecoType Naskh Variants" pitchFamily="2" charset="-78"/>
              </a:rPr>
              <a:t>adel</a:t>
            </a:r>
            <a:r>
              <a:rPr lang="ar-SA" sz="5800" dirty="0" smtClean="0">
                <a:solidFill>
                  <a:schemeClr val="accent4">
                    <a:lumMod val="75000"/>
                  </a:schemeClr>
                </a:solidFill>
                <a:cs typeface="DecoType Naskh Variants" pitchFamily="2" charset="-78"/>
              </a:rPr>
              <a:t> </a:t>
            </a:r>
            <a:endParaRPr lang="ar-SA" sz="5800" dirty="0" smtClean="0">
              <a:solidFill>
                <a:schemeClr val="accent4">
                  <a:lumMod val="75000"/>
                </a:schemeClr>
              </a:solidFill>
              <a:cs typeface="DecoType Naskh Variants" pitchFamily="2" charset="-78"/>
            </a:endParaRPr>
          </a:p>
          <a:p>
            <a:r>
              <a:rPr lang="ar-SA" sz="5800" dirty="0" smtClean="0">
                <a:solidFill>
                  <a:schemeClr val="accent4">
                    <a:lumMod val="75000"/>
                  </a:schemeClr>
                </a:solidFill>
                <a:cs typeface="DecoType Naskh Variants" pitchFamily="2" charset="-78"/>
              </a:rPr>
              <a:t>يستفيد  </a:t>
            </a:r>
            <a:r>
              <a:rPr lang="ar-SA" sz="5800" dirty="0" smtClean="0">
                <a:solidFill>
                  <a:schemeClr val="accent4">
                    <a:lumMod val="75000"/>
                  </a:schemeClr>
                </a:solidFill>
                <a:cs typeface="DecoType Naskh Variants" pitchFamily="2" charset="-78"/>
              </a:rPr>
              <a:t>منها جميع مستخدمي الشبكة بما </a:t>
            </a:r>
            <a:r>
              <a:rPr lang="ar-SA" sz="5800" dirty="0" smtClean="0">
                <a:solidFill>
                  <a:schemeClr val="accent4">
                    <a:lumMod val="75000"/>
                  </a:schemeClr>
                </a:solidFill>
                <a:cs typeface="DecoType Naskh Variants" pitchFamily="2" charset="-78"/>
              </a:rPr>
              <a:t>لدية</a:t>
            </a:r>
          </a:p>
          <a:p>
            <a:r>
              <a:rPr lang="ar-SA" sz="5800" dirty="0" smtClean="0">
                <a:solidFill>
                  <a:schemeClr val="accent4">
                    <a:lumMod val="75000"/>
                  </a:schemeClr>
                </a:solidFill>
                <a:cs typeface="DecoType Naskh Variants" pitchFamily="2" charset="-78"/>
              </a:rPr>
              <a:t> </a:t>
            </a:r>
            <a:r>
              <a:rPr lang="ar-SA" sz="5800" dirty="0" smtClean="0">
                <a:solidFill>
                  <a:schemeClr val="accent4">
                    <a:lumMod val="75000"/>
                  </a:schemeClr>
                </a:solidFill>
                <a:cs typeface="DecoType Naskh Variants" pitchFamily="2" charset="-78"/>
              </a:rPr>
              <a:t>من </a:t>
            </a:r>
            <a:r>
              <a:rPr lang="ar-SA" sz="5800" dirty="0" smtClean="0">
                <a:solidFill>
                  <a:schemeClr val="accent4">
                    <a:lumMod val="75000"/>
                  </a:schemeClr>
                </a:solidFill>
                <a:cs typeface="DecoType Naskh Variants" pitchFamily="2" charset="-78"/>
              </a:rPr>
              <a:t>معلومات </a:t>
            </a:r>
            <a:r>
              <a:rPr lang="ar-SA" sz="5800" dirty="0" smtClean="0">
                <a:solidFill>
                  <a:schemeClr val="accent4">
                    <a:lumMod val="75000"/>
                  </a:schemeClr>
                </a:solidFill>
                <a:cs typeface="DecoType Naskh Variants" pitchFamily="2" charset="-78"/>
              </a:rPr>
              <a:t>قابلة للتحديث ديناميكياً.</a:t>
            </a:r>
            <a:endParaRPr lang="ar-SA" sz="5800" dirty="0">
              <a:solidFill>
                <a:schemeClr val="accent4">
                  <a:lumMod val="75000"/>
                </a:schemeClr>
              </a:solidFill>
              <a:cs typeface="DecoType Naskh Variants" pitchFamily="2" charset="-78"/>
            </a:endParaRPr>
          </a:p>
        </p:txBody>
      </p:sp>
      <p:sp>
        <p:nvSpPr>
          <p:cNvPr id="4" name="مربع نص 3"/>
          <p:cNvSpPr txBox="1"/>
          <p:nvPr/>
        </p:nvSpPr>
        <p:spPr>
          <a:xfrm>
            <a:off x="714348" y="50004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ستطيل مستدير الزوايا 2"/>
          <p:cNvSpPr/>
          <p:nvPr/>
        </p:nvSpPr>
        <p:spPr>
          <a:xfrm>
            <a:off x="0" y="857232"/>
            <a:ext cx="2786082" cy="642942"/>
          </a:xfrm>
          <a:prstGeom prst="roundRect">
            <a:avLst/>
          </a:prstGeom>
          <a:solidFill>
            <a:srgbClr val="92D05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ستطيل مستدير الزوايا 3"/>
          <p:cNvSpPr/>
          <p:nvPr/>
        </p:nvSpPr>
        <p:spPr>
          <a:xfrm>
            <a:off x="0" y="3571876"/>
            <a:ext cx="4071966" cy="2714644"/>
          </a:xfrm>
          <a:prstGeom prst="roundRect">
            <a:avLst/>
          </a:prstGeom>
          <a:solidFill>
            <a:srgbClr val="92D05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rot="17821232">
            <a:off x="4634590" y="2911192"/>
            <a:ext cx="3587842" cy="1107996"/>
          </a:xfrm>
          <a:prstGeom prst="rect">
            <a:avLst/>
          </a:prstGeom>
          <a:noFill/>
        </p:spPr>
        <p:txBody>
          <a:bodyPr wrap="none" rtlCol="1">
            <a:spAutoFit/>
          </a:bodyPr>
          <a:lstStyle/>
          <a:p>
            <a:r>
              <a:rPr lang="en-US" sz="6600" dirty="0" smtClean="0"/>
              <a:t>index.php</a:t>
            </a:r>
            <a:endParaRPr lang="ar-SA" sz="6600" dirty="0"/>
          </a:p>
        </p:txBody>
      </p:sp>
      <p:sp>
        <p:nvSpPr>
          <p:cNvPr id="6" name="مستطيل 5"/>
          <p:cNvSpPr/>
          <p:nvPr/>
        </p:nvSpPr>
        <p:spPr>
          <a:xfrm>
            <a:off x="0" y="0"/>
            <a:ext cx="9144000" cy="6717223"/>
          </a:xfrm>
          <a:prstGeom prst="rect">
            <a:avLst/>
          </a:prstGeom>
        </p:spPr>
        <p:txBody>
          <a:bodyPr wrap="square">
            <a:spAutoFit/>
          </a:bodyPr>
          <a:lstStyle/>
          <a:p>
            <a:pPr algn="l" rtl="0"/>
            <a:r>
              <a:rPr lang="en-US" sz="1050" dirty="0" smtClean="0"/>
              <a:t>&lt;html&gt;</a:t>
            </a:r>
          </a:p>
          <a:p>
            <a:pPr algn="l" rtl="0"/>
            <a:r>
              <a:rPr lang="en-US" sz="1050" dirty="0" smtClean="0"/>
              <a:t>             &lt;head&gt;</a:t>
            </a:r>
          </a:p>
          <a:p>
            <a:pPr algn="l" rtl="0"/>
            <a:r>
              <a:rPr lang="en-US" sz="1050" dirty="0" smtClean="0"/>
              <a:t>                &lt;title&gt;DB adel&lt;/title&gt;</a:t>
            </a:r>
          </a:p>
          <a:p>
            <a:pPr algn="l" rtl="0"/>
            <a:r>
              <a:rPr lang="en-US" sz="1050" dirty="0" smtClean="0"/>
              <a:t>             &lt;head&gt;</a:t>
            </a:r>
          </a:p>
          <a:p>
            <a:pPr algn="l" rtl="0"/>
            <a:r>
              <a:rPr lang="en-US" sz="1050" dirty="0" smtClean="0"/>
              <a:t>&lt;body&gt;</a:t>
            </a:r>
          </a:p>
          <a:p>
            <a:pPr algn="l" rtl="0"/>
            <a:r>
              <a:rPr lang="en-US" sz="1050" dirty="0" smtClean="0"/>
              <a:t>&lt;?</a:t>
            </a:r>
          </a:p>
          <a:p>
            <a:pPr algn="l" rtl="0"/>
            <a:r>
              <a:rPr lang="en-US" sz="1050" dirty="0" smtClean="0"/>
              <a:t>mysql_connect("www.ksu.sa","adel","123");</a:t>
            </a:r>
          </a:p>
          <a:p>
            <a:pPr algn="l" rtl="0"/>
            <a:r>
              <a:rPr lang="en-US" sz="1050" dirty="0" smtClean="0"/>
              <a:t>mysql_select_db("adel");</a:t>
            </a:r>
          </a:p>
          <a:p>
            <a:pPr algn="l" rtl="0"/>
            <a:r>
              <a:rPr lang="en-US" sz="1050" dirty="0" smtClean="0"/>
              <a:t>?&gt;</a:t>
            </a:r>
          </a:p>
          <a:p>
            <a:pPr algn="l" rtl="0"/>
            <a:endParaRPr lang="en-US" sz="1050" dirty="0" smtClean="0"/>
          </a:p>
          <a:p>
            <a:pPr algn="l" rtl="0"/>
            <a:r>
              <a:rPr lang="en-US" sz="1050" dirty="0" smtClean="0"/>
              <a:t>&lt;table border=1 width=600&gt;</a:t>
            </a:r>
          </a:p>
          <a:p>
            <a:pPr algn="l" rtl="0"/>
            <a:r>
              <a:rPr lang="en-US" sz="1050" dirty="0" smtClean="0"/>
              <a:t>         &lt;tr&gt;</a:t>
            </a:r>
          </a:p>
          <a:p>
            <a:pPr algn="l" rtl="0"/>
            <a:r>
              <a:rPr lang="en-US" sz="1050" dirty="0" smtClean="0"/>
              <a:t>               &lt;td width=200 align=center bgcolor=#ffffcc&gt;</a:t>
            </a:r>
          </a:p>
          <a:p>
            <a:pPr algn="l" rtl="0"/>
            <a:r>
              <a:rPr lang="en-US" sz="1050" dirty="0" smtClean="0"/>
              <a:t>               &lt;font color=#800000 size=5&gt; Serial Number&lt;/font&gt;&lt;/td&gt;</a:t>
            </a:r>
          </a:p>
          <a:p>
            <a:pPr algn="l" rtl="0"/>
            <a:endParaRPr lang="en-US" sz="1050" dirty="0" smtClean="0"/>
          </a:p>
          <a:p>
            <a:pPr algn="l" rtl="0"/>
            <a:r>
              <a:rPr lang="en-US" sz="1050" dirty="0" smtClean="0"/>
              <a:t>                &lt;td width=200 align=center bgcolor=#ffffcc&gt;</a:t>
            </a:r>
          </a:p>
          <a:p>
            <a:pPr algn="l" rtl="0"/>
            <a:r>
              <a:rPr lang="en-US" sz="1050" dirty="0" smtClean="0"/>
              <a:t>                &lt;font color=#800000 size=5&gt; First Name&lt;/font&gt;&lt;/td&gt;</a:t>
            </a:r>
          </a:p>
          <a:p>
            <a:pPr algn="l" rtl="0"/>
            <a:endParaRPr lang="en-US" sz="1050" dirty="0" smtClean="0"/>
          </a:p>
          <a:p>
            <a:pPr algn="l" rtl="0"/>
            <a:r>
              <a:rPr lang="en-US" sz="1050" dirty="0" smtClean="0"/>
              <a:t>                 &lt;td width=200 align=center bgcolor=#ffffcc&gt;</a:t>
            </a:r>
          </a:p>
          <a:p>
            <a:pPr algn="l" rtl="0"/>
            <a:r>
              <a:rPr lang="en-US" sz="1050" dirty="0" smtClean="0"/>
              <a:t>                 &lt;font color=#800000 size=5&gt; Last Name&lt;/font&gt;&lt;/td&gt; </a:t>
            </a:r>
          </a:p>
          <a:p>
            <a:pPr algn="l" rtl="0"/>
            <a:r>
              <a:rPr lang="en-US" sz="1050" dirty="0" smtClean="0"/>
              <a:t>          &lt;/tr&gt;             </a:t>
            </a:r>
          </a:p>
          <a:p>
            <a:pPr algn="l" rtl="0"/>
            <a:r>
              <a:rPr lang="en-US" sz="1050" dirty="0" smtClean="0"/>
              <a:t>&lt;/table&gt;</a:t>
            </a:r>
          </a:p>
          <a:p>
            <a:pPr algn="l" rtl="0"/>
            <a:endParaRPr lang="en-US" sz="1050" dirty="0" smtClean="0"/>
          </a:p>
          <a:p>
            <a:pPr algn="l" rtl="0"/>
            <a:r>
              <a:rPr lang="en-US" sz="1050" dirty="0" smtClean="0"/>
              <a:t>&lt;?</a:t>
            </a:r>
          </a:p>
          <a:p>
            <a:pPr algn="l" rtl="0"/>
            <a:r>
              <a:rPr lang="en-US" sz="1050" dirty="0" smtClean="0"/>
              <a:t>           $query="select sn,fname,lname from names limit 0,10";</a:t>
            </a:r>
          </a:p>
          <a:p>
            <a:pPr algn="l" rtl="0"/>
            <a:r>
              <a:rPr lang="en-US" sz="1050" dirty="0" smtClean="0"/>
              <a:t>           $result=mysql_query($query);</a:t>
            </a:r>
          </a:p>
          <a:p>
            <a:pPr algn="l" rtl="0"/>
            <a:r>
              <a:rPr lang="en-US" sz="1050" dirty="0" smtClean="0"/>
              <a:t>               while($row=mysql_fetch_object($result))</a:t>
            </a:r>
          </a:p>
          <a:p>
            <a:pPr algn="l" rtl="0"/>
            <a:r>
              <a:rPr lang="en-US" sz="1050" dirty="0" smtClean="0"/>
              <a:t>                    {</a:t>
            </a:r>
          </a:p>
          <a:p>
            <a:pPr algn="l" rtl="0"/>
            <a:r>
              <a:rPr lang="en-US" sz="1050" dirty="0" smtClean="0"/>
              <a:t>                       echo"</a:t>
            </a:r>
          </a:p>
          <a:p>
            <a:pPr algn="l" rtl="0"/>
            <a:r>
              <a:rPr lang="en-US" sz="1050" dirty="0" smtClean="0"/>
              <a:t>                             &lt;table border=1 width=600&gt;</a:t>
            </a:r>
          </a:p>
          <a:p>
            <a:pPr algn="l" rtl="0"/>
            <a:r>
              <a:rPr lang="en-US" sz="1050" dirty="0" smtClean="0"/>
              <a:t>                                 &lt;tr&gt;</a:t>
            </a:r>
          </a:p>
          <a:p>
            <a:pPr algn="l" rtl="0"/>
            <a:r>
              <a:rPr lang="en-US" sz="1050" dirty="0" smtClean="0"/>
              <a:t>                                      &lt;td width=200 align=center&gt;$row-&gt;sn&lt;/td&gt;</a:t>
            </a:r>
          </a:p>
          <a:p>
            <a:pPr algn="l" rtl="0"/>
            <a:r>
              <a:rPr lang="en-US" sz="1050" dirty="0" smtClean="0"/>
              <a:t>                                      &lt;td width=200 align=center&gt;$row-&gt;fname&lt;/td&gt;</a:t>
            </a:r>
          </a:p>
          <a:p>
            <a:pPr algn="l" rtl="0"/>
            <a:r>
              <a:rPr lang="en-US" sz="1050" dirty="0" smtClean="0"/>
              <a:t>                                      &lt;td width=200 align=center&gt;$row-&gt;lname&lt;/td&gt;</a:t>
            </a:r>
          </a:p>
          <a:p>
            <a:pPr algn="l" rtl="0"/>
            <a:r>
              <a:rPr lang="en-US" sz="1050" dirty="0" smtClean="0"/>
              <a:t>                                  &lt;/tr&gt;</a:t>
            </a:r>
          </a:p>
          <a:p>
            <a:pPr algn="l" rtl="0"/>
            <a:endParaRPr lang="en-US" sz="1050" dirty="0" smtClean="0"/>
          </a:p>
          <a:p>
            <a:pPr algn="l" rtl="0"/>
            <a:r>
              <a:rPr lang="en-US" sz="1050" dirty="0" smtClean="0"/>
              <a:t>                              &lt;/table&gt;";</a:t>
            </a:r>
          </a:p>
          <a:p>
            <a:pPr algn="l" rtl="0"/>
            <a:r>
              <a:rPr lang="en-US" sz="1050" dirty="0" smtClean="0"/>
              <a:t>                     }</a:t>
            </a:r>
          </a:p>
          <a:p>
            <a:pPr algn="l" rtl="0"/>
            <a:r>
              <a:rPr lang="en-US" sz="1050" dirty="0" smtClean="0"/>
              <a:t>?&gt;</a:t>
            </a:r>
          </a:p>
          <a:p>
            <a:pPr algn="l" rtl="0"/>
            <a:r>
              <a:rPr lang="en-US" sz="1050" dirty="0" smtClean="0"/>
              <a:t>&lt;/body&gt;</a:t>
            </a:r>
          </a:p>
          <a:p>
            <a:pPr algn="l" rtl="0"/>
            <a:r>
              <a:rPr lang="en-US" sz="1050" dirty="0" smtClean="0"/>
              <a:t>&lt;/html&gt;</a:t>
            </a:r>
            <a:endParaRPr lang="ar-SA" sz="1050" dirty="0"/>
          </a:p>
        </p:txBody>
      </p:sp>
      <p:sp>
        <p:nvSpPr>
          <p:cNvPr id="8" name="مربع نص 7"/>
          <p:cNvSpPr txBox="1"/>
          <p:nvPr/>
        </p:nvSpPr>
        <p:spPr>
          <a:xfrm>
            <a:off x="4714876" y="64291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2000"/>
                                        <p:tgtEl>
                                          <p:spTgt spid="5"/>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74997" y="629387"/>
            <a:ext cx="8897564" cy="2585323"/>
          </a:xfrm>
          <a:prstGeom prst="rect">
            <a:avLst/>
          </a:prstGeom>
          <a:noFill/>
        </p:spPr>
        <p:txBody>
          <a:bodyPr wrap="none" rtlCol="1">
            <a:spAutoFit/>
          </a:bodyPr>
          <a:lstStyle/>
          <a:p>
            <a:r>
              <a:rPr lang="ar-SA" sz="5400" dirty="0" smtClean="0">
                <a:solidFill>
                  <a:schemeClr val="accent4">
                    <a:lumMod val="75000"/>
                  </a:schemeClr>
                </a:solidFill>
                <a:cs typeface="DecoType Naskh Variants" pitchFamily="2" charset="-78"/>
              </a:rPr>
              <a:t>يقوم المستخدم </a:t>
            </a:r>
            <a:r>
              <a:rPr lang="en-US" sz="5400" dirty="0" smtClean="0">
                <a:solidFill>
                  <a:schemeClr val="accent4">
                    <a:lumMod val="75000"/>
                  </a:schemeClr>
                </a:solidFill>
                <a:cs typeface="DecoType Naskh Variants" pitchFamily="2" charset="-78"/>
              </a:rPr>
              <a:t> adel</a:t>
            </a:r>
            <a:r>
              <a:rPr lang="ar-SA" sz="5400" dirty="0" smtClean="0">
                <a:solidFill>
                  <a:schemeClr val="accent4">
                    <a:lumMod val="75000"/>
                  </a:schemeClr>
                </a:solidFill>
                <a:cs typeface="DecoType Naskh Variants" pitchFamily="2" charset="-78"/>
              </a:rPr>
              <a:t>كما سبق برفع </a:t>
            </a:r>
            <a:r>
              <a:rPr lang="ar-SA" sz="5400" dirty="0" smtClean="0">
                <a:solidFill>
                  <a:schemeClr val="accent4">
                    <a:lumMod val="75000"/>
                  </a:schemeClr>
                </a:solidFill>
                <a:cs typeface="DecoType Naskh Variants" pitchFamily="2" charset="-78"/>
              </a:rPr>
              <a:t>الملف</a:t>
            </a:r>
          </a:p>
          <a:p>
            <a:pPr algn="ctr"/>
            <a:r>
              <a:rPr lang="ar-SA" sz="5400" dirty="0" smtClean="0">
                <a:solidFill>
                  <a:schemeClr val="accent4">
                    <a:lumMod val="75000"/>
                  </a:schemeClr>
                </a:solidFill>
                <a:cs typeface="DecoType Naskh Variants" pitchFamily="2" charset="-78"/>
              </a:rPr>
              <a:t> </a:t>
            </a:r>
            <a:r>
              <a:rPr lang="en-US" sz="5400" dirty="0" smtClean="0">
                <a:solidFill>
                  <a:schemeClr val="accent4">
                    <a:lumMod val="75000"/>
                  </a:schemeClr>
                </a:solidFill>
                <a:cs typeface="DecoType Naskh Variants" pitchFamily="2" charset="-78"/>
              </a:rPr>
              <a:t>index.php </a:t>
            </a:r>
            <a:r>
              <a:rPr lang="ar-SA" sz="5400" dirty="0" smtClean="0">
                <a:solidFill>
                  <a:schemeClr val="accent4">
                    <a:lumMod val="75000"/>
                  </a:schemeClr>
                </a:solidFill>
                <a:cs typeface="DecoType Naskh Variants" pitchFamily="2" charset="-78"/>
              </a:rPr>
              <a:t> </a:t>
            </a:r>
          </a:p>
          <a:p>
            <a:r>
              <a:rPr lang="ar-SA" sz="5400" dirty="0" smtClean="0">
                <a:solidFill>
                  <a:schemeClr val="accent4">
                    <a:lumMod val="75000"/>
                  </a:schemeClr>
                </a:solidFill>
                <a:cs typeface="DecoType Naskh Variants" pitchFamily="2" charset="-78"/>
              </a:rPr>
              <a:t>الى حساب المستخدم </a:t>
            </a:r>
            <a:r>
              <a:rPr lang="en-US" sz="5400" dirty="0" smtClean="0">
                <a:solidFill>
                  <a:schemeClr val="accent4">
                    <a:lumMod val="75000"/>
                  </a:schemeClr>
                </a:solidFill>
                <a:cs typeface="DecoType Naskh Variants" pitchFamily="2" charset="-78"/>
              </a:rPr>
              <a:t>h-a </a:t>
            </a:r>
            <a:r>
              <a:rPr lang="ar-SA" sz="5400" dirty="0" smtClean="0">
                <a:solidFill>
                  <a:schemeClr val="accent4">
                    <a:lumMod val="75000"/>
                  </a:schemeClr>
                </a:solidFill>
                <a:cs typeface="DecoType Naskh Variants" pitchFamily="2" charset="-78"/>
              </a:rPr>
              <a:t> على الخادم </a:t>
            </a:r>
            <a:r>
              <a:rPr lang="en-US" sz="5400" dirty="0" smtClean="0">
                <a:solidFill>
                  <a:schemeClr val="accent4">
                    <a:lumMod val="75000"/>
                  </a:schemeClr>
                </a:solidFill>
                <a:cs typeface="DecoType Naskh Variants" pitchFamily="2" charset="-78"/>
              </a:rPr>
              <a:t>www </a:t>
            </a:r>
            <a:r>
              <a:rPr lang="ar-SA" sz="5400" dirty="0" smtClean="0">
                <a:solidFill>
                  <a:schemeClr val="accent4">
                    <a:lumMod val="75000"/>
                  </a:schemeClr>
                </a:solidFill>
                <a:cs typeface="DecoType Naskh Variants" pitchFamily="2" charset="-78"/>
              </a:rPr>
              <a:t> </a:t>
            </a:r>
            <a:endParaRPr lang="ar-SA" sz="5400" dirty="0">
              <a:solidFill>
                <a:schemeClr val="accent4">
                  <a:lumMod val="75000"/>
                </a:schemeClr>
              </a:solidFill>
              <a:cs typeface="DecoType Naskh Variants" pitchFamily="2" charset="-78"/>
            </a:endParaRPr>
          </a:p>
        </p:txBody>
      </p:sp>
      <p:sp>
        <p:nvSpPr>
          <p:cNvPr id="3" name="مربع نص 2"/>
          <p:cNvSpPr txBox="1"/>
          <p:nvPr/>
        </p:nvSpPr>
        <p:spPr>
          <a:xfrm>
            <a:off x="142844" y="3558321"/>
            <a:ext cx="8929718" cy="2585323"/>
          </a:xfrm>
          <a:prstGeom prst="rect">
            <a:avLst/>
          </a:prstGeom>
          <a:noFill/>
        </p:spPr>
        <p:txBody>
          <a:bodyPr wrap="square" rtlCol="1">
            <a:spAutoFit/>
          </a:bodyPr>
          <a:lstStyle/>
          <a:p>
            <a:r>
              <a:rPr lang="ar-SA" sz="5400" dirty="0" smtClean="0">
                <a:solidFill>
                  <a:schemeClr val="accent4">
                    <a:lumMod val="75000"/>
                  </a:schemeClr>
                </a:solidFill>
                <a:cs typeface="DecoType Naskh Variants" pitchFamily="2" charset="-78"/>
              </a:rPr>
              <a:t>و بذلك تصبح المعلومات </a:t>
            </a:r>
            <a:r>
              <a:rPr lang="ar-SA" sz="5400" dirty="0" err="1" smtClean="0">
                <a:solidFill>
                  <a:schemeClr val="accent4">
                    <a:lumMod val="75000"/>
                  </a:schemeClr>
                </a:solidFill>
                <a:cs typeface="DecoType Naskh Variants" pitchFamily="2" charset="-78"/>
              </a:rPr>
              <a:t>و</a:t>
            </a:r>
            <a:r>
              <a:rPr lang="ar-SA" sz="5400" dirty="0" smtClean="0">
                <a:solidFill>
                  <a:schemeClr val="accent4">
                    <a:lumMod val="75000"/>
                  </a:schemeClr>
                </a:solidFill>
                <a:cs typeface="DecoType Naskh Variants" pitchFamily="2" charset="-78"/>
              </a:rPr>
              <a:t> البيانات الموجودة في </a:t>
            </a:r>
          </a:p>
          <a:p>
            <a:r>
              <a:rPr lang="ar-SA" sz="5400" dirty="0" smtClean="0">
                <a:solidFill>
                  <a:schemeClr val="accent4">
                    <a:lumMod val="75000"/>
                  </a:schemeClr>
                </a:solidFill>
                <a:cs typeface="DecoType Naskh Variants" pitchFamily="2" charset="-78"/>
              </a:rPr>
              <a:t>قاعدة البيانات </a:t>
            </a:r>
            <a:r>
              <a:rPr lang="en-US" sz="5400" dirty="0" smtClean="0">
                <a:solidFill>
                  <a:schemeClr val="accent4">
                    <a:lumMod val="75000"/>
                  </a:schemeClr>
                </a:solidFill>
                <a:cs typeface="DecoType Naskh Variants" pitchFamily="2" charset="-78"/>
              </a:rPr>
              <a:t> adel</a:t>
            </a:r>
            <a:r>
              <a:rPr lang="ar-SA" sz="5400" dirty="0" smtClean="0">
                <a:solidFill>
                  <a:schemeClr val="accent4">
                    <a:lumMod val="75000"/>
                  </a:schemeClr>
                </a:solidFill>
                <a:cs typeface="DecoType Naskh Variants" pitchFamily="2" charset="-78"/>
              </a:rPr>
              <a:t>في خدمة جميع </a:t>
            </a:r>
            <a:r>
              <a:rPr lang="ar-SA" sz="5400" dirty="0" smtClean="0">
                <a:solidFill>
                  <a:schemeClr val="accent4">
                    <a:lumMod val="75000"/>
                  </a:schemeClr>
                </a:solidFill>
                <a:cs typeface="DecoType Naskh Variants" pitchFamily="2" charset="-78"/>
              </a:rPr>
              <a:t>مستخدمي</a:t>
            </a:r>
          </a:p>
          <a:p>
            <a:r>
              <a:rPr lang="ar-SA" sz="5400" dirty="0" smtClean="0">
                <a:solidFill>
                  <a:schemeClr val="accent4">
                    <a:lumMod val="75000"/>
                  </a:schemeClr>
                </a:solidFill>
                <a:cs typeface="DecoType Naskh Variants" pitchFamily="2" charset="-78"/>
              </a:rPr>
              <a:t> الشبكة.</a:t>
            </a:r>
            <a:endParaRPr lang="ar-SA" sz="5400" dirty="0" smtClean="0">
              <a:solidFill>
                <a:schemeClr val="accent4">
                  <a:lumMod val="75000"/>
                </a:schemeClr>
              </a:solidFill>
              <a:cs typeface="DecoType Naskh Variants" pitchFamily="2" charset="-78"/>
            </a:endParaRPr>
          </a:p>
        </p:txBody>
      </p:sp>
      <p:sp>
        <p:nvSpPr>
          <p:cNvPr id="6" name="مربع نص 5"/>
          <p:cNvSpPr txBox="1"/>
          <p:nvPr/>
        </p:nvSpPr>
        <p:spPr>
          <a:xfrm>
            <a:off x="500034"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172633" y="993893"/>
            <a:ext cx="9173793" cy="5078313"/>
          </a:xfrm>
          <a:prstGeom prst="rect">
            <a:avLst/>
          </a:prstGeom>
          <a:noFill/>
        </p:spPr>
        <p:txBody>
          <a:bodyPr wrap="none" rtlCol="1">
            <a:spAutoFit/>
          </a:bodyPr>
          <a:lstStyle/>
          <a:p>
            <a:r>
              <a:rPr lang="ar-SA" sz="5400" dirty="0" smtClean="0">
                <a:solidFill>
                  <a:schemeClr val="accent4">
                    <a:lumMod val="75000"/>
                  </a:schemeClr>
                </a:solidFill>
                <a:cs typeface="DecoType Naskh Variants" pitchFamily="2" charset="-78"/>
              </a:rPr>
              <a:t>يقوم أي مستخدم في الشبكة </a:t>
            </a:r>
            <a:r>
              <a:rPr lang="ar-SA" sz="5400" dirty="0" smtClean="0">
                <a:solidFill>
                  <a:schemeClr val="accent4">
                    <a:lumMod val="75000"/>
                  </a:schemeClr>
                </a:solidFill>
                <a:cs typeface="DecoType Naskh Variants" pitchFamily="2" charset="-78"/>
              </a:rPr>
              <a:t>على </a:t>
            </a:r>
            <a:r>
              <a:rPr lang="ar-SA" sz="5400" dirty="0" smtClean="0">
                <a:solidFill>
                  <a:schemeClr val="accent4">
                    <a:lumMod val="75000"/>
                  </a:schemeClr>
                </a:solidFill>
                <a:cs typeface="DecoType Naskh Variants" pitchFamily="2" charset="-78"/>
              </a:rPr>
              <a:t>سبيل </a:t>
            </a:r>
            <a:r>
              <a:rPr lang="ar-SA" sz="5400" dirty="0" smtClean="0">
                <a:solidFill>
                  <a:schemeClr val="accent4">
                    <a:lumMod val="75000"/>
                  </a:schemeClr>
                </a:solidFill>
                <a:cs typeface="DecoType Naskh Variants" pitchFamily="2" charset="-78"/>
              </a:rPr>
              <a:t>المثال</a:t>
            </a:r>
          </a:p>
          <a:p>
            <a:r>
              <a:rPr lang="ar-SA" sz="5400" dirty="0" smtClean="0">
                <a:solidFill>
                  <a:schemeClr val="accent4">
                    <a:lumMod val="75000"/>
                  </a:schemeClr>
                </a:solidFill>
                <a:cs typeface="DecoType Naskh Variants" pitchFamily="2" charset="-78"/>
              </a:rPr>
              <a:t> </a:t>
            </a:r>
            <a:r>
              <a:rPr lang="ar-SA" sz="5400" dirty="0" smtClean="0">
                <a:solidFill>
                  <a:schemeClr val="accent4">
                    <a:lumMod val="75000"/>
                  </a:schemeClr>
                </a:solidFill>
                <a:cs typeface="DecoType Naskh Variants" pitchFamily="2" charset="-78"/>
              </a:rPr>
              <a:t>من </a:t>
            </a:r>
            <a:r>
              <a:rPr lang="ar-SA" sz="5400" dirty="0" smtClean="0">
                <a:solidFill>
                  <a:schemeClr val="accent4">
                    <a:lumMod val="75000"/>
                  </a:schemeClr>
                </a:solidFill>
                <a:cs typeface="DecoType Naskh Variants" pitchFamily="2" charset="-78"/>
              </a:rPr>
              <a:t> الحاسب </a:t>
            </a:r>
            <a:r>
              <a:rPr lang="en-US" sz="5400" dirty="0" smtClean="0">
                <a:solidFill>
                  <a:schemeClr val="accent4">
                    <a:lumMod val="75000"/>
                  </a:schemeClr>
                </a:solidFill>
                <a:cs typeface="DecoType Naskh Variants" pitchFamily="2" charset="-78"/>
              </a:rPr>
              <a:t>pc3</a:t>
            </a:r>
            <a:r>
              <a:rPr lang="ar-SA" sz="5400" dirty="0" smtClean="0">
                <a:solidFill>
                  <a:schemeClr val="accent4">
                    <a:lumMod val="75000"/>
                  </a:schemeClr>
                </a:solidFill>
                <a:cs typeface="DecoType Naskh Variants" pitchFamily="2" charset="-78"/>
              </a:rPr>
              <a:t>  </a:t>
            </a:r>
            <a:r>
              <a:rPr lang="ar-SA" sz="5400" dirty="0" smtClean="0">
                <a:solidFill>
                  <a:schemeClr val="accent4">
                    <a:lumMod val="75000"/>
                  </a:schemeClr>
                </a:solidFill>
                <a:cs typeface="DecoType Naskh Variants" pitchFamily="2" charset="-78"/>
              </a:rPr>
              <a:t>من خلال المستعرض </a:t>
            </a:r>
            <a:r>
              <a:rPr lang="ar-SA" sz="5400" dirty="0" smtClean="0">
                <a:solidFill>
                  <a:schemeClr val="accent4">
                    <a:lumMod val="75000"/>
                  </a:schemeClr>
                </a:solidFill>
                <a:cs typeface="DecoType Naskh Variants" pitchFamily="2" charset="-78"/>
              </a:rPr>
              <a:t>باستدعاء</a:t>
            </a:r>
          </a:p>
          <a:p>
            <a:r>
              <a:rPr lang="ar-SA" sz="5400" dirty="0" smtClean="0">
                <a:solidFill>
                  <a:schemeClr val="accent4">
                    <a:lumMod val="75000"/>
                  </a:schemeClr>
                </a:solidFill>
                <a:cs typeface="DecoType Naskh Variants" pitchFamily="2" charset="-78"/>
              </a:rPr>
              <a:t> الملف</a:t>
            </a:r>
          </a:p>
          <a:p>
            <a:pPr algn="ctr"/>
            <a:r>
              <a:rPr lang="ar-SA" sz="5400" dirty="0" smtClean="0">
                <a:solidFill>
                  <a:schemeClr val="accent4">
                    <a:lumMod val="75000"/>
                  </a:schemeClr>
                </a:solidFill>
                <a:cs typeface="DecoType Naskh Variants" pitchFamily="2" charset="-78"/>
              </a:rPr>
              <a:t> </a:t>
            </a:r>
            <a:r>
              <a:rPr lang="en-US" sz="5400" dirty="0" smtClean="0">
                <a:solidFill>
                  <a:schemeClr val="accent4">
                    <a:lumMod val="75000"/>
                  </a:schemeClr>
                </a:solidFill>
                <a:cs typeface="DecoType Naskh Variants" pitchFamily="2" charset="-78"/>
              </a:rPr>
              <a:t>index.php</a:t>
            </a:r>
            <a:r>
              <a:rPr lang="ar-SA" sz="5400" dirty="0" smtClean="0">
                <a:solidFill>
                  <a:schemeClr val="accent4">
                    <a:lumMod val="75000"/>
                  </a:schemeClr>
                </a:solidFill>
                <a:cs typeface="DecoType Naskh Variants" pitchFamily="2" charset="-78"/>
              </a:rPr>
              <a:t> </a:t>
            </a:r>
            <a:endParaRPr lang="ar-SA" sz="5400" dirty="0" smtClean="0">
              <a:solidFill>
                <a:schemeClr val="accent4">
                  <a:lumMod val="75000"/>
                </a:schemeClr>
              </a:solidFill>
              <a:cs typeface="DecoType Naskh Variants" pitchFamily="2" charset="-78"/>
            </a:endParaRPr>
          </a:p>
          <a:p>
            <a:r>
              <a:rPr lang="ar-SA" sz="5400" dirty="0" smtClean="0">
                <a:solidFill>
                  <a:schemeClr val="accent4">
                    <a:lumMod val="75000"/>
                  </a:schemeClr>
                </a:solidFill>
                <a:cs typeface="DecoType Naskh Variants" pitchFamily="2" charset="-78"/>
              </a:rPr>
              <a:t>مستخدماً العنوان</a:t>
            </a:r>
          </a:p>
          <a:p>
            <a:pPr algn="ctr"/>
            <a:r>
              <a:rPr lang="en-US" sz="5400" dirty="0" smtClean="0">
                <a:solidFill>
                  <a:schemeClr val="accent4">
                    <a:lumMod val="75000"/>
                  </a:schemeClr>
                </a:solidFill>
                <a:cs typeface="DecoType Naskh Variants" pitchFamily="2" charset="-78"/>
              </a:rPr>
              <a:t>http://www.ksu.sa/users/h-a</a:t>
            </a:r>
            <a:endParaRPr lang="ar-SA" sz="5400" dirty="0" smtClean="0">
              <a:solidFill>
                <a:schemeClr val="accent4">
                  <a:lumMod val="75000"/>
                </a:schemeClr>
              </a:solidFill>
              <a:cs typeface="DecoType Naskh Variants" pitchFamily="2" charset="-78"/>
            </a:endParaRPr>
          </a:p>
        </p:txBody>
      </p:sp>
      <p:sp>
        <p:nvSpPr>
          <p:cNvPr id="6" name="مربع نص 5"/>
          <p:cNvSpPr txBox="1"/>
          <p:nvPr/>
        </p:nvSpPr>
        <p:spPr>
          <a:xfrm>
            <a:off x="500034" y="328612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6929454" y="5000636"/>
            <a:ext cx="1428760" cy="121444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مستدير الزوايا 3"/>
          <p:cNvSpPr/>
          <p:nvPr/>
        </p:nvSpPr>
        <p:spPr>
          <a:xfrm>
            <a:off x="6786578" y="0"/>
            <a:ext cx="1928826" cy="10001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051"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6" name="شكل بيضاوي 5"/>
          <p:cNvSpPr/>
          <p:nvPr/>
        </p:nvSpPr>
        <p:spPr>
          <a:xfrm>
            <a:off x="1142976" y="1643050"/>
            <a:ext cx="1571636" cy="107157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شكل بيضاوي 6"/>
          <p:cNvSpPr/>
          <p:nvPr/>
        </p:nvSpPr>
        <p:spPr>
          <a:xfrm>
            <a:off x="0" y="3786190"/>
            <a:ext cx="2928926"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مستدير الزوايا 7"/>
          <p:cNvSpPr/>
          <p:nvPr/>
        </p:nvSpPr>
        <p:spPr>
          <a:xfrm>
            <a:off x="214282" y="4245429"/>
            <a:ext cx="1071570" cy="326579"/>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شكل بيضاوي 8"/>
          <p:cNvSpPr/>
          <p:nvPr/>
        </p:nvSpPr>
        <p:spPr>
          <a:xfrm>
            <a:off x="4429124" y="3286124"/>
            <a:ext cx="2000264" cy="164307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052" name="Picture 4"/>
          <p:cNvPicPr>
            <a:picLocks noChangeAspect="1" noChangeArrowheads="1"/>
          </p:cNvPicPr>
          <p:nvPr/>
        </p:nvPicPr>
        <p:blipFill>
          <a:blip r:embed="rId4"/>
          <a:srcRect/>
          <a:stretch>
            <a:fillRect/>
          </a:stretch>
        </p:blipFill>
        <p:spPr bwMode="auto">
          <a:xfrm>
            <a:off x="-1" y="0"/>
            <a:ext cx="9334533" cy="7000900"/>
          </a:xfrm>
          <a:prstGeom prst="rect">
            <a:avLst/>
          </a:prstGeom>
          <a:noFill/>
          <a:ln w="9525">
            <a:noFill/>
            <a:miter lim="800000"/>
            <a:headEnd/>
            <a:tailEnd/>
          </a:ln>
          <a:effectLst/>
        </p:spPr>
      </p:pic>
      <p:sp>
        <p:nvSpPr>
          <p:cNvPr id="11" name="شكل بيضاوي 10"/>
          <p:cNvSpPr/>
          <p:nvPr/>
        </p:nvSpPr>
        <p:spPr>
          <a:xfrm>
            <a:off x="214282" y="4143380"/>
            <a:ext cx="1143008" cy="107157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2" name="شكل بيضاوي 11"/>
          <p:cNvSpPr/>
          <p:nvPr/>
        </p:nvSpPr>
        <p:spPr>
          <a:xfrm>
            <a:off x="4714876" y="4143380"/>
            <a:ext cx="1428760" cy="42862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053" name="Picture 5"/>
          <p:cNvPicPr>
            <a:picLocks noChangeAspect="1" noChangeArrowheads="1"/>
          </p:cNvPicPr>
          <p:nvPr/>
        </p:nvPicPr>
        <p:blipFill>
          <a:blip r:embed="rId5"/>
          <a:srcRect/>
          <a:stretch>
            <a:fillRect/>
          </a:stretch>
        </p:blipFill>
        <p:spPr bwMode="auto">
          <a:xfrm>
            <a:off x="0" y="-71462"/>
            <a:ext cx="9334534" cy="7000901"/>
          </a:xfrm>
          <a:prstGeom prst="rect">
            <a:avLst/>
          </a:prstGeom>
          <a:noFill/>
          <a:ln w="9525">
            <a:noFill/>
            <a:miter lim="800000"/>
            <a:headEnd/>
            <a:tailEnd/>
          </a:ln>
          <a:effectLst/>
        </p:spPr>
      </p:pic>
      <p:sp>
        <p:nvSpPr>
          <p:cNvPr id="14" name="مربع نص 13"/>
          <p:cNvSpPr txBox="1"/>
          <p:nvPr/>
        </p:nvSpPr>
        <p:spPr>
          <a:xfrm>
            <a:off x="3000364" y="214290"/>
            <a:ext cx="3297698" cy="2646878"/>
          </a:xfrm>
          <a:prstGeom prst="rect">
            <a:avLst/>
          </a:prstGeom>
          <a:noFill/>
        </p:spPr>
        <p:txBody>
          <a:bodyPr wrap="none" rtlCol="1">
            <a:spAutoFit/>
          </a:bodyPr>
          <a:lstStyle/>
          <a:p>
            <a:r>
              <a:rPr lang="en-US" sz="16600" b="1" dirty="0" smtClean="0">
                <a:solidFill>
                  <a:srgbClr val="C00000"/>
                </a:solidFill>
              </a:rPr>
              <a:t>pc3</a:t>
            </a:r>
            <a:endParaRPr lang="ar-SA" sz="16600" b="1" dirty="0">
              <a:solidFill>
                <a:srgbClr val="C00000"/>
              </a:solidFill>
            </a:endParaRPr>
          </a:p>
        </p:txBody>
      </p:sp>
      <p:sp>
        <p:nvSpPr>
          <p:cNvPr id="15" name="مستطيل مستدير الزوايا 14"/>
          <p:cNvSpPr/>
          <p:nvPr/>
        </p:nvSpPr>
        <p:spPr>
          <a:xfrm>
            <a:off x="500034" y="6215082"/>
            <a:ext cx="1000132" cy="78581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054" name="Picture 6"/>
          <p:cNvPicPr>
            <a:picLocks noChangeAspect="1" noChangeArrowheads="1"/>
          </p:cNvPicPr>
          <p:nvPr/>
        </p:nvPicPr>
        <p:blipFill>
          <a:blip r:embed="rId6"/>
          <a:srcRect/>
          <a:stretch>
            <a:fillRect/>
          </a:stretch>
        </p:blipFill>
        <p:spPr bwMode="auto">
          <a:xfrm>
            <a:off x="0" y="-1"/>
            <a:ext cx="9286908" cy="6965181"/>
          </a:xfrm>
          <a:prstGeom prst="rect">
            <a:avLst/>
          </a:prstGeom>
          <a:noFill/>
          <a:ln w="9525">
            <a:noFill/>
            <a:miter lim="800000"/>
            <a:headEnd/>
            <a:tailEnd/>
          </a:ln>
          <a:effectLst/>
        </p:spPr>
      </p:pic>
      <p:sp>
        <p:nvSpPr>
          <p:cNvPr id="17" name="شكل بيضاوي 16"/>
          <p:cNvSpPr/>
          <p:nvPr/>
        </p:nvSpPr>
        <p:spPr>
          <a:xfrm>
            <a:off x="857224" y="0"/>
            <a:ext cx="2500330" cy="100010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8" name="مربع نص 17"/>
          <p:cNvSpPr txBox="1"/>
          <p:nvPr/>
        </p:nvSpPr>
        <p:spPr>
          <a:xfrm>
            <a:off x="4000496" y="428625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9" name="مربع نص 1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400" decel="100000"/>
                                        <p:tgtEl>
                                          <p:spTgt spid="2050"/>
                                        </p:tgtEl>
                                      </p:cBhvr>
                                    </p:animEffect>
                                    <p:anim calcmode="lin" valueType="num">
                                      <p:cBhvr>
                                        <p:cTn id="8" dur="2400" decel="100000" fill="hold"/>
                                        <p:tgtEl>
                                          <p:spTgt spid="2050"/>
                                        </p:tgtEl>
                                        <p:attrNameLst>
                                          <p:attrName>style.rotation</p:attrName>
                                        </p:attrNameLst>
                                      </p:cBhvr>
                                      <p:tavLst>
                                        <p:tav tm="0">
                                          <p:val>
                                            <p:fltVal val="-90"/>
                                          </p:val>
                                        </p:tav>
                                        <p:tav tm="100000">
                                          <p:val>
                                            <p:fltVal val="0"/>
                                          </p:val>
                                        </p:tav>
                                      </p:tavLst>
                                    </p:anim>
                                    <p:anim calcmode="lin" valueType="num">
                                      <p:cBhvr>
                                        <p:cTn id="9" dur="2400" decel="100000" fill="hold"/>
                                        <p:tgtEl>
                                          <p:spTgt spid="2050"/>
                                        </p:tgtEl>
                                        <p:attrNameLst>
                                          <p:attrName>ppt_x</p:attrName>
                                        </p:attrNameLst>
                                      </p:cBhvr>
                                      <p:tavLst>
                                        <p:tav tm="0">
                                          <p:val>
                                            <p:strVal val="#ppt_x+0.4"/>
                                          </p:val>
                                        </p:tav>
                                        <p:tav tm="100000">
                                          <p:val>
                                            <p:strVal val="#ppt_x-0.05"/>
                                          </p:val>
                                        </p:tav>
                                      </p:tavLst>
                                    </p:anim>
                                    <p:anim calcmode="lin" valueType="num">
                                      <p:cBhvr>
                                        <p:cTn id="10" dur="2400" decel="100000" fill="hold"/>
                                        <p:tgtEl>
                                          <p:spTgt spid="205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05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05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2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edge">
                                      <p:cBhvr>
                                        <p:cTn id="20" dur="3000"/>
                                        <p:tgtEl>
                                          <p:spTgt spid="4"/>
                                        </p:tgtEl>
                                      </p:cBhvr>
                                    </p:animEffect>
                                  </p:childTnLst>
                                </p:cTn>
                              </p:par>
                            </p:childTnLst>
                          </p:cTn>
                        </p:par>
                        <p:par>
                          <p:cTn id="21" fill="hold">
                            <p:stCondLst>
                              <p:cond delay="9000"/>
                            </p:stCondLst>
                            <p:childTnLst>
                              <p:par>
                                <p:cTn id="22" presetID="30" presetClass="entr" presetSubtype="0" fill="hold" nodeType="afterEffect">
                                  <p:stCondLst>
                                    <p:cond delay="0"/>
                                  </p:stCondLst>
                                  <p:childTnLst>
                                    <p:set>
                                      <p:cBhvr>
                                        <p:cTn id="23" dur="1" fill="hold">
                                          <p:stCondLst>
                                            <p:cond delay="0"/>
                                          </p:stCondLst>
                                        </p:cTn>
                                        <p:tgtEl>
                                          <p:spTgt spid="2051"/>
                                        </p:tgtEl>
                                        <p:attrNameLst>
                                          <p:attrName>style.visibility</p:attrName>
                                        </p:attrNameLst>
                                      </p:cBhvr>
                                      <p:to>
                                        <p:strVal val="visible"/>
                                      </p:to>
                                    </p:set>
                                    <p:animEffect transition="in" filter="fade">
                                      <p:cBhvr>
                                        <p:cTn id="24" dur="2400" decel="100000"/>
                                        <p:tgtEl>
                                          <p:spTgt spid="2051"/>
                                        </p:tgtEl>
                                      </p:cBhvr>
                                    </p:animEffect>
                                    <p:anim calcmode="lin" valueType="num">
                                      <p:cBhvr>
                                        <p:cTn id="25" dur="2400" decel="100000" fill="hold"/>
                                        <p:tgtEl>
                                          <p:spTgt spid="2051"/>
                                        </p:tgtEl>
                                        <p:attrNameLst>
                                          <p:attrName>style.rotation</p:attrName>
                                        </p:attrNameLst>
                                      </p:cBhvr>
                                      <p:tavLst>
                                        <p:tav tm="0">
                                          <p:val>
                                            <p:fltVal val="-90"/>
                                          </p:val>
                                        </p:tav>
                                        <p:tav tm="100000">
                                          <p:val>
                                            <p:fltVal val="0"/>
                                          </p:val>
                                        </p:tav>
                                      </p:tavLst>
                                    </p:anim>
                                    <p:anim calcmode="lin" valueType="num">
                                      <p:cBhvr>
                                        <p:cTn id="26" dur="2400" decel="100000" fill="hold"/>
                                        <p:tgtEl>
                                          <p:spTgt spid="2051"/>
                                        </p:tgtEl>
                                        <p:attrNameLst>
                                          <p:attrName>ppt_x</p:attrName>
                                        </p:attrNameLst>
                                      </p:cBhvr>
                                      <p:tavLst>
                                        <p:tav tm="0">
                                          <p:val>
                                            <p:strVal val="#ppt_x+0.4"/>
                                          </p:val>
                                        </p:tav>
                                        <p:tav tm="100000">
                                          <p:val>
                                            <p:strVal val="#ppt_x-0.05"/>
                                          </p:val>
                                        </p:tav>
                                      </p:tavLst>
                                    </p:anim>
                                    <p:anim calcmode="lin" valueType="num">
                                      <p:cBhvr>
                                        <p:cTn id="27" dur="2400" decel="100000" fill="hold"/>
                                        <p:tgtEl>
                                          <p:spTgt spid="2051"/>
                                        </p:tgtEl>
                                        <p:attrNameLst>
                                          <p:attrName>ppt_y</p:attrName>
                                        </p:attrNameLst>
                                      </p:cBhvr>
                                      <p:tavLst>
                                        <p:tav tm="0">
                                          <p:val>
                                            <p:strVal val="#ppt_y-0.4"/>
                                          </p:val>
                                        </p:tav>
                                        <p:tav tm="100000">
                                          <p:val>
                                            <p:strVal val="#ppt_y+0.1"/>
                                          </p:val>
                                        </p:tav>
                                      </p:tavLst>
                                    </p:anim>
                                    <p:anim calcmode="lin" valueType="num">
                                      <p:cBhvr>
                                        <p:cTn id="28" dur="600" accel="100000" fill="hold">
                                          <p:stCondLst>
                                            <p:cond delay="2400"/>
                                          </p:stCondLst>
                                        </p:cTn>
                                        <p:tgtEl>
                                          <p:spTgt spid="2051"/>
                                        </p:tgtEl>
                                        <p:attrNameLst>
                                          <p:attrName>ppt_x</p:attrName>
                                        </p:attrNameLst>
                                      </p:cBhvr>
                                      <p:tavLst>
                                        <p:tav tm="0">
                                          <p:val>
                                            <p:strVal val="#ppt_x-0.05"/>
                                          </p:val>
                                        </p:tav>
                                        <p:tav tm="100000">
                                          <p:val>
                                            <p:strVal val="#ppt_x"/>
                                          </p:val>
                                        </p:tav>
                                      </p:tavLst>
                                    </p:anim>
                                    <p:anim calcmode="lin" valueType="num">
                                      <p:cBhvr>
                                        <p:cTn id="29" dur="600" accel="100000" fill="hold">
                                          <p:stCondLst>
                                            <p:cond delay="2400"/>
                                          </p:stCondLst>
                                        </p:cTn>
                                        <p:tgtEl>
                                          <p:spTgt spid="2051"/>
                                        </p:tgtEl>
                                        <p:attrNameLst>
                                          <p:attrName>ppt_y</p:attrName>
                                        </p:attrNameLst>
                                      </p:cBhvr>
                                      <p:tavLst>
                                        <p:tav tm="0">
                                          <p:val>
                                            <p:strVal val="#ppt_y+0.1"/>
                                          </p:val>
                                        </p:tav>
                                        <p:tav tm="100000">
                                          <p:val>
                                            <p:strVal val="#ppt_y"/>
                                          </p:val>
                                        </p:tav>
                                      </p:tavLst>
                                    </p:anim>
                                  </p:childTnLst>
                                </p:cTn>
                              </p:par>
                            </p:childTnLst>
                          </p:cTn>
                        </p:par>
                        <p:par>
                          <p:cTn id="30" fill="hold">
                            <p:stCondLst>
                              <p:cond delay="12000"/>
                            </p:stCondLst>
                            <p:childTnLst>
                              <p:par>
                                <p:cTn id="31" presetID="2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edge">
                                      <p:cBhvr>
                                        <p:cTn id="33" dur="3000"/>
                                        <p:tgtEl>
                                          <p:spTgt spid="6"/>
                                        </p:tgtEl>
                                      </p:cBhvr>
                                    </p:animEffect>
                                  </p:childTnLst>
                                </p:cTn>
                              </p:par>
                            </p:childTnLst>
                          </p:cTn>
                        </p:par>
                        <p:par>
                          <p:cTn id="34" fill="hold">
                            <p:stCondLst>
                              <p:cond delay="15000"/>
                            </p:stCondLst>
                            <p:childTnLst>
                              <p:par>
                                <p:cTn id="35" presetID="2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3000"/>
                                        <p:tgtEl>
                                          <p:spTgt spid="7"/>
                                        </p:tgtEl>
                                      </p:cBhvr>
                                    </p:animEffect>
                                  </p:childTnLst>
                                </p:cTn>
                              </p:par>
                            </p:childTnLst>
                          </p:cTn>
                        </p:par>
                        <p:par>
                          <p:cTn id="38" fill="hold">
                            <p:stCondLst>
                              <p:cond delay="18000"/>
                            </p:stCondLst>
                            <p:childTnLst>
                              <p:par>
                                <p:cTn id="39" presetID="2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edge">
                                      <p:cBhvr>
                                        <p:cTn id="41" dur="3000"/>
                                        <p:tgtEl>
                                          <p:spTgt spid="8"/>
                                        </p:tgtEl>
                                      </p:cBhvr>
                                    </p:animEffect>
                                  </p:childTnLst>
                                </p:cTn>
                              </p:par>
                            </p:childTnLst>
                          </p:cTn>
                        </p:par>
                        <p:par>
                          <p:cTn id="42" fill="hold">
                            <p:stCondLst>
                              <p:cond delay="21000"/>
                            </p:stCondLst>
                            <p:childTnLst>
                              <p:par>
                                <p:cTn id="43" presetID="2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edge">
                                      <p:cBhvr>
                                        <p:cTn id="45" dur="3000"/>
                                        <p:tgtEl>
                                          <p:spTgt spid="9"/>
                                        </p:tgtEl>
                                      </p:cBhvr>
                                    </p:animEffect>
                                  </p:childTnLst>
                                </p:cTn>
                              </p:par>
                            </p:childTnLst>
                          </p:cTn>
                        </p:par>
                        <p:par>
                          <p:cTn id="46" fill="hold">
                            <p:stCondLst>
                              <p:cond delay="24000"/>
                            </p:stCondLst>
                            <p:childTnLst>
                              <p:par>
                                <p:cTn id="47" presetID="20" presetClass="entr" presetSubtype="0" fill="hold" nodeType="afterEffect">
                                  <p:stCondLst>
                                    <p:cond delay="0"/>
                                  </p:stCondLst>
                                  <p:childTnLst>
                                    <p:set>
                                      <p:cBhvr>
                                        <p:cTn id="48" dur="1" fill="hold">
                                          <p:stCondLst>
                                            <p:cond delay="0"/>
                                          </p:stCondLst>
                                        </p:cTn>
                                        <p:tgtEl>
                                          <p:spTgt spid="2052"/>
                                        </p:tgtEl>
                                        <p:attrNameLst>
                                          <p:attrName>style.visibility</p:attrName>
                                        </p:attrNameLst>
                                      </p:cBhvr>
                                      <p:to>
                                        <p:strVal val="visible"/>
                                      </p:to>
                                    </p:set>
                                    <p:animEffect transition="in" filter="wedge">
                                      <p:cBhvr>
                                        <p:cTn id="49" dur="3000"/>
                                        <p:tgtEl>
                                          <p:spTgt spid="2052"/>
                                        </p:tgtEl>
                                      </p:cBhvr>
                                    </p:animEffect>
                                  </p:childTnLst>
                                </p:cTn>
                              </p:par>
                            </p:childTnLst>
                          </p:cTn>
                        </p:par>
                        <p:par>
                          <p:cTn id="50" fill="hold">
                            <p:stCondLst>
                              <p:cond delay="27000"/>
                            </p:stCondLst>
                            <p:childTnLst>
                              <p:par>
                                <p:cTn id="51" presetID="2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edge">
                                      <p:cBhvr>
                                        <p:cTn id="53" dur="3000"/>
                                        <p:tgtEl>
                                          <p:spTgt spid="11"/>
                                        </p:tgtEl>
                                      </p:cBhvr>
                                    </p:animEffect>
                                  </p:childTnLst>
                                </p:cTn>
                              </p:par>
                            </p:childTnLst>
                          </p:cTn>
                        </p:par>
                        <p:par>
                          <p:cTn id="54" fill="hold">
                            <p:stCondLst>
                              <p:cond delay="30000"/>
                            </p:stCondLst>
                            <p:childTnLst>
                              <p:par>
                                <p:cTn id="55" presetID="2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edge">
                                      <p:cBhvr>
                                        <p:cTn id="57" dur="3000"/>
                                        <p:tgtEl>
                                          <p:spTgt spid="12"/>
                                        </p:tgtEl>
                                      </p:cBhvr>
                                    </p:animEffect>
                                  </p:childTnLst>
                                </p:cTn>
                              </p:par>
                            </p:childTnLst>
                          </p:cTn>
                        </p:par>
                        <p:par>
                          <p:cTn id="58" fill="hold">
                            <p:stCondLst>
                              <p:cond delay="33000"/>
                            </p:stCondLst>
                            <p:childTnLst>
                              <p:par>
                                <p:cTn id="59" presetID="30" presetClass="entr" presetSubtype="0" fill="hold" nodeType="afterEffect">
                                  <p:stCondLst>
                                    <p:cond delay="0"/>
                                  </p:stCondLst>
                                  <p:childTnLst>
                                    <p:set>
                                      <p:cBhvr>
                                        <p:cTn id="60" dur="1" fill="hold">
                                          <p:stCondLst>
                                            <p:cond delay="0"/>
                                          </p:stCondLst>
                                        </p:cTn>
                                        <p:tgtEl>
                                          <p:spTgt spid="2053"/>
                                        </p:tgtEl>
                                        <p:attrNameLst>
                                          <p:attrName>style.visibility</p:attrName>
                                        </p:attrNameLst>
                                      </p:cBhvr>
                                      <p:to>
                                        <p:strVal val="visible"/>
                                      </p:to>
                                    </p:set>
                                    <p:animEffect transition="in" filter="fade">
                                      <p:cBhvr>
                                        <p:cTn id="61" dur="800" decel="100000"/>
                                        <p:tgtEl>
                                          <p:spTgt spid="2053"/>
                                        </p:tgtEl>
                                      </p:cBhvr>
                                    </p:animEffect>
                                    <p:anim calcmode="lin" valueType="num">
                                      <p:cBhvr>
                                        <p:cTn id="62" dur="800" decel="100000" fill="hold"/>
                                        <p:tgtEl>
                                          <p:spTgt spid="2053"/>
                                        </p:tgtEl>
                                        <p:attrNameLst>
                                          <p:attrName>style.rotation</p:attrName>
                                        </p:attrNameLst>
                                      </p:cBhvr>
                                      <p:tavLst>
                                        <p:tav tm="0">
                                          <p:val>
                                            <p:fltVal val="-90"/>
                                          </p:val>
                                        </p:tav>
                                        <p:tav tm="100000">
                                          <p:val>
                                            <p:fltVal val="0"/>
                                          </p:val>
                                        </p:tav>
                                      </p:tavLst>
                                    </p:anim>
                                    <p:anim calcmode="lin" valueType="num">
                                      <p:cBhvr>
                                        <p:cTn id="63" dur="800" decel="100000" fill="hold"/>
                                        <p:tgtEl>
                                          <p:spTgt spid="2053"/>
                                        </p:tgtEl>
                                        <p:attrNameLst>
                                          <p:attrName>ppt_x</p:attrName>
                                        </p:attrNameLst>
                                      </p:cBhvr>
                                      <p:tavLst>
                                        <p:tav tm="0">
                                          <p:val>
                                            <p:strVal val="#ppt_x+0.4"/>
                                          </p:val>
                                        </p:tav>
                                        <p:tav tm="100000">
                                          <p:val>
                                            <p:strVal val="#ppt_x-0.05"/>
                                          </p:val>
                                        </p:tav>
                                      </p:tavLst>
                                    </p:anim>
                                    <p:anim calcmode="lin" valueType="num">
                                      <p:cBhvr>
                                        <p:cTn id="64" dur="800" decel="100000" fill="hold"/>
                                        <p:tgtEl>
                                          <p:spTgt spid="2053"/>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2053"/>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2053"/>
                                        </p:tgtEl>
                                        <p:attrNameLst>
                                          <p:attrName>ppt_y</p:attrName>
                                        </p:attrNameLst>
                                      </p:cBhvr>
                                      <p:tavLst>
                                        <p:tav tm="0">
                                          <p:val>
                                            <p:strVal val="#ppt_y+0.1"/>
                                          </p:val>
                                        </p:tav>
                                        <p:tav tm="100000">
                                          <p:val>
                                            <p:strVal val="#ppt_y"/>
                                          </p:val>
                                        </p:tav>
                                      </p:tavLst>
                                    </p:anim>
                                  </p:childTnLst>
                                </p:cTn>
                              </p:par>
                            </p:childTnLst>
                          </p:cTn>
                        </p:par>
                        <p:par>
                          <p:cTn id="67" fill="hold">
                            <p:stCondLst>
                              <p:cond delay="34000"/>
                            </p:stCondLst>
                            <p:childTnLst>
                              <p:par>
                                <p:cTn id="68" presetID="51"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155" decel="100000"/>
                                        <p:tgtEl>
                                          <p:spTgt spid="14"/>
                                        </p:tgtEl>
                                      </p:cBhvr>
                                    </p:animEffect>
                                    <p:animScale>
                                      <p:cBhvr>
                                        <p:cTn id="71" dur="1155" decel="100000"/>
                                        <p:tgtEl>
                                          <p:spTgt spid="14"/>
                                        </p:tgtEl>
                                      </p:cBhvr>
                                      <p:from x="10000" y="10000"/>
                                      <p:to x="200000" y="450000"/>
                                    </p:animScale>
                                    <p:animScale>
                                      <p:cBhvr>
                                        <p:cTn id="72" dur="1845" accel="100000" fill="hold">
                                          <p:stCondLst>
                                            <p:cond delay="1155"/>
                                          </p:stCondLst>
                                        </p:cTn>
                                        <p:tgtEl>
                                          <p:spTgt spid="14"/>
                                        </p:tgtEl>
                                      </p:cBhvr>
                                      <p:from x="200000" y="450000"/>
                                      <p:to x="100000" y="100000"/>
                                    </p:animScale>
                                    <p:set>
                                      <p:cBhvr>
                                        <p:cTn id="73" dur="1155" fill="hold"/>
                                        <p:tgtEl>
                                          <p:spTgt spid="14"/>
                                        </p:tgtEl>
                                        <p:attrNameLst>
                                          <p:attrName>ppt_x</p:attrName>
                                        </p:attrNameLst>
                                      </p:cBhvr>
                                      <p:to>
                                        <p:strVal val="(0.5)"/>
                                      </p:to>
                                    </p:set>
                                    <p:anim from="(0.5)" to="(#ppt_x)" calcmode="lin" valueType="num">
                                      <p:cBhvr>
                                        <p:cTn id="74" dur="1845" accel="100000" fill="hold">
                                          <p:stCondLst>
                                            <p:cond delay="1155"/>
                                          </p:stCondLst>
                                        </p:cTn>
                                        <p:tgtEl>
                                          <p:spTgt spid="14"/>
                                        </p:tgtEl>
                                        <p:attrNameLst>
                                          <p:attrName>ppt_x</p:attrName>
                                        </p:attrNameLst>
                                      </p:cBhvr>
                                    </p:anim>
                                    <p:set>
                                      <p:cBhvr>
                                        <p:cTn id="75" dur="1155" fill="hold"/>
                                        <p:tgtEl>
                                          <p:spTgt spid="14"/>
                                        </p:tgtEl>
                                        <p:attrNameLst>
                                          <p:attrName>ppt_y</p:attrName>
                                        </p:attrNameLst>
                                      </p:cBhvr>
                                      <p:to>
                                        <p:strVal val="(#ppt_y+0.4)"/>
                                      </p:to>
                                    </p:set>
                                    <p:anim from="(#ppt_y+0.4)" to="(#ppt_y)" calcmode="lin" valueType="num">
                                      <p:cBhvr>
                                        <p:cTn id="76" dur="1845" accel="100000" fill="hold">
                                          <p:stCondLst>
                                            <p:cond delay="1155"/>
                                          </p:stCondLst>
                                        </p:cTn>
                                        <p:tgtEl>
                                          <p:spTgt spid="14"/>
                                        </p:tgtEl>
                                        <p:attrNameLst>
                                          <p:attrName>ppt_y</p:attrName>
                                        </p:attrNameLst>
                                      </p:cBhvr>
                                    </p:anim>
                                  </p:childTnLst>
                                </p:cTn>
                              </p:par>
                            </p:childTnLst>
                          </p:cTn>
                        </p:par>
                        <p:par>
                          <p:cTn id="77" fill="hold">
                            <p:stCondLst>
                              <p:cond delay="37000"/>
                            </p:stCondLst>
                            <p:childTnLst>
                              <p:par>
                                <p:cTn id="78" presetID="2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edge">
                                      <p:cBhvr>
                                        <p:cTn id="80" dur="3000"/>
                                        <p:tgtEl>
                                          <p:spTgt spid="15"/>
                                        </p:tgtEl>
                                      </p:cBhvr>
                                    </p:animEffect>
                                  </p:childTnLst>
                                </p:cTn>
                              </p:par>
                            </p:childTnLst>
                          </p:cTn>
                        </p:par>
                        <p:par>
                          <p:cTn id="81" fill="hold">
                            <p:stCondLst>
                              <p:cond delay="40000"/>
                            </p:stCondLst>
                            <p:childTnLst>
                              <p:par>
                                <p:cTn id="82" presetID="30" presetClass="entr" presetSubtype="0" fill="hold" nodeType="afterEffect">
                                  <p:stCondLst>
                                    <p:cond delay="0"/>
                                  </p:stCondLst>
                                  <p:childTnLst>
                                    <p:set>
                                      <p:cBhvr>
                                        <p:cTn id="83" dur="1" fill="hold">
                                          <p:stCondLst>
                                            <p:cond delay="0"/>
                                          </p:stCondLst>
                                        </p:cTn>
                                        <p:tgtEl>
                                          <p:spTgt spid="2054"/>
                                        </p:tgtEl>
                                        <p:attrNameLst>
                                          <p:attrName>style.visibility</p:attrName>
                                        </p:attrNameLst>
                                      </p:cBhvr>
                                      <p:to>
                                        <p:strVal val="visible"/>
                                      </p:to>
                                    </p:set>
                                    <p:animEffect transition="in" filter="fade">
                                      <p:cBhvr>
                                        <p:cTn id="84" dur="2400" decel="100000"/>
                                        <p:tgtEl>
                                          <p:spTgt spid="2054"/>
                                        </p:tgtEl>
                                      </p:cBhvr>
                                    </p:animEffect>
                                    <p:anim calcmode="lin" valueType="num">
                                      <p:cBhvr>
                                        <p:cTn id="85" dur="2400" decel="100000" fill="hold"/>
                                        <p:tgtEl>
                                          <p:spTgt spid="2054"/>
                                        </p:tgtEl>
                                        <p:attrNameLst>
                                          <p:attrName>style.rotation</p:attrName>
                                        </p:attrNameLst>
                                      </p:cBhvr>
                                      <p:tavLst>
                                        <p:tav tm="0">
                                          <p:val>
                                            <p:fltVal val="-90"/>
                                          </p:val>
                                        </p:tav>
                                        <p:tav tm="100000">
                                          <p:val>
                                            <p:fltVal val="0"/>
                                          </p:val>
                                        </p:tav>
                                      </p:tavLst>
                                    </p:anim>
                                    <p:anim calcmode="lin" valueType="num">
                                      <p:cBhvr>
                                        <p:cTn id="86" dur="2400" decel="100000" fill="hold"/>
                                        <p:tgtEl>
                                          <p:spTgt spid="2054"/>
                                        </p:tgtEl>
                                        <p:attrNameLst>
                                          <p:attrName>ppt_x</p:attrName>
                                        </p:attrNameLst>
                                      </p:cBhvr>
                                      <p:tavLst>
                                        <p:tav tm="0">
                                          <p:val>
                                            <p:strVal val="#ppt_x+0.4"/>
                                          </p:val>
                                        </p:tav>
                                        <p:tav tm="100000">
                                          <p:val>
                                            <p:strVal val="#ppt_x-0.05"/>
                                          </p:val>
                                        </p:tav>
                                      </p:tavLst>
                                    </p:anim>
                                    <p:anim calcmode="lin" valueType="num">
                                      <p:cBhvr>
                                        <p:cTn id="87" dur="2400" decel="100000" fill="hold"/>
                                        <p:tgtEl>
                                          <p:spTgt spid="2054"/>
                                        </p:tgtEl>
                                        <p:attrNameLst>
                                          <p:attrName>ppt_y</p:attrName>
                                        </p:attrNameLst>
                                      </p:cBhvr>
                                      <p:tavLst>
                                        <p:tav tm="0">
                                          <p:val>
                                            <p:strVal val="#ppt_y-0.4"/>
                                          </p:val>
                                        </p:tav>
                                        <p:tav tm="100000">
                                          <p:val>
                                            <p:strVal val="#ppt_y+0.1"/>
                                          </p:val>
                                        </p:tav>
                                      </p:tavLst>
                                    </p:anim>
                                    <p:anim calcmode="lin" valueType="num">
                                      <p:cBhvr>
                                        <p:cTn id="88" dur="600" accel="100000" fill="hold">
                                          <p:stCondLst>
                                            <p:cond delay="2400"/>
                                          </p:stCondLst>
                                        </p:cTn>
                                        <p:tgtEl>
                                          <p:spTgt spid="2054"/>
                                        </p:tgtEl>
                                        <p:attrNameLst>
                                          <p:attrName>ppt_x</p:attrName>
                                        </p:attrNameLst>
                                      </p:cBhvr>
                                      <p:tavLst>
                                        <p:tav tm="0">
                                          <p:val>
                                            <p:strVal val="#ppt_x-0.05"/>
                                          </p:val>
                                        </p:tav>
                                        <p:tav tm="100000">
                                          <p:val>
                                            <p:strVal val="#ppt_x"/>
                                          </p:val>
                                        </p:tav>
                                      </p:tavLst>
                                    </p:anim>
                                    <p:anim calcmode="lin" valueType="num">
                                      <p:cBhvr>
                                        <p:cTn id="89" dur="600" accel="100000" fill="hold">
                                          <p:stCondLst>
                                            <p:cond delay="2400"/>
                                          </p:stCondLst>
                                        </p:cTn>
                                        <p:tgtEl>
                                          <p:spTgt spid="2054"/>
                                        </p:tgtEl>
                                        <p:attrNameLst>
                                          <p:attrName>ppt_y</p:attrName>
                                        </p:attrNameLst>
                                      </p:cBhvr>
                                      <p:tavLst>
                                        <p:tav tm="0">
                                          <p:val>
                                            <p:strVal val="#ppt_y+0.1"/>
                                          </p:val>
                                        </p:tav>
                                        <p:tav tm="100000">
                                          <p:val>
                                            <p:strVal val="#ppt_y"/>
                                          </p:val>
                                        </p:tav>
                                      </p:tavLst>
                                    </p:anim>
                                  </p:childTnLst>
                                </p:cTn>
                              </p:par>
                            </p:childTnLst>
                          </p:cTn>
                        </p:par>
                        <p:par>
                          <p:cTn id="90" fill="hold">
                            <p:stCondLst>
                              <p:cond delay="43000"/>
                            </p:stCondLst>
                            <p:childTnLst>
                              <p:par>
                                <p:cTn id="91" presetID="20"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edge">
                                      <p:cBhvr>
                                        <p:cTn id="93" dur="3000"/>
                                        <p:tgtEl>
                                          <p:spTgt spid="17"/>
                                        </p:tgtEl>
                                      </p:cBhvr>
                                    </p:animEffect>
                                  </p:childTnLst>
                                </p:cTn>
                              </p:par>
                            </p:childTnLst>
                          </p:cTn>
                        </p:par>
                        <p:par>
                          <p:cTn id="94" fill="hold">
                            <p:stCondLst>
                              <p:cond delay="46000"/>
                            </p:stCondLst>
                            <p:childTnLst>
                              <p:par>
                                <p:cTn id="95" presetID="8"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diamond(in)">
                                      <p:cBhvr>
                                        <p:cTn id="9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9" grpId="0" animBg="1"/>
      <p:bldP spid="11" grpId="0" animBg="1"/>
      <p:bldP spid="12" grpId="0" animBg="1"/>
      <p:bldP spid="14" grpId="0"/>
      <p:bldP spid="15" grpId="0" animBg="1"/>
      <p:bldP spid="17" grpId="0" animBg="1"/>
      <p:bldP spid="1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24"/>
            <a:ext cx="9144000" cy="3662541"/>
          </a:xfrm>
          <a:prstGeom prst="rect">
            <a:avLst/>
          </a:prstGeom>
          <a:noFill/>
        </p:spPr>
        <p:txBody>
          <a:bodyPr wrap="square" rtlCol="1">
            <a:spAutoFit/>
          </a:bodyPr>
          <a:lstStyle/>
          <a:p>
            <a:pPr algn="ctr"/>
            <a:r>
              <a:rPr lang="ar-SA" sz="7200" dirty="0" smtClean="0">
                <a:solidFill>
                  <a:schemeClr val="accent4">
                    <a:lumMod val="75000"/>
                  </a:schemeClr>
                </a:solidFill>
                <a:cs typeface="DecoType Naskh Variants" pitchFamily="2" charset="-78"/>
              </a:rPr>
              <a:t>الخادم </a:t>
            </a:r>
            <a:r>
              <a:rPr lang="en-US" sz="7200" dirty="0" smtClean="0">
                <a:solidFill>
                  <a:schemeClr val="accent4">
                    <a:lumMod val="75000"/>
                  </a:schemeClr>
                </a:solidFill>
                <a:cs typeface="DecoType Naskh Variants" pitchFamily="2" charset="-78"/>
              </a:rPr>
              <a:t>www</a:t>
            </a:r>
            <a:endParaRPr lang="ar-SA" sz="7200" dirty="0" smtClean="0">
              <a:solidFill>
                <a:schemeClr val="accent4">
                  <a:lumMod val="75000"/>
                </a:schemeClr>
              </a:solidFill>
              <a:cs typeface="DecoType Naskh Variants" pitchFamily="2" charset="-78"/>
            </a:endParaRPr>
          </a:p>
          <a:p>
            <a:pPr algn="ctr"/>
            <a:r>
              <a:rPr lang="ar-SA" sz="8000" dirty="0" smtClean="0"/>
              <a:t> </a:t>
            </a:r>
            <a:r>
              <a:rPr lang="ar-SA" sz="7200" dirty="0" smtClean="0">
                <a:solidFill>
                  <a:schemeClr val="accent4">
                    <a:lumMod val="75000"/>
                  </a:schemeClr>
                </a:solidFill>
                <a:cs typeface="DecoType Naskh Variants" pitchFamily="2" charset="-78"/>
              </a:rPr>
              <a:t>هو</a:t>
            </a:r>
          </a:p>
          <a:p>
            <a:pPr algn="ctr"/>
            <a:r>
              <a:rPr lang="ar-SA" sz="8000" dirty="0" smtClean="0"/>
              <a:t> </a:t>
            </a:r>
            <a:r>
              <a:rPr lang="en-US" sz="7200" dirty="0" smtClean="0">
                <a:solidFill>
                  <a:schemeClr val="accent4">
                    <a:lumMod val="75000"/>
                  </a:schemeClr>
                </a:solidFill>
                <a:cs typeface="DecoType Naskh Variants" pitchFamily="2" charset="-78"/>
              </a:rPr>
              <a:t>DataBase Server</a:t>
            </a:r>
            <a:endParaRPr lang="ar-SA" sz="7200" dirty="0">
              <a:solidFill>
                <a:schemeClr val="accent4">
                  <a:lumMod val="75000"/>
                </a:schemeClr>
              </a:solidFill>
              <a:cs typeface="DecoType Naskh Variants" pitchFamily="2" charset="-78"/>
            </a:endParaRPr>
          </a:p>
        </p:txBody>
      </p:sp>
      <p:pic>
        <p:nvPicPr>
          <p:cNvPr id="6" name="صورة 5" descr="chek1.bmp"/>
          <p:cNvPicPr>
            <a:picLocks noChangeAspect="1"/>
          </p:cNvPicPr>
          <p:nvPr/>
        </p:nvPicPr>
        <p:blipFill>
          <a:blip r:embed="rId2">
            <a:clrChange>
              <a:clrFrom>
                <a:srgbClr val="FFFFFF"/>
              </a:clrFrom>
              <a:clrTo>
                <a:srgbClr val="FFFFFF">
                  <a:alpha val="0"/>
                </a:srgbClr>
              </a:clrTo>
            </a:clrChange>
            <a:duotone>
              <a:schemeClr val="accent4">
                <a:shade val="45000"/>
                <a:satMod val="135000"/>
              </a:schemeClr>
              <a:prstClr val="white"/>
            </a:duotone>
          </a:blip>
          <a:srcRect l="32857" t="17857" r="30714" b="37143"/>
          <a:stretch>
            <a:fillRect/>
          </a:stretch>
        </p:blipFill>
        <p:spPr>
          <a:xfrm>
            <a:off x="3000364" y="3971948"/>
            <a:ext cx="2775857" cy="2743200"/>
          </a:xfrm>
          <a:prstGeom prst="rect">
            <a:avLst/>
          </a:prstGeom>
          <a:ln>
            <a:noFill/>
          </a:ln>
        </p:spPr>
      </p:pic>
      <p:pic>
        <p:nvPicPr>
          <p:cNvPr id="7" name="صورة 6" descr="chek.bmp"/>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blip>
          <a:srcRect l="33000" t="17679" r="31000" b="37143"/>
          <a:stretch>
            <a:fillRect/>
          </a:stretch>
        </p:blipFill>
        <p:spPr>
          <a:xfrm>
            <a:off x="3571868" y="3329006"/>
            <a:ext cx="2743200" cy="2754085"/>
          </a:xfrm>
          <a:prstGeom prst="rect">
            <a:avLst/>
          </a:prstGeom>
          <a:noFill/>
          <a:ln>
            <a:noFill/>
          </a:ln>
        </p:spPr>
      </p:pic>
      <p:sp>
        <p:nvSpPr>
          <p:cNvPr id="8" name="مربع نص 7">
            <a:hlinkClick r:id="" action="ppaction://hlinkshowjump?jump=firstslide"/>
          </p:cNvPr>
          <p:cNvSpPr txBox="1"/>
          <p:nvPr/>
        </p:nvSpPr>
        <p:spPr>
          <a:xfrm>
            <a:off x="797642" y="4429132"/>
            <a:ext cx="122341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rPr>
              <a:t>النهاية</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155" decel="100000"/>
                                        <p:tgtEl>
                                          <p:spTgt spid="2"/>
                                        </p:tgtEl>
                                      </p:cBhvr>
                                    </p:animEffect>
                                    <p:animScale>
                                      <p:cBhvr>
                                        <p:cTn id="8" dur="1155" decel="100000"/>
                                        <p:tgtEl>
                                          <p:spTgt spid="2"/>
                                        </p:tgtEl>
                                      </p:cBhvr>
                                      <p:from x="10000" y="10000"/>
                                      <p:to x="200000" y="450000"/>
                                    </p:animScale>
                                    <p:animScale>
                                      <p:cBhvr>
                                        <p:cTn id="9" dur="1845" accel="100000" fill="hold">
                                          <p:stCondLst>
                                            <p:cond delay="1155"/>
                                          </p:stCondLst>
                                        </p:cTn>
                                        <p:tgtEl>
                                          <p:spTgt spid="2"/>
                                        </p:tgtEl>
                                      </p:cBhvr>
                                      <p:from x="200000" y="450000"/>
                                      <p:to x="100000" y="100000"/>
                                    </p:animScale>
                                    <p:set>
                                      <p:cBhvr>
                                        <p:cTn id="10" dur="1155" fill="hold"/>
                                        <p:tgtEl>
                                          <p:spTgt spid="2"/>
                                        </p:tgtEl>
                                        <p:attrNameLst>
                                          <p:attrName>ppt_x</p:attrName>
                                        </p:attrNameLst>
                                      </p:cBhvr>
                                      <p:to>
                                        <p:strVal val="(0.5)"/>
                                      </p:to>
                                    </p:set>
                                    <p:anim from="(0.5)" to="(#ppt_x)" calcmode="lin" valueType="num">
                                      <p:cBhvr>
                                        <p:cTn id="11" dur="1845" accel="100000" fill="hold">
                                          <p:stCondLst>
                                            <p:cond delay="1155"/>
                                          </p:stCondLst>
                                        </p:cTn>
                                        <p:tgtEl>
                                          <p:spTgt spid="2"/>
                                        </p:tgtEl>
                                        <p:attrNameLst>
                                          <p:attrName>ppt_x</p:attrName>
                                        </p:attrNameLst>
                                      </p:cBhvr>
                                    </p:anim>
                                    <p:set>
                                      <p:cBhvr>
                                        <p:cTn id="12" dur="1155" fill="hold"/>
                                        <p:tgtEl>
                                          <p:spTgt spid="2"/>
                                        </p:tgtEl>
                                        <p:attrNameLst>
                                          <p:attrName>ppt_y</p:attrName>
                                        </p:attrNameLst>
                                      </p:cBhvr>
                                      <p:to>
                                        <p:strVal val="(#ppt_y+0.4)"/>
                                      </p:to>
                                    </p:set>
                                    <p:anim from="(#ppt_y+0.4)" to="(#ppt_y)" calcmode="lin" valueType="num">
                                      <p:cBhvr>
                                        <p:cTn id="13" dur="1845" accel="100000" fill="hold">
                                          <p:stCondLst>
                                            <p:cond delay="1155"/>
                                          </p:stCondLst>
                                        </p:cTn>
                                        <p:tgtEl>
                                          <p:spTgt spid="2"/>
                                        </p:tgtEl>
                                        <p:attrNameLst>
                                          <p:attrName>ppt_y</p:attrName>
                                        </p:attrNameLst>
                                      </p:cBhvr>
                                    </p:anim>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3000"/>
                                        <p:tgtEl>
                                          <p:spTgt spid="6"/>
                                        </p:tgtEl>
                                      </p:cBhvr>
                                    </p:animEffect>
                                  </p:childTnLst>
                                </p:cTn>
                              </p:par>
                            </p:childTnLst>
                          </p:cTn>
                        </p:par>
                        <p:par>
                          <p:cTn id="18" fill="hold">
                            <p:stCondLst>
                              <p:cond delay="6000"/>
                            </p:stCondLst>
                            <p:childTnLst>
                              <p:par>
                                <p:cTn id="19" presetID="2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childTnLst>
                          </p:cTn>
                        </p:par>
                        <p:par>
                          <p:cTn id="23" fill="hold">
                            <p:stCondLst>
                              <p:cond delay="6500"/>
                            </p:stCondLst>
                            <p:childTnLst>
                              <p:par>
                                <p:cTn id="24" presetID="8"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amond(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1142984"/>
            <a:ext cx="9143999" cy="1015663"/>
          </a:xfrm>
          <a:prstGeom prst="rect">
            <a:avLst/>
          </a:prstGeom>
          <a:noFill/>
        </p:spPr>
        <p:txBody>
          <a:bodyPr wrap="square" rtlCol="1">
            <a:spAutoFit/>
          </a:bodyPr>
          <a:lstStyle/>
          <a:p>
            <a:pPr algn="ctr"/>
            <a:r>
              <a:rPr lang="ar-SA" sz="6000" dirty="0" smtClean="0">
                <a:solidFill>
                  <a:schemeClr val="accent4">
                    <a:lumMod val="75000"/>
                  </a:schemeClr>
                </a:solidFill>
                <a:cs typeface="DecoType Naskh Variants" pitchFamily="2" charset="-78"/>
              </a:rPr>
              <a:t>على الـحاسب </a:t>
            </a:r>
            <a:r>
              <a:rPr lang="en-US" sz="6000" dirty="0" smtClean="0">
                <a:solidFill>
                  <a:schemeClr val="accent4">
                    <a:lumMod val="75000"/>
                  </a:schemeClr>
                </a:solidFill>
                <a:cs typeface="DecoType Naskh Variants" pitchFamily="2" charset="-78"/>
              </a:rPr>
              <a:t>pc3 </a:t>
            </a:r>
            <a:endParaRPr lang="ar-SA" sz="6000" dirty="0">
              <a:solidFill>
                <a:schemeClr val="accent4">
                  <a:lumMod val="75000"/>
                </a:schemeClr>
              </a:solidFill>
              <a:cs typeface="DecoType Naskh Variants" pitchFamily="2" charset="-78"/>
            </a:endParaRPr>
          </a:p>
        </p:txBody>
      </p:sp>
      <p:sp>
        <p:nvSpPr>
          <p:cNvPr id="3" name="مربع نص 2"/>
          <p:cNvSpPr txBox="1"/>
          <p:nvPr/>
        </p:nvSpPr>
        <p:spPr>
          <a:xfrm>
            <a:off x="2301196" y="2428868"/>
            <a:ext cx="6271332" cy="4093428"/>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نلاحظ : </a:t>
            </a:r>
          </a:p>
          <a:p>
            <a:endParaRPr lang="ar-SA" sz="2000" dirty="0" smtClean="0"/>
          </a:p>
          <a:p>
            <a:pPr>
              <a:buFont typeface="Arial" pitchFamily="34" charset="0"/>
              <a:buChar char="•"/>
            </a:pPr>
            <a:r>
              <a:rPr lang="ar-SA" sz="4800" dirty="0" smtClean="0">
                <a:solidFill>
                  <a:schemeClr val="accent4">
                    <a:lumMod val="75000"/>
                  </a:schemeClr>
                </a:solidFill>
                <a:cs typeface="DecoType Naskh Variants" pitchFamily="2" charset="-78"/>
              </a:rPr>
              <a:t>اسم </a:t>
            </a:r>
            <a:r>
              <a:rPr lang="ar-SA" sz="4800" dirty="0" err="1" smtClean="0">
                <a:solidFill>
                  <a:schemeClr val="accent4">
                    <a:lumMod val="75000"/>
                  </a:schemeClr>
                </a:solidFill>
                <a:cs typeface="DecoType Naskh Variants" pitchFamily="2" charset="-78"/>
              </a:rPr>
              <a:t>الـ</a:t>
            </a:r>
            <a:r>
              <a:rPr lang="ar-SA" sz="4800" dirty="0" smtClean="0">
                <a:solidFill>
                  <a:schemeClr val="accent4">
                    <a:lumMod val="75000"/>
                  </a:schemeClr>
                </a:solidFill>
                <a:cs typeface="DecoType Naskh Variants" pitchFamily="2" charset="-78"/>
              </a:rPr>
              <a:t> </a:t>
            </a:r>
            <a:r>
              <a:rPr lang="en-US" sz="4800" dirty="0" smtClean="0">
                <a:solidFill>
                  <a:schemeClr val="accent4">
                    <a:lumMod val="75000"/>
                  </a:schemeClr>
                </a:solidFill>
                <a:cs typeface="DecoType Naskh Variants" pitchFamily="2" charset="-78"/>
              </a:rPr>
              <a:t>pc3</a:t>
            </a:r>
            <a:endParaRPr lang="ar-SA" sz="4800" dirty="0" smtClean="0">
              <a:solidFill>
                <a:schemeClr val="accent4">
                  <a:lumMod val="75000"/>
                </a:schemeClr>
              </a:solidFill>
              <a:cs typeface="DecoType Naskh Variants" pitchFamily="2" charset="-78"/>
            </a:endParaRPr>
          </a:p>
          <a:p>
            <a:pPr>
              <a:buFont typeface="Arial" pitchFamily="34" charset="0"/>
              <a:buChar char="•"/>
            </a:pPr>
            <a:r>
              <a:rPr lang="ar-SA" sz="4800" dirty="0" smtClean="0">
                <a:solidFill>
                  <a:schemeClr val="accent4">
                    <a:lumMod val="75000"/>
                  </a:schemeClr>
                </a:solidFill>
                <a:cs typeface="DecoType Naskh Variants" pitchFamily="2" charset="-78"/>
              </a:rPr>
              <a:t>العنوان المنطقي للـحاسب </a:t>
            </a:r>
            <a:r>
              <a:rPr lang="en-US" sz="4800" dirty="0" smtClean="0">
                <a:solidFill>
                  <a:schemeClr val="accent4">
                    <a:lumMod val="75000"/>
                  </a:schemeClr>
                </a:solidFill>
                <a:cs typeface="DecoType Naskh Variants" pitchFamily="2" charset="-78"/>
              </a:rPr>
              <a:t>pc3</a:t>
            </a:r>
            <a:r>
              <a:rPr lang="ar-SA" sz="4800" dirty="0" smtClean="0">
                <a:solidFill>
                  <a:schemeClr val="accent4">
                    <a:lumMod val="75000"/>
                  </a:schemeClr>
                </a:solidFill>
                <a:cs typeface="DecoType Naskh Variants" pitchFamily="2" charset="-78"/>
              </a:rPr>
              <a:t> </a:t>
            </a:r>
          </a:p>
          <a:p>
            <a:pPr>
              <a:buFont typeface="Arial" pitchFamily="34" charset="0"/>
              <a:buChar char="•"/>
            </a:pPr>
            <a:r>
              <a:rPr lang="ar-SA" sz="4800" dirty="0" smtClean="0">
                <a:solidFill>
                  <a:schemeClr val="accent4">
                    <a:lumMod val="75000"/>
                  </a:schemeClr>
                </a:solidFill>
                <a:cs typeface="DecoType Naskh Variants" pitchFamily="2" charset="-78"/>
              </a:rPr>
              <a:t>نبحث عن العناصر الموجودة في جوار</a:t>
            </a:r>
          </a:p>
          <a:p>
            <a:r>
              <a:rPr lang="ar-SA" sz="4800" dirty="0" smtClean="0">
                <a:solidFill>
                  <a:schemeClr val="accent4">
                    <a:lumMod val="75000"/>
                  </a:schemeClr>
                </a:solidFill>
                <a:cs typeface="DecoType Naskh Variants" pitchFamily="2" charset="-78"/>
              </a:rPr>
              <a:t> الشبكة للحاسب </a:t>
            </a:r>
            <a:r>
              <a:rPr lang="en-US" sz="4800" dirty="0" smtClean="0">
                <a:solidFill>
                  <a:schemeClr val="accent4">
                    <a:lumMod val="75000"/>
                  </a:schemeClr>
                </a:solidFill>
                <a:cs typeface="DecoType Naskh Variants" pitchFamily="2" charset="-78"/>
              </a:rPr>
              <a:t>pc3</a:t>
            </a:r>
            <a:r>
              <a:rPr lang="ar-SA" sz="4800" dirty="0" smtClean="0">
                <a:solidFill>
                  <a:schemeClr val="accent4">
                    <a:lumMod val="75000"/>
                  </a:schemeClr>
                </a:solidFill>
                <a:cs typeface="DecoType Naskh Variants" pitchFamily="2" charset="-78"/>
              </a:rPr>
              <a:t> </a:t>
            </a:r>
          </a:p>
        </p:txBody>
      </p:sp>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مستطيل 1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7170" name="Picture 2"/>
          <p:cNvPicPr>
            <a:picLocks noChangeAspect="1" noChangeArrowheads="1"/>
          </p:cNvPicPr>
          <p:nvPr/>
        </p:nvPicPr>
        <p:blipFill>
          <a:blip r:embed="rId2"/>
          <a:srcRect/>
          <a:stretch>
            <a:fillRect/>
          </a:stretch>
        </p:blipFill>
        <p:spPr bwMode="auto">
          <a:xfrm>
            <a:off x="538163" y="757238"/>
            <a:ext cx="8067675" cy="5343525"/>
          </a:xfrm>
          <a:prstGeom prst="rect">
            <a:avLst/>
          </a:prstGeom>
          <a:noFill/>
          <a:ln w="9525">
            <a:noFill/>
            <a:miter lim="800000"/>
            <a:headEnd/>
            <a:tailEnd/>
          </a:ln>
          <a:effectLst/>
        </p:spPr>
      </p:pic>
      <p:sp>
        <p:nvSpPr>
          <p:cNvPr id="3" name="مستطيل 2"/>
          <p:cNvSpPr/>
          <p:nvPr/>
        </p:nvSpPr>
        <p:spPr>
          <a:xfrm>
            <a:off x="3071802" y="1714489"/>
            <a:ext cx="1071570" cy="77933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4" name="رابط كسهم مستقيم 3"/>
          <p:cNvCxnSpPr/>
          <p:nvPr/>
        </p:nvCxnSpPr>
        <p:spPr>
          <a:xfrm rot="10800000">
            <a:off x="4143372" y="2071679"/>
            <a:ext cx="1214446"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 name="شكل بيضاوي 4"/>
          <p:cNvSpPr/>
          <p:nvPr/>
        </p:nvSpPr>
        <p:spPr>
          <a:xfrm>
            <a:off x="4429124" y="2606238"/>
            <a:ext cx="428628" cy="4286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4572000" y="2643183"/>
            <a:ext cx="208860" cy="369332"/>
          </a:xfrm>
          <a:prstGeom prst="rect">
            <a:avLst/>
          </a:prstGeom>
          <a:noFill/>
        </p:spPr>
        <p:txBody>
          <a:bodyPr wrap="square" rtlCol="1">
            <a:spAutoFit/>
          </a:bodyPr>
          <a:lstStyle/>
          <a:p>
            <a:r>
              <a:rPr lang="en-US" dirty="0" smtClean="0">
                <a:solidFill>
                  <a:srgbClr val="C00000"/>
                </a:solidFill>
              </a:rPr>
              <a:t>1</a:t>
            </a:r>
            <a:endParaRPr lang="ar-SA" dirty="0">
              <a:solidFill>
                <a:srgbClr val="C00000"/>
              </a:solidFill>
            </a:endParaRPr>
          </a:p>
        </p:txBody>
      </p:sp>
      <p:sp>
        <p:nvSpPr>
          <p:cNvPr id="7" name="مستطيل 6"/>
          <p:cNvSpPr/>
          <p:nvPr/>
        </p:nvSpPr>
        <p:spPr>
          <a:xfrm>
            <a:off x="4857752" y="1785926"/>
            <a:ext cx="642942" cy="57150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8" name="رابط كسهم مستقيم 7"/>
          <p:cNvCxnSpPr>
            <a:endCxn id="7" idx="3"/>
          </p:cNvCxnSpPr>
          <p:nvPr/>
        </p:nvCxnSpPr>
        <p:spPr>
          <a:xfrm rot="10800000">
            <a:off x="5500694" y="2071679"/>
            <a:ext cx="1071570" cy="50007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شكل بيضاوي 8"/>
          <p:cNvSpPr/>
          <p:nvPr/>
        </p:nvSpPr>
        <p:spPr>
          <a:xfrm>
            <a:off x="5643570" y="2285993"/>
            <a:ext cx="428628" cy="4286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ربع نص 9"/>
          <p:cNvSpPr txBox="1"/>
          <p:nvPr/>
        </p:nvSpPr>
        <p:spPr>
          <a:xfrm>
            <a:off x="5786446" y="2322938"/>
            <a:ext cx="208860" cy="369332"/>
          </a:xfrm>
          <a:prstGeom prst="rect">
            <a:avLst/>
          </a:prstGeom>
          <a:noFill/>
        </p:spPr>
        <p:txBody>
          <a:bodyPr wrap="square" rtlCol="1">
            <a:spAutoFit/>
          </a:bodyPr>
          <a:lstStyle/>
          <a:p>
            <a:r>
              <a:rPr lang="en-US" dirty="0" smtClean="0">
                <a:solidFill>
                  <a:srgbClr val="C00000"/>
                </a:solidFill>
              </a:rPr>
              <a:t>3</a:t>
            </a:r>
            <a:endParaRPr lang="ar-SA" dirty="0">
              <a:solidFill>
                <a:srgbClr val="C00000"/>
              </a:solidFill>
            </a:endParaRPr>
          </a:p>
        </p:txBody>
      </p:sp>
      <p:sp>
        <p:nvSpPr>
          <p:cNvPr id="11" name="مستطيل 10"/>
          <p:cNvSpPr/>
          <p:nvPr/>
        </p:nvSpPr>
        <p:spPr>
          <a:xfrm>
            <a:off x="6429388" y="3001817"/>
            <a:ext cx="1357322" cy="2128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12" name="رابط كسهم مستقيم 11"/>
          <p:cNvCxnSpPr>
            <a:endCxn id="11" idx="3"/>
          </p:cNvCxnSpPr>
          <p:nvPr/>
        </p:nvCxnSpPr>
        <p:spPr>
          <a:xfrm rot="10800000" flipV="1">
            <a:off x="7786710" y="2500306"/>
            <a:ext cx="1000132" cy="60794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 name="شكل بيضاوي 12"/>
          <p:cNvSpPr/>
          <p:nvPr/>
        </p:nvSpPr>
        <p:spPr>
          <a:xfrm>
            <a:off x="8286776" y="2786059"/>
            <a:ext cx="428628" cy="4286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ربع نص 13"/>
          <p:cNvSpPr txBox="1"/>
          <p:nvPr/>
        </p:nvSpPr>
        <p:spPr>
          <a:xfrm>
            <a:off x="8429652" y="2823004"/>
            <a:ext cx="208860" cy="369332"/>
          </a:xfrm>
          <a:prstGeom prst="rect">
            <a:avLst/>
          </a:prstGeom>
          <a:noFill/>
        </p:spPr>
        <p:txBody>
          <a:bodyPr wrap="square" rtlCol="1">
            <a:spAutoFit/>
          </a:bodyPr>
          <a:lstStyle/>
          <a:p>
            <a:r>
              <a:rPr lang="en-US" dirty="0">
                <a:solidFill>
                  <a:srgbClr val="C00000"/>
                </a:solidFill>
              </a:rPr>
              <a:t>2</a:t>
            </a:r>
            <a:endParaRPr lang="ar-SA" dirty="0">
              <a:solidFill>
                <a:srgbClr val="C00000"/>
              </a:solidFill>
            </a:endParaRPr>
          </a:p>
        </p:txBody>
      </p:sp>
      <p:sp>
        <p:nvSpPr>
          <p:cNvPr id="19" name="مربع نص 18"/>
          <p:cNvSpPr txBox="1"/>
          <p:nvPr/>
        </p:nvSpPr>
        <p:spPr>
          <a:xfrm>
            <a:off x="1214414" y="342900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20" name="مربع نص 1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par>
                          <p:cTn id="12" fill="hold">
                            <p:stCondLst>
                              <p:cond delay="4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20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2000"/>
                                        <p:tgtEl>
                                          <p:spTgt spid="6"/>
                                        </p:tgtEl>
                                      </p:cBhvr>
                                    </p:animEffect>
                                  </p:childTnLst>
                                </p:cTn>
                              </p:par>
                            </p:childTnLst>
                          </p:cTn>
                        </p:par>
                        <p:par>
                          <p:cTn id="19" fill="hold">
                            <p:stCondLst>
                              <p:cond delay="6000"/>
                            </p:stCondLst>
                            <p:childTnLst>
                              <p:par>
                                <p:cTn id="20" presetID="5"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2000"/>
                                        <p:tgtEl>
                                          <p:spTgt spid="11"/>
                                        </p:tgtEl>
                                      </p:cBhvr>
                                    </p:animEffect>
                                  </p:childTnLst>
                                </p:cTn>
                              </p:par>
                            </p:childTnLst>
                          </p:cTn>
                        </p:par>
                        <p:par>
                          <p:cTn id="23" fill="hold">
                            <p:stCondLst>
                              <p:cond delay="8000"/>
                            </p:stCondLst>
                            <p:childTnLst>
                              <p:par>
                                <p:cTn id="24" presetID="8"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amond(in)">
                                      <p:cBhvr>
                                        <p:cTn id="26" dur="2000"/>
                                        <p:tgtEl>
                                          <p:spTgt spid="12"/>
                                        </p:tgtEl>
                                      </p:cBhvr>
                                    </p:animEffect>
                                  </p:childTnLst>
                                </p:cTn>
                              </p:par>
                            </p:childTnLst>
                          </p:cTn>
                        </p:par>
                        <p:par>
                          <p:cTn id="27" fill="hold">
                            <p:stCondLst>
                              <p:cond delay="10000"/>
                            </p:stCondLst>
                            <p:childTnLst>
                              <p:par>
                                <p:cTn id="28" presetID="2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edge">
                                      <p:cBhvr>
                                        <p:cTn id="30" dur="2000"/>
                                        <p:tgtEl>
                                          <p:spTgt spid="14"/>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edge">
                                      <p:cBhvr>
                                        <p:cTn id="33" dur="2000"/>
                                        <p:tgtEl>
                                          <p:spTgt spid="13"/>
                                        </p:tgtEl>
                                      </p:cBhvr>
                                    </p:animEffect>
                                  </p:childTnLst>
                                </p:cTn>
                              </p:par>
                            </p:childTnLst>
                          </p:cTn>
                        </p:par>
                        <p:par>
                          <p:cTn id="34" fill="hold">
                            <p:stCondLst>
                              <p:cond delay="12000"/>
                            </p:stCondLst>
                            <p:childTnLst>
                              <p:par>
                                <p:cTn id="35" presetID="6"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par>
                          <p:cTn id="38" fill="hold">
                            <p:stCondLst>
                              <p:cond delay="14000"/>
                            </p:stCondLst>
                            <p:childTnLst>
                              <p:par>
                                <p:cTn id="39" presetID="2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edge">
                                      <p:cBhvr>
                                        <p:cTn id="41" dur="2000"/>
                                        <p:tgtEl>
                                          <p:spTgt spid="8"/>
                                        </p:tgtEl>
                                      </p:cBhvr>
                                    </p:animEffect>
                                  </p:childTnLst>
                                </p:cTn>
                              </p:par>
                            </p:childTnLst>
                          </p:cTn>
                        </p:par>
                        <p:par>
                          <p:cTn id="42" fill="hold">
                            <p:stCondLst>
                              <p:cond delay="16000"/>
                            </p:stCondLst>
                            <p:childTnLst>
                              <p:par>
                                <p:cTn id="43" presetID="6"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circle(in)">
                                      <p:cBhvr>
                                        <p:cTn id="45" dur="2000"/>
                                        <p:tgtEl>
                                          <p:spTgt spid="10"/>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circle(in)">
                                      <p:cBhvr>
                                        <p:cTn id="48" dur="2000"/>
                                        <p:tgtEl>
                                          <p:spTgt spid="9"/>
                                        </p:tgtEl>
                                      </p:cBhvr>
                                    </p:animEffect>
                                  </p:childTnLst>
                                </p:cTn>
                              </p:par>
                            </p:childTnLst>
                          </p:cTn>
                        </p:par>
                        <p:par>
                          <p:cTn id="49" fill="hold">
                            <p:stCondLst>
                              <p:cond delay="18000"/>
                            </p:stCondLst>
                            <p:childTnLst>
                              <p:par>
                                <p:cTn id="50" presetID="8"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diamond(in)">
                                      <p:cBhvr>
                                        <p:cTn id="5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animBg="1"/>
      <p:bldP spid="9" grpId="0" animBg="1"/>
      <p:bldP spid="10" grpId="0"/>
      <p:bldP spid="11" grpId="0" animBg="1"/>
      <p:bldP spid="13" grpId="0" animBg="1"/>
      <p:bldP spid="14"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l="230" t="95"/>
          <a:stretch>
            <a:fillRect/>
          </a:stretch>
        </p:blipFill>
        <p:spPr bwMode="auto">
          <a:xfrm>
            <a:off x="2604655" y="1237673"/>
            <a:ext cx="3943783" cy="4386840"/>
          </a:xfrm>
          <a:prstGeom prst="rect">
            <a:avLst/>
          </a:prstGeom>
          <a:noFill/>
          <a:ln w="9525">
            <a:noFill/>
            <a:miter lim="800000"/>
            <a:headEnd/>
            <a:tailEnd/>
          </a:ln>
          <a:effectLst/>
        </p:spPr>
      </p:pic>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edge">
                                      <p:cBhvr>
                                        <p:cTn id="7" dur="2000"/>
                                        <p:tgtEl>
                                          <p:spTgt spid="819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9218" name="Picture 2"/>
          <p:cNvPicPr>
            <a:picLocks noChangeAspect="1" noChangeArrowheads="1"/>
          </p:cNvPicPr>
          <p:nvPr/>
        </p:nvPicPr>
        <p:blipFill>
          <a:blip r:embed="rId2"/>
          <a:srcRect/>
          <a:stretch>
            <a:fillRect/>
          </a:stretch>
        </p:blipFill>
        <p:spPr bwMode="auto">
          <a:xfrm>
            <a:off x="1190625" y="957263"/>
            <a:ext cx="6762750" cy="4943475"/>
          </a:xfrm>
          <a:prstGeom prst="rect">
            <a:avLst/>
          </a:prstGeom>
          <a:noFill/>
          <a:ln w="9525">
            <a:noFill/>
            <a:miter lim="800000"/>
            <a:headEnd/>
            <a:tailEnd/>
          </a:ln>
          <a:effectLst/>
        </p:spPr>
      </p:pic>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2000"/>
                                        <p:tgtEl>
                                          <p:spTgt spid="921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89092" name="Picture 4" descr="نتيجة بحث الصور عن ‪web services‬‏"/>
          <p:cNvPicPr>
            <a:picLocks noChangeAspect="1" noChangeArrowheads="1"/>
          </p:cNvPicPr>
          <p:nvPr/>
        </p:nvPicPr>
        <p:blipFill>
          <a:blip r:embed="rId2"/>
          <a:srcRect/>
          <a:stretch>
            <a:fillRect/>
          </a:stretch>
        </p:blipFill>
        <p:spPr bwMode="auto">
          <a:xfrm>
            <a:off x="2143108" y="1928802"/>
            <a:ext cx="5786792" cy="2767019"/>
          </a:xfrm>
          <a:prstGeom prst="rect">
            <a:avLst/>
          </a:prstGeom>
          <a:noFill/>
        </p:spPr>
      </p:pic>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wedge">
                                      <p:cBhvr>
                                        <p:cTn id="7" dur="2000"/>
                                        <p:tgtEl>
                                          <p:spTgt spid="8909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200159" y="3072348"/>
            <a:ext cx="7943841" cy="3785652"/>
          </a:xfrm>
          <a:prstGeom prst="rect">
            <a:avLst/>
          </a:prstGeom>
          <a:noFill/>
        </p:spPr>
        <p:txBody>
          <a:bodyPr wrap="square" rtlCol="1">
            <a:spAutoFit/>
          </a:bodyPr>
          <a:lstStyle/>
          <a:p>
            <a:pPr algn="just"/>
            <a:r>
              <a:rPr lang="ar-SA" sz="6000" dirty="0" smtClean="0">
                <a:solidFill>
                  <a:schemeClr val="accent4">
                    <a:lumMod val="75000"/>
                  </a:schemeClr>
                </a:solidFill>
                <a:cs typeface="DecoType Naskh Variants" pitchFamily="2" charset="-78"/>
              </a:rPr>
              <a:t>لكي </a:t>
            </a:r>
            <a:r>
              <a:rPr lang="ar-SA" sz="6000" dirty="0" smtClean="0">
                <a:solidFill>
                  <a:schemeClr val="accent4">
                    <a:lumMod val="75000"/>
                  </a:schemeClr>
                </a:solidFill>
                <a:cs typeface="DecoType Naskh Variants" pitchFamily="2" charset="-78"/>
              </a:rPr>
              <a:t>تقدّم خادمات هذه الشبكة</a:t>
            </a:r>
          </a:p>
          <a:p>
            <a:pPr algn="just"/>
            <a:r>
              <a:rPr lang="ar-SA" sz="6000" dirty="0" smtClean="0">
                <a:solidFill>
                  <a:schemeClr val="accent4">
                    <a:lumMod val="75000"/>
                  </a:schemeClr>
                </a:solidFill>
                <a:cs typeface="DecoType Naskh Variants" pitchFamily="2" charset="-78"/>
              </a:rPr>
              <a:t>خدمة التصفح أي خدمة الـ </a:t>
            </a:r>
            <a:r>
              <a:rPr lang="en-US" sz="6000" dirty="0" smtClean="0">
                <a:solidFill>
                  <a:schemeClr val="accent4">
                    <a:lumMod val="75000"/>
                  </a:schemeClr>
                </a:solidFill>
                <a:cs typeface="DecoType Naskh Variants" pitchFamily="2" charset="-78"/>
              </a:rPr>
              <a:t>web</a:t>
            </a:r>
            <a:r>
              <a:rPr lang="ar-SA" sz="6000" dirty="0" smtClean="0">
                <a:solidFill>
                  <a:schemeClr val="accent4">
                    <a:lumMod val="75000"/>
                  </a:schemeClr>
                </a:solidFill>
                <a:cs typeface="DecoType Naskh Variants" pitchFamily="2" charset="-78"/>
              </a:rPr>
              <a:t> يجب</a:t>
            </a:r>
          </a:p>
          <a:p>
            <a:pPr algn="just"/>
            <a:r>
              <a:rPr lang="ar-SA" sz="6000" dirty="0" smtClean="0">
                <a:solidFill>
                  <a:schemeClr val="accent4">
                    <a:lumMod val="75000"/>
                  </a:schemeClr>
                </a:solidFill>
                <a:cs typeface="DecoType Naskh Variants" pitchFamily="2" charset="-78"/>
              </a:rPr>
              <a:t> تزويد أحد خادماتها بهذه الخدمة سوف</a:t>
            </a:r>
          </a:p>
          <a:p>
            <a:pPr algn="just"/>
            <a:r>
              <a:rPr lang="ar-SA" sz="6000" dirty="0" smtClean="0">
                <a:solidFill>
                  <a:schemeClr val="accent4">
                    <a:lumMod val="75000"/>
                  </a:schemeClr>
                </a:solidFill>
                <a:cs typeface="DecoType Naskh Variants" pitchFamily="2" charset="-78"/>
              </a:rPr>
              <a:t>يقدم هذه الخدمة الـ </a:t>
            </a:r>
            <a:r>
              <a:rPr lang="en-US" sz="6000" dirty="0" smtClean="0">
                <a:solidFill>
                  <a:schemeClr val="accent4">
                    <a:lumMod val="75000"/>
                  </a:schemeClr>
                </a:solidFill>
                <a:cs typeface="DecoType Naskh Variants" pitchFamily="2" charset="-78"/>
              </a:rPr>
              <a:t>web </a:t>
            </a:r>
            <a:r>
              <a:rPr lang="en-US" sz="6000" dirty="0" smtClean="0">
                <a:solidFill>
                  <a:schemeClr val="accent4">
                    <a:lumMod val="75000"/>
                  </a:schemeClr>
                </a:solidFill>
                <a:cs typeface="DecoType Naskh Variants" pitchFamily="2" charset="-78"/>
              </a:rPr>
              <a:t>Server</a:t>
            </a:r>
            <a:endParaRPr lang="en-US" sz="6000" dirty="0" smtClean="0">
              <a:solidFill>
                <a:schemeClr val="accent4">
                  <a:lumMod val="75000"/>
                </a:schemeClr>
              </a:solidFill>
              <a:cs typeface="DecoType Naskh Variants" pitchFamily="2" charset="-78"/>
            </a:endParaRPr>
          </a:p>
        </p:txBody>
      </p:sp>
      <p:pic>
        <p:nvPicPr>
          <p:cNvPr id="90114" name="Picture 2" descr="نتيجة بحث الصور عن ‪web service‬‏"/>
          <p:cNvPicPr>
            <a:picLocks noChangeAspect="1" noChangeArrowheads="1"/>
          </p:cNvPicPr>
          <p:nvPr/>
        </p:nvPicPr>
        <p:blipFill>
          <a:blip r:embed="rId2" cstate="print"/>
          <a:srcRect/>
          <a:stretch>
            <a:fillRect/>
          </a:stretch>
        </p:blipFill>
        <p:spPr bwMode="auto">
          <a:xfrm>
            <a:off x="0" y="-1"/>
            <a:ext cx="4214809" cy="2947419"/>
          </a:xfrm>
          <a:prstGeom prst="rect">
            <a:avLst/>
          </a:prstGeom>
          <a:noFill/>
        </p:spPr>
      </p:pic>
      <p:sp>
        <p:nvSpPr>
          <p:cNvPr id="6" name="مربع نص 5"/>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0"/>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spd="med"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90114"/>
                                        </p:tgtEl>
                                        <p:attrNameLst>
                                          <p:attrName>style.visibility</p:attrName>
                                        </p:attrNameLst>
                                      </p:cBhvr>
                                      <p:to>
                                        <p:strVal val="visible"/>
                                      </p:to>
                                    </p:set>
                                    <p:animEffect transition="in" filter="wedge">
                                      <p:cBhvr>
                                        <p:cTn id="11" dur="2000"/>
                                        <p:tgtEl>
                                          <p:spTgt spid="90114"/>
                                        </p:tgtEl>
                                      </p:cBhvr>
                                    </p:animEffect>
                                  </p:childTnLst>
                                </p:cTn>
                              </p:par>
                            </p:childTnLst>
                          </p:cTn>
                        </p:par>
                        <p:par>
                          <p:cTn id="12" fill="hold">
                            <p:stCondLst>
                              <p:cond delay="4000"/>
                            </p:stCondLst>
                            <p:childTnLst>
                              <p:par>
                                <p:cTn id="13" presetID="3" presetClass="entr" presetSubtype="10" fill="hold" nodeType="afterEffect">
                                  <p:stCondLst>
                                    <p:cond delay="0"/>
                                  </p:stCondLst>
                                  <p:childTnLst>
                                    <p:set>
                                      <p:cBhvr>
                                        <p:cTn id="14" dur="1" fill="hold">
                                          <p:stCondLst>
                                            <p:cond delay="0"/>
                                          </p:stCondLst>
                                        </p:cTn>
                                        <p:tgtEl>
                                          <p:spTgt spid="90114"/>
                                        </p:tgtEl>
                                        <p:attrNameLst>
                                          <p:attrName>style.visibility</p:attrName>
                                        </p:attrNameLst>
                                      </p:cBhvr>
                                      <p:to>
                                        <p:strVal val="visible"/>
                                      </p:to>
                                    </p:set>
                                    <p:animEffect transition="in" filter="blinds(horizontal)">
                                      <p:cBhvr>
                                        <p:cTn id="15" dur="500"/>
                                        <p:tgtEl>
                                          <p:spTgt spid="90114"/>
                                        </p:tgtEl>
                                      </p:cBhvr>
                                    </p:animEffect>
                                  </p:childTnLst>
                                </p:cTn>
                              </p:par>
                            </p:childTnLst>
                          </p:cTn>
                        </p:par>
                        <p:par>
                          <p:cTn id="16" fill="hold">
                            <p:stCondLst>
                              <p:cond delay="4500"/>
                            </p:stCondLst>
                            <p:childTnLst>
                              <p:par>
                                <p:cTn id="17" presetID="8"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128753" y="429166"/>
            <a:ext cx="7943841" cy="3785652"/>
          </a:xfrm>
          <a:prstGeom prst="rect">
            <a:avLst/>
          </a:prstGeom>
          <a:noFill/>
        </p:spPr>
        <p:txBody>
          <a:bodyPr wrap="square" rtlCol="1">
            <a:spAutoFit/>
          </a:bodyPr>
          <a:lstStyle/>
          <a:p>
            <a:pPr algn="just"/>
            <a:r>
              <a:rPr lang="ar-SA" sz="6000" dirty="0" smtClean="0">
                <a:solidFill>
                  <a:schemeClr val="accent4">
                    <a:lumMod val="75000"/>
                  </a:schemeClr>
                </a:solidFill>
                <a:cs typeface="DecoType Naskh Variants" pitchFamily="2" charset="-78"/>
              </a:rPr>
              <a:t>هناك </a:t>
            </a:r>
            <a:r>
              <a:rPr lang="ar-SA" sz="6000" dirty="0" smtClean="0">
                <a:solidFill>
                  <a:schemeClr val="accent4">
                    <a:lumMod val="75000"/>
                  </a:schemeClr>
                </a:solidFill>
                <a:cs typeface="DecoType Naskh Variants" pitchFamily="2" charset="-78"/>
              </a:rPr>
              <a:t>العديد من منتجي البرمجيات يقدم </a:t>
            </a:r>
          </a:p>
          <a:p>
            <a:pPr algn="just"/>
            <a:r>
              <a:rPr lang="ar-SA" sz="6000" dirty="0" smtClean="0">
                <a:solidFill>
                  <a:schemeClr val="accent4">
                    <a:lumMod val="75000"/>
                  </a:schemeClr>
                </a:solidFill>
                <a:cs typeface="DecoType Naskh Variants" pitchFamily="2" charset="-78"/>
              </a:rPr>
              <a:t>هذه </a:t>
            </a:r>
            <a:r>
              <a:rPr lang="ar-SA" sz="6000" dirty="0" smtClean="0">
                <a:solidFill>
                  <a:schemeClr val="accent4">
                    <a:lumMod val="75000"/>
                  </a:schemeClr>
                </a:solidFill>
                <a:cs typeface="DecoType Naskh Variants" pitchFamily="2" charset="-78"/>
              </a:rPr>
              <a:t>الخدمة</a:t>
            </a:r>
          </a:p>
          <a:p>
            <a:pPr algn="just"/>
            <a:r>
              <a:rPr lang="ar-SA" sz="6000" dirty="0" smtClean="0">
                <a:solidFill>
                  <a:schemeClr val="accent4">
                    <a:lumMod val="75000"/>
                  </a:schemeClr>
                </a:solidFill>
                <a:cs typeface="DecoType Naskh Variants" pitchFamily="2" charset="-78"/>
              </a:rPr>
              <a:t> </a:t>
            </a:r>
            <a:r>
              <a:rPr lang="ar-SA" sz="6000" dirty="0" smtClean="0">
                <a:solidFill>
                  <a:schemeClr val="accent4">
                    <a:lumMod val="75000"/>
                  </a:schemeClr>
                </a:solidFill>
                <a:cs typeface="DecoType Naskh Variants" pitchFamily="2" charset="-78"/>
              </a:rPr>
              <a:t>مثال على ذلك</a:t>
            </a:r>
          </a:p>
          <a:p>
            <a:r>
              <a:rPr lang="en-US" sz="6000" dirty="0" smtClean="0">
                <a:solidFill>
                  <a:schemeClr val="accent4">
                    <a:lumMod val="75000"/>
                  </a:schemeClr>
                </a:solidFill>
                <a:cs typeface="DecoType Naskh Variants" pitchFamily="2" charset="-78"/>
              </a:rPr>
              <a:t>apache http Server</a:t>
            </a:r>
            <a:endParaRPr lang="ar-SA" sz="6000" dirty="0" smtClean="0">
              <a:solidFill>
                <a:schemeClr val="accent4">
                  <a:lumMod val="75000"/>
                </a:schemeClr>
              </a:solidFill>
              <a:cs typeface="DecoType Naskh Variants" pitchFamily="2" charset="-78"/>
            </a:endParaRPr>
          </a:p>
        </p:txBody>
      </p:sp>
      <p:pic>
        <p:nvPicPr>
          <p:cNvPr id="89090" name="Picture 2" descr="نتيجة بحث الصور عن ‪apache http Serve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3801" y="3429001"/>
            <a:ext cx="4883759" cy="3357586"/>
          </a:xfrm>
          <a:prstGeom prst="rect">
            <a:avLst/>
          </a:prstGeom>
          <a:noFill/>
        </p:spPr>
      </p:pic>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89090"/>
                                        </p:tgtEl>
                                        <p:attrNameLst>
                                          <p:attrName>style.visibility</p:attrName>
                                        </p:attrNameLst>
                                      </p:cBhvr>
                                      <p:to>
                                        <p:strVal val="visible"/>
                                      </p:to>
                                    </p:set>
                                    <p:animEffect transition="in" filter="wedge">
                                      <p:cBhvr>
                                        <p:cTn id="11" dur="2000"/>
                                        <p:tgtEl>
                                          <p:spTgt spid="89090"/>
                                        </p:tgtEl>
                                      </p:cBhvr>
                                    </p:animEffect>
                                  </p:childTnLst>
                                </p:cTn>
                              </p:par>
                            </p:childTnLst>
                          </p:cTn>
                        </p:par>
                        <p:par>
                          <p:cTn id="12" fill="hold">
                            <p:stCondLst>
                              <p:cond delay="25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ستطيل 1"/>
          <p:cNvSpPr/>
          <p:nvPr/>
        </p:nvSpPr>
        <p:spPr>
          <a:xfrm>
            <a:off x="357158" y="214290"/>
            <a:ext cx="8643998" cy="5755422"/>
          </a:xfrm>
          <a:prstGeom prst="rect">
            <a:avLst/>
          </a:prstGeom>
        </p:spPr>
        <p:txBody>
          <a:bodyPr wrap="square">
            <a:spAutoFit/>
          </a:bodyPr>
          <a:lstStyle/>
          <a:p>
            <a:pPr algn="l"/>
            <a:r>
              <a:rPr lang="en-US" sz="1600" b="1" dirty="0" smtClean="0">
                <a:solidFill>
                  <a:schemeClr val="accent4">
                    <a:lumMod val="75000"/>
                  </a:schemeClr>
                </a:solidFill>
              </a:rPr>
              <a:t>AppServ is.</a:t>
            </a:r>
            <a:r>
              <a:rPr lang="en-US" sz="1600" dirty="0" smtClean="0">
                <a:solidFill>
                  <a:schemeClr val="accent4">
                    <a:lumMod val="75000"/>
                  </a:schemeClr>
                </a:solidFill>
              </a:rPr>
              <a:t/>
            </a:r>
            <a:br>
              <a:rPr lang="en-US" sz="1600" dirty="0" smtClean="0">
                <a:solidFill>
                  <a:schemeClr val="accent4">
                    <a:lumMod val="75000"/>
                  </a:schemeClr>
                </a:solidFill>
              </a:rPr>
            </a:br>
            <a:r>
              <a:rPr lang="en-US" sz="1600" dirty="0" smtClean="0">
                <a:solidFill>
                  <a:schemeClr val="accent4">
                    <a:lumMod val="75000"/>
                  </a:schemeClr>
                </a:solidFill>
              </a:rPr>
              <a:t>    </a:t>
            </a:r>
            <a:r>
              <a:rPr lang="en-US" sz="1600" b="1" dirty="0" smtClean="0">
                <a:solidFill>
                  <a:schemeClr val="accent4">
                    <a:lumMod val="75000"/>
                  </a:schemeClr>
                </a:solidFill>
              </a:rPr>
              <a:t>AppServ</a:t>
            </a:r>
            <a:r>
              <a:rPr lang="en-US" sz="1600" dirty="0" smtClean="0">
                <a:solidFill>
                  <a:schemeClr val="accent4">
                    <a:lumMod val="75000"/>
                  </a:schemeClr>
                </a:solidFill>
              </a:rPr>
              <a:t> is a full-featured of Apache, MySQL, PHP, phpMyAdmin. You can setup in 1 minite.</a:t>
            </a:r>
            <a:br>
              <a:rPr lang="en-US" sz="1600" dirty="0" smtClean="0">
                <a:solidFill>
                  <a:schemeClr val="accent4">
                    <a:lumMod val="75000"/>
                  </a:schemeClr>
                </a:solidFill>
              </a:rPr>
            </a:br>
            <a:r>
              <a:rPr lang="en-US" sz="1600" dirty="0" smtClean="0">
                <a:solidFill>
                  <a:schemeClr val="accent4">
                    <a:lumMod val="75000"/>
                  </a:schemeClr>
                </a:solidFill>
              </a:rPr>
              <a:t>        Package of AppServ</a:t>
            </a:r>
            <a:br>
              <a:rPr lang="en-US" sz="1600" dirty="0" smtClean="0">
                <a:solidFill>
                  <a:schemeClr val="accent4">
                    <a:lumMod val="75000"/>
                  </a:schemeClr>
                </a:solidFill>
              </a:rPr>
            </a:br>
            <a:r>
              <a:rPr lang="en-US" sz="1600" dirty="0" smtClean="0">
                <a:solidFill>
                  <a:schemeClr val="accent4">
                    <a:lumMod val="75000"/>
                  </a:schemeClr>
                </a:solidFill>
              </a:rPr>
              <a:t>             - Apache</a:t>
            </a:r>
            <a:br>
              <a:rPr lang="en-US" sz="1600" dirty="0" smtClean="0">
                <a:solidFill>
                  <a:schemeClr val="accent4">
                    <a:lumMod val="75000"/>
                  </a:schemeClr>
                </a:solidFill>
              </a:rPr>
            </a:br>
            <a:r>
              <a:rPr lang="en-US" sz="1600" dirty="0" smtClean="0">
                <a:solidFill>
                  <a:schemeClr val="accent4">
                    <a:lumMod val="75000"/>
                  </a:schemeClr>
                </a:solidFill>
              </a:rPr>
              <a:t>             - PHP</a:t>
            </a:r>
            <a:br>
              <a:rPr lang="en-US" sz="1600" dirty="0" smtClean="0">
                <a:solidFill>
                  <a:schemeClr val="accent4">
                    <a:lumMod val="75000"/>
                  </a:schemeClr>
                </a:solidFill>
              </a:rPr>
            </a:br>
            <a:r>
              <a:rPr lang="en-US" sz="1600" dirty="0" smtClean="0">
                <a:solidFill>
                  <a:schemeClr val="accent4">
                    <a:lumMod val="75000"/>
                  </a:schemeClr>
                </a:solidFill>
              </a:rPr>
              <a:t>             - MySQL</a:t>
            </a:r>
            <a:br>
              <a:rPr lang="en-US" sz="1600" dirty="0" smtClean="0">
                <a:solidFill>
                  <a:schemeClr val="accent4">
                    <a:lumMod val="75000"/>
                  </a:schemeClr>
                </a:solidFill>
              </a:rPr>
            </a:br>
            <a:r>
              <a:rPr lang="en-US" sz="1600" dirty="0" smtClean="0">
                <a:solidFill>
                  <a:schemeClr val="accent4">
                    <a:lumMod val="75000"/>
                  </a:schemeClr>
                </a:solidFill>
              </a:rPr>
              <a:t>             - phpMyAdmin</a:t>
            </a:r>
            <a:br>
              <a:rPr lang="en-US" sz="1600" dirty="0" smtClean="0">
                <a:solidFill>
                  <a:schemeClr val="accent4">
                    <a:lumMod val="75000"/>
                  </a:schemeClr>
                </a:solidFill>
              </a:rPr>
            </a:br>
            <a:r>
              <a:rPr lang="en-US" sz="1600" dirty="0" smtClean="0">
                <a:solidFill>
                  <a:schemeClr val="accent4">
                    <a:lumMod val="75000"/>
                  </a:schemeClr>
                </a:solidFill>
              </a:rPr>
              <a:t>    All packages download from Official Binary Release. AppServ objective just make easy to setup. We do not provide anything else more than Official Binary Release package. Becuase we think the Official Binary Release work better than compile by individual or third-party binary.</a:t>
            </a:r>
            <a:br>
              <a:rPr lang="en-US" sz="1600" dirty="0" smtClean="0">
                <a:solidFill>
                  <a:schemeClr val="accent4">
                    <a:lumMod val="75000"/>
                  </a:schemeClr>
                </a:solidFill>
              </a:rPr>
            </a:br>
            <a:r>
              <a:rPr lang="en-US" sz="1600" dirty="0" smtClean="0">
                <a:solidFill>
                  <a:schemeClr val="accent4">
                    <a:lumMod val="75000"/>
                  </a:schemeClr>
                </a:solidFill>
              </a:rPr>
              <a:t>AppServ have only special configuration when install, Apache configure httpd.conf, MySQL configure my.ini, PHP configure php.ini. AppServ can guaranty any package from AppServ can work stable like Official of Apache, PHP, MySQL Release.</a:t>
            </a:r>
            <a:br>
              <a:rPr lang="en-US" sz="1600" dirty="0" smtClean="0">
                <a:solidFill>
                  <a:schemeClr val="accent4">
                    <a:lumMod val="75000"/>
                  </a:schemeClr>
                </a:solidFill>
              </a:rPr>
            </a:br>
            <a:r>
              <a:rPr lang="en-US" sz="1600" dirty="0" smtClean="0">
                <a:solidFill>
                  <a:schemeClr val="accent4">
                    <a:lumMod val="75000"/>
                  </a:schemeClr>
                </a:solidFill>
              </a:rPr>
              <a:t>    Objective of AppServ Just Easy to install. You can setup web server, database server in 1 minute.For some question AppServ can be Real Production Web Server or Database Server. We can tell you Yes !! 100% can make AppServ to provide Production Server. But Windows OS is not good enough for heavy load on you web or database server.Windows OS architecture use more memory and CPU usage we recommend you to use </a:t>
            </a:r>
            <a:r>
              <a:rPr lang="en-US" sz="1600" b="1" dirty="0" smtClean="0">
                <a:solidFill>
                  <a:schemeClr val="accent4">
                    <a:lumMod val="75000"/>
                  </a:schemeClr>
                </a:solidFill>
              </a:rPr>
              <a:t>Linux/Unix OS </a:t>
            </a:r>
            <a:r>
              <a:rPr lang="en-US" sz="1600" dirty="0" smtClean="0">
                <a:solidFill>
                  <a:schemeClr val="accent4">
                    <a:lumMod val="75000"/>
                  </a:schemeClr>
                </a:solidFill>
              </a:rPr>
              <a:t>to service heavy load of work. Because Linux/Unix OS have more speed and use less memory and CPU usage. If you compare hit when use Windows OS and Linux/Unix OS you must be found a very difference speed. e.g. Windows can handle 1000 users per second but Linux/Unix OS can handle more than 1000 users per second and eat a little memory and cpu.</a:t>
            </a:r>
            <a:br>
              <a:rPr lang="en-US" sz="1600" dirty="0" smtClean="0">
                <a:solidFill>
                  <a:schemeClr val="accent4">
                    <a:lumMod val="75000"/>
                  </a:schemeClr>
                </a:solidFill>
              </a:rPr>
            </a:br>
            <a:endParaRPr lang="ar-SA" sz="1600" dirty="0">
              <a:solidFill>
                <a:schemeClr val="accent4">
                  <a:lumMod val="75000"/>
                </a:schemeClr>
              </a:solidFill>
            </a:endParaRPr>
          </a:p>
        </p:txBody>
      </p:sp>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5602" name="Picture 2" descr="http://forum.w-enter.com/upload/userimages/811/appserv-win32-2_4_3-3.jpg"/>
          <p:cNvPicPr>
            <a:picLocks noChangeAspect="1" noChangeArrowheads="1"/>
          </p:cNvPicPr>
          <p:nvPr/>
        </p:nvPicPr>
        <p:blipFill>
          <a:blip r:embed="rId2"/>
          <a:srcRect/>
          <a:stretch>
            <a:fillRect/>
          </a:stretch>
        </p:blipFill>
        <p:spPr bwMode="auto">
          <a:xfrm>
            <a:off x="928662" y="5643578"/>
            <a:ext cx="876307" cy="857256"/>
          </a:xfrm>
          <a:prstGeom prst="rect">
            <a:avLst/>
          </a:prstGeom>
          <a:ln w="228600" cap="sq" cmpd="thickThin">
            <a:solidFill>
              <a:srgbClr val="000000"/>
            </a:solidFill>
            <a:prstDash val="solid"/>
            <a:miter lim="800000"/>
          </a:ln>
          <a:effectLst>
            <a:innerShdw blurRad="76200">
              <a:srgbClr val="000000"/>
            </a:innerShdw>
          </a:effectLst>
        </p:spPr>
      </p:pic>
      <p:pic>
        <p:nvPicPr>
          <p:cNvPr id="25604" name="Picture 4" descr="http://www.shotdev.com/wp-content/uploads/2010/01/appserv1.jpg"/>
          <p:cNvPicPr>
            <a:picLocks noChangeAspect="1" noChangeArrowheads="1"/>
          </p:cNvPicPr>
          <p:nvPr/>
        </p:nvPicPr>
        <p:blipFill>
          <a:blip r:embed="rId3"/>
          <a:srcRect b="12403"/>
          <a:stretch>
            <a:fillRect/>
          </a:stretch>
        </p:blipFill>
        <p:spPr bwMode="auto">
          <a:xfrm>
            <a:off x="7643834" y="5500702"/>
            <a:ext cx="1076325" cy="100123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7042" name="Picture 2" descr="Appserv Open Project"/>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000100" y="1357298"/>
            <a:ext cx="4238625" cy="800100"/>
          </a:xfrm>
          <a:prstGeom prst="rect">
            <a:avLst/>
          </a:prstGeom>
          <a:noFill/>
        </p:spPr>
      </p:pic>
      <p:pic>
        <p:nvPicPr>
          <p:cNvPr id="87044" name="Picture 4" descr="صورة ذات صلة"/>
          <p:cNvPicPr>
            <a:picLocks noChangeAspect="1" noChangeArrowheads="1"/>
          </p:cNvPicPr>
          <p:nvPr/>
        </p:nvPicPr>
        <p:blipFill>
          <a:blip r:embed="rId5"/>
          <a:srcRect/>
          <a:stretch>
            <a:fillRect/>
          </a:stretch>
        </p:blipFill>
        <p:spPr bwMode="auto">
          <a:xfrm>
            <a:off x="3000364" y="2500306"/>
            <a:ext cx="5715000" cy="1905000"/>
          </a:xfrm>
          <a:prstGeom prst="rect">
            <a:avLst/>
          </a:prstGeom>
          <a:noFill/>
        </p:spPr>
      </p:pic>
      <p:sp>
        <p:nvSpPr>
          <p:cNvPr id="7" name="مربع نص 6"/>
          <p:cNvSpPr txBox="1"/>
          <p:nvPr/>
        </p:nvSpPr>
        <p:spPr>
          <a:xfrm>
            <a:off x="3929058" y="478632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3857620" y="614364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diamond(in)">
                                      <p:cBhvr>
                                        <p:cTn id="7" dur="2000"/>
                                        <p:tgtEl>
                                          <p:spTgt spid="87042"/>
                                        </p:tgtEl>
                                      </p:cBhvr>
                                    </p:animEffect>
                                  </p:childTnLst>
                                </p:cTn>
                              </p:par>
                            </p:childTnLst>
                          </p:cTn>
                        </p:par>
                        <p:par>
                          <p:cTn id="8" fill="hold">
                            <p:stCondLst>
                              <p:cond delay="2000"/>
                            </p:stCondLst>
                            <p:childTnLst>
                              <p:par>
                                <p:cTn id="9" presetID="16" presetClass="entr" presetSubtype="26" fill="hold" nodeType="afterEffect">
                                  <p:stCondLst>
                                    <p:cond delay="0"/>
                                  </p:stCondLst>
                                  <p:childTnLst>
                                    <p:set>
                                      <p:cBhvr>
                                        <p:cTn id="10" dur="1" fill="hold">
                                          <p:stCondLst>
                                            <p:cond delay="0"/>
                                          </p:stCondLst>
                                        </p:cTn>
                                        <p:tgtEl>
                                          <p:spTgt spid="87044"/>
                                        </p:tgtEl>
                                        <p:attrNameLst>
                                          <p:attrName>style.visibility</p:attrName>
                                        </p:attrNameLst>
                                      </p:cBhvr>
                                      <p:to>
                                        <p:strVal val="visible"/>
                                      </p:to>
                                    </p:set>
                                    <p:animEffect transition="in" filter="barn(inHorizontal)">
                                      <p:cBhvr>
                                        <p:cTn id="11" dur="2000"/>
                                        <p:tgtEl>
                                          <p:spTgt spid="87044"/>
                                        </p:tgtEl>
                                      </p:cBhvr>
                                    </p:animEffect>
                                  </p:childTnLst>
                                </p:cTn>
                              </p:par>
                            </p:childTnLst>
                          </p:cTn>
                        </p:par>
                        <p:par>
                          <p:cTn id="12" fill="hold">
                            <p:stCondLst>
                              <p:cond delay="4000"/>
                            </p:stCondLst>
                            <p:childTnLst>
                              <p:par>
                                <p:cTn id="13" presetID="20" presetClass="entr" presetSubtype="0" fill="hold" nodeType="afterEffect">
                                  <p:stCondLst>
                                    <p:cond delay="0"/>
                                  </p:stCondLst>
                                  <p:childTnLst>
                                    <p:set>
                                      <p:cBhvr>
                                        <p:cTn id="14" dur="1" fill="hold">
                                          <p:stCondLst>
                                            <p:cond delay="0"/>
                                          </p:stCondLst>
                                        </p:cTn>
                                        <p:tgtEl>
                                          <p:spTgt spid="25604"/>
                                        </p:tgtEl>
                                        <p:attrNameLst>
                                          <p:attrName>style.visibility</p:attrName>
                                        </p:attrNameLst>
                                      </p:cBhvr>
                                      <p:to>
                                        <p:strVal val="visible"/>
                                      </p:to>
                                    </p:set>
                                    <p:animEffect transition="in" filter="wedge">
                                      <p:cBhvr>
                                        <p:cTn id="15" dur="2000"/>
                                        <p:tgtEl>
                                          <p:spTgt spid="25604"/>
                                        </p:tgtEl>
                                      </p:cBhvr>
                                    </p:animEffect>
                                  </p:childTnLst>
                                </p:cTn>
                              </p:par>
                              <p:par>
                                <p:cTn id="16" presetID="20" presetClass="entr" presetSubtype="0" fill="hold" nodeType="withEffect">
                                  <p:stCondLst>
                                    <p:cond delay="0"/>
                                  </p:stCondLst>
                                  <p:childTnLst>
                                    <p:set>
                                      <p:cBhvr>
                                        <p:cTn id="17" dur="1" fill="hold">
                                          <p:stCondLst>
                                            <p:cond delay="0"/>
                                          </p:stCondLst>
                                        </p:cTn>
                                        <p:tgtEl>
                                          <p:spTgt spid="25602"/>
                                        </p:tgtEl>
                                        <p:attrNameLst>
                                          <p:attrName>style.visibility</p:attrName>
                                        </p:attrNameLst>
                                      </p:cBhvr>
                                      <p:to>
                                        <p:strVal val="visible"/>
                                      </p:to>
                                    </p:set>
                                    <p:animEffect transition="in" filter="wedge">
                                      <p:cBhvr>
                                        <p:cTn id="18" dur="2000"/>
                                        <p:tgtEl>
                                          <p:spTgt spid="25602"/>
                                        </p:tgtEl>
                                      </p:cBhvr>
                                    </p:animEffect>
                                  </p:childTnLst>
                                </p:cTn>
                              </p:par>
                            </p:childTnLst>
                          </p:cTn>
                        </p:par>
                        <p:par>
                          <p:cTn id="19" fill="hold">
                            <p:stCondLst>
                              <p:cond delay="6000"/>
                            </p:stCondLst>
                            <p:childTnLst>
                              <p:par>
                                <p:cTn id="20" presetID="8"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
        <p:nvSpPr>
          <p:cNvPr id="4" name="مربع نص 3"/>
          <p:cNvSpPr txBox="1"/>
          <p:nvPr/>
        </p:nvSpPr>
        <p:spPr>
          <a:xfrm>
            <a:off x="0" y="2143116"/>
            <a:ext cx="9144000" cy="2215991"/>
          </a:xfrm>
          <a:prstGeom prst="rect">
            <a:avLst/>
          </a:prstGeom>
          <a:noFill/>
        </p:spPr>
        <p:txBody>
          <a:bodyPr wrap="square" rtlCol="1">
            <a:spAutoFit/>
          </a:bodyPr>
          <a:lstStyle/>
          <a:p>
            <a:pPr algn="ctr"/>
            <a:r>
              <a:rPr lang="ar-SA" sz="13800" dirty="0" smtClean="0">
                <a:solidFill>
                  <a:schemeClr val="accent4">
                    <a:lumMod val="75000"/>
                  </a:schemeClr>
                </a:solidFill>
                <a:cs typeface="DecoType Naskh Variants" pitchFamily="2" charset="-78"/>
              </a:rPr>
              <a:t>الجزء الثالث</a:t>
            </a:r>
            <a:endParaRPr lang="ar-SA" sz="13800" dirty="0" smtClean="0">
              <a:solidFill>
                <a:schemeClr val="accent4">
                  <a:lumMod val="75000"/>
                </a:schemeClr>
              </a:solidFill>
              <a:cs typeface="DecoType Naskh Variants" pitchFamily="2" charset="-78"/>
            </a:endParaRPr>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4577" name="Picture 1"/>
          <p:cNvPicPr>
            <a:picLocks noChangeAspect="1" noChangeArrowheads="1"/>
          </p:cNvPicPr>
          <p:nvPr/>
        </p:nvPicPr>
        <p:blipFill>
          <a:blip r:embed="rId2"/>
          <a:srcRect/>
          <a:stretch>
            <a:fillRect/>
          </a:stretch>
        </p:blipFill>
        <p:spPr bwMode="auto">
          <a:xfrm>
            <a:off x="466756" y="142852"/>
            <a:ext cx="8391524" cy="6542766"/>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2285984" y="3357562"/>
            <a:ext cx="5419748" cy="816364"/>
          </a:xfrm>
          <a:prstGeom prst="rect">
            <a:avLst/>
          </a:prstGeom>
          <a:noFill/>
          <a:ln w="9525">
            <a:solidFill>
              <a:srgbClr val="C00000"/>
            </a:solidFill>
            <a:miter lim="800000"/>
            <a:headEnd/>
            <a:tailEnd/>
          </a:ln>
          <a:effectLst/>
        </p:spPr>
      </p:pic>
      <p:cxnSp>
        <p:nvCxnSpPr>
          <p:cNvPr id="6" name="رابط كسهم مستقيم 5"/>
          <p:cNvCxnSpPr>
            <a:endCxn id="24579" idx="2"/>
          </p:cNvCxnSpPr>
          <p:nvPr/>
        </p:nvCxnSpPr>
        <p:spPr>
          <a:xfrm rot="16200000" flipV="1">
            <a:off x="4669627" y="4500157"/>
            <a:ext cx="1657364" cy="100490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 name="مستطيل 4"/>
          <p:cNvSpPr/>
          <p:nvPr/>
        </p:nvSpPr>
        <p:spPr>
          <a:xfrm>
            <a:off x="1571604" y="5786454"/>
            <a:ext cx="785818" cy="21431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8" name="رابط كسهم مستقيم 7"/>
          <p:cNvCxnSpPr/>
          <p:nvPr/>
        </p:nvCxnSpPr>
        <p:spPr>
          <a:xfrm rot="10800000" flipV="1">
            <a:off x="2357422" y="5786454"/>
            <a:ext cx="2500330"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مربع نص 8"/>
          <p:cNvSpPr txBox="1"/>
          <p:nvPr/>
        </p:nvSpPr>
        <p:spPr>
          <a:xfrm>
            <a:off x="6072198" y="478632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iterate type="lt">
                                    <p:tmPct val="0"/>
                                  </p:iterate>
                                  <p:childTnLst>
                                    <p:set>
                                      <p:cBhvr>
                                        <p:cTn id="6" dur="1" fill="hold">
                                          <p:stCondLst>
                                            <p:cond delay="0"/>
                                          </p:stCondLst>
                                        </p:cTn>
                                        <p:tgtEl>
                                          <p:spTgt spid="24579"/>
                                        </p:tgtEl>
                                        <p:attrNameLst>
                                          <p:attrName>style.visibility</p:attrName>
                                        </p:attrNameLst>
                                      </p:cBhvr>
                                      <p:to>
                                        <p:strVal val="visible"/>
                                      </p:to>
                                    </p:set>
                                    <p:animEffect transition="in" filter="wedge">
                                      <p:cBhvr>
                                        <p:cTn id="7" dur="5000"/>
                                        <p:tgtEl>
                                          <p:spTgt spid="24579"/>
                                        </p:tgtEl>
                                      </p:cBhvr>
                                    </p:animEffect>
                                  </p:childTnLst>
                                </p:cTn>
                              </p:par>
                            </p:childTnLst>
                          </p:cTn>
                        </p:par>
                        <p:par>
                          <p:cTn id="8" fill="hold">
                            <p:stCondLst>
                              <p:cond delay="5000"/>
                            </p:stCondLst>
                            <p:childTnLst>
                              <p:par>
                                <p:cTn id="9" presetID="23" presetClass="entr" presetSubtype="16" fill="hold" nodeType="afterEffect">
                                  <p:stCondLst>
                                    <p:cond delay="0"/>
                                  </p:stCondLst>
                                  <p:iterate type="lt">
                                    <p:tmPct val="0"/>
                                  </p:iterate>
                                  <p:childTnLst>
                                    <p:set>
                                      <p:cBhvr>
                                        <p:cTn id="10" dur="1" fill="hold">
                                          <p:stCondLst>
                                            <p:cond delay="0"/>
                                          </p:stCondLst>
                                        </p:cTn>
                                        <p:tgtEl>
                                          <p:spTgt spid="6"/>
                                        </p:tgtEl>
                                        <p:attrNameLst>
                                          <p:attrName>style.visibility</p:attrName>
                                        </p:attrNameLst>
                                      </p:cBhvr>
                                      <p:to>
                                        <p:strVal val="visible"/>
                                      </p:to>
                                    </p:set>
                                    <p:anim calcmode="lin" valueType="num">
                                      <p:cBhvr>
                                        <p:cTn id="11" dur="2000" fill="hold"/>
                                        <p:tgtEl>
                                          <p:spTgt spid="6"/>
                                        </p:tgtEl>
                                        <p:attrNameLst>
                                          <p:attrName>ppt_w</p:attrName>
                                        </p:attrNameLst>
                                      </p:cBhvr>
                                      <p:tavLst>
                                        <p:tav tm="0">
                                          <p:val>
                                            <p:fltVal val="0"/>
                                          </p:val>
                                        </p:tav>
                                        <p:tav tm="100000">
                                          <p:val>
                                            <p:strVal val="#ppt_w"/>
                                          </p:val>
                                        </p:tav>
                                      </p:tavLst>
                                    </p:anim>
                                    <p:anim calcmode="lin" valueType="num">
                                      <p:cBhvr>
                                        <p:cTn id="12" dur="20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7000"/>
                            </p:stCondLst>
                            <p:childTnLst>
                              <p:par>
                                <p:cTn id="14" presetID="31" presetClass="exit" presetSubtype="0" fill="hold" nodeType="afterEffect">
                                  <p:stCondLst>
                                    <p:cond delay="2000"/>
                                  </p:stCondLst>
                                  <p:iterate type="lt">
                                    <p:tmPct val="5000"/>
                                  </p:iterate>
                                  <p:childTnLst>
                                    <p:anim calcmode="lin" valueType="num">
                                      <p:cBhvr>
                                        <p:cTn id="15" dur="2000"/>
                                        <p:tgtEl>
                                          <p:spTgt spid="24579"/>
                                        </p:tgtEl>
                                        <p:attrNameLst>
                                          <p:attrName>ppt_w</p:attrName>
                                        </p:attrNameLst>
                                      </p:cBhvr>
                                      <p:tavLst>
                                        <p:tav tm="0">
                                          <p:val>
                                            <p:strVal val="ppt_w"/>
                                          </p:val>
                                        </p:tav>
                                        <p:tav tm="100000">
                                          <p:val>
                                            <p:fltVal val="0"/>
                                          </p:val>
                                        </p:tav>
                                      </p:tavLst>
                                    </p:anim>
                                    <p:anim calcmode="lin" valueType="num">
                                      <p:cBhvr>
                                        <p:cTn id="16" dur="2000"/>
                                        <p:tgtEl>
                                          <p:spTgt spid="24579"/>
                                        </p:tgtEl>
                                        <p:attrNameLst>
                                          <p:attrName>ppt_h</p:attrName>
                                        </p:attrNameLst>
                                      </p:cBhvr>
                                      <p:tavLst>
                                        <p:tav tm="0">
                                          <p:val>
                                            <p:strVal val="ppt_h"/>
                                          </p:val>
                                        </p:tav>
                                        <p:tav tm="100000">
                                          <p:val>
                                            <p:fltVal val="0"/>
                                          </p:val>
                                        </p:tav>
                                      </p:tavLst>
                                    </p:anim>
                                    <p:anim calcmode="lin" valueType="num">
                                      <p:cBhvr>
                                        <p:cTn id="17" dur="2000"/>
                                        <p:tgtEl>
                                          <p:spTgt spid="24579"/>
                                        </p:tgtEl>
                                        <p:attrNameLst>
                                          <p:attrName>style.rotation</p:attrName>
                                        </p:attrNameLst>
                                      </p:cBhvr>
                                      <p:tavLst>
                                        <p:tav tm="0">
                                          <p:val>
                                            <p:fltVal val="0"/>
                                          </p:val>
                                        </p:tav>
                                        <p:tav tm="100000">
                                          <p:val>
                                            <p:fltVal val="90"/>
                                          </p:val>
                                        </p:tav>
                                      </p:tavLst>
                                    </p:anim>
                                    <p:animEffect transition="out" filter="fade">
                                      <p:cBhvr>
                                        <p:cTn id="18" dur="2000"/>
                                        <p:tgtEl>
                                          <p:spTgt spid="24579"/>
                                        </p:tgtEl>
                                      </p:cBhvr>
                                    </p:animEffect>
                                    <p:set>
                                      <p:cBhvr>
                                        <p:cTn id="19" dur="1" fill="hold">
                                          <p:stCondLst>
                                            <p:cond delay="1999"/>
                                          </p:stCondLst>
                                        </p:cTn>
                                        <p:tgtEl>
                                          <p:spTgt spid="24579"/>
                                        </p:tgtEl>
                                        <p:attrNameLst>
                                          <p:attrName>style.visibility</p:attrName>
                                        </p:attrNameLst>
                                      </p:cBhvr>
                                      <p:to>
                                        <p:strVal val="hidden"/>
                                      </p:to>
                                    </p:set>
                                  </p:childTnLst>
                                </p:cTn>
                              </p:par>
                              <p:par>
                                <p:cTn id="20" presetID="31" presetClass="exit" presetSubtype="0" fill="hold" nodeType="withEffect">
                                  <p:stCondLst>
                                    <p:cond delay="2000"/>
                                  </p:stCondLst>
                                  <p:iterate type="lt">
                                    <p:tmPct val="5000"/>
                                  </p:iterate>
                                  <p:childTnLst>
                                    <p:anim calcmode="lin" valueType="num">
                                      <p:cBhvr>
                                        <p:cTn id="21" dur="1000"/>
                                        <p:tgtEl>
                                          <p:spTgt spid="6"/>
                                        </p:tgtEl>
                                        <p:attrNameLst>
                                          <p:attrName>ppt_w</p:attrName>
                                        </p:attrNameLst>
                                      </p:cBhvr>
                                      <p:tavLst>
                                        <p:tav tm="0">
                                          <p:val>
                                            <p:strVal val="ppt_w"/>
                                          </p:val>
                                        </p:tav>
                                        <p:tav tm="100000">
                                          <p:val>
                                            <p:fltVal val="0"/>
                                          </p:val>
                                        </p:tav>
                                      </p:tavLst>
                                    </p:anim>
                                    <p:anim calcmode="lin" valueType="num">
                                      <p:cBhvr>
                                        <p:cTn id="22" dur="1000"/>
                                        <p:tgtEl>
                                          <p:spTgt spid="6"/>
                                        </p:tgtEl>
                                        <p:attrNameLst>
                                          <p:attrName>ppt_h</p:attrName>
                                        </p:attrNameLst>
                                      </p:cBhvr>
                                      <p:tavLst>
                                        <p:tav tm="0">
                                          <p:val>
                                            <p:strVal val="ppt_h"/>
                                          </p:val>
                                        </p:tav>
                                        <p:tav tm="100000">
                                          <p:val>
                                            <p:fltVal val="0"/>
                                          </p:val>
                                        </p:tav>
                                      </p:tavLst>
                                    </p:anim>
                                    <p:anim calcmode="lin" valueType="num">
                                      <p:cBhvr>
                                        <p:cTn id="23" dur="1000"/>
                                        <p:tgtEl>
                                          <p:spTgt spid="6"/>
                                        </p:tgtEl>
                                        <p:attrNameLst>
                                          <p:attrName>style.rotation</p:attrName>
                                        </p:attrNameLst>
                                      </p:cBhvr>
                                      <p:tavLst>
                                        <p:tav tm="0">
                                          <p:val>
                                            <p:fltVal val="0"/>
                                          </p:val>
                                        </p:tav>
                                        <p:tav tm="100000">
                                          <p:val>
                                            <p:fltVal val="90"/>
                                          </p:val>
                                        </p:tav>
                                      </p:tavLst>
                                    </p:anim>
                                    <p:animEffect transition="out" filter="fade">
                                      <p:cBhvr>
                                        <p:cTn id="24" dur="1000"/>
                                        <p:tgtEl>
                                          <p:spTgt spid="6"/>
                                        </p:tgtEl>
                                      </p:cBhvr>
                                    </p:animEffect>
                                    <p:set>
                                      <p:cBhvr>
                                        <p:cTn id="25" dur="1" fill="hold">
                                          <p:stCondLst>
                                            <p:cond delay="999"/>
                                          </p:stCondLst>
                                        </p:cTn>
                                        <p:tgtEl>
                                          <p:spTgt spid="6"/>
                                        </p:tgtEl>
                                        <p:attrNameLst>
                                          <p:attrName>style.visibility</p:attrName>
                                        </p:attrNameLst>
                                      </p:cBhvr>
                                      <p:to>
                                        <p:strVal val="hidden"/>
                                      </p:to>
                                    </p:set>
                                  </p:childTnLst>
                                </p:cTn>
                              </p:par>
                            </p:childTnLst>
                          </p:cTn>
                        </p:par>
                        <p:par>
                          <p:cTn id="26" fill="hold">
                            <p:stCondLst>
                              <p:cond delay="11000"/>
                            </p:stCondLst>
                            <p:childTnLst>
                              <p:par>
                                <p:cTn id="27" presetID="35" presetClass="entr" presetSubtype="0" fill="hold" nodeType="afterEffect">
                                  <p:stCondLst>
                                    <p:cond delay="0"/>
                                  </p:stCondLst>
                                  <p:childTnLst>
                                    <p:set>
                                      <p:cBhvr>
                                        <p:cTn id="28" dur="1" fill="hold">
                                          <p:stCondLst>
                                            <p:cond delay="0"/>
                                          </p:stCondLst>
                                        </p:cTn>
                                        <p:tgtEl>
                                          <p:spTgt spid="24577"/>
                                        </p:tgtEl>
                                        <p:attrNameLst>
                                          <p:attrName>style.visibility</p:attrName>
                                        </p:attrNameLst>
                                      </p:cBhvr>
                                      <p:to>
                                        <p:strVal val="visible"/>
                                      </p:to>
                                    </p:set>
                                    <p:animEffect transition="in" filter="fade">
                                      <p:cBhvr>
                                        <p:cTn id="29" dur="3000"/>
                                        <p:tgtEl>
                                          <p:spTgt spid="24577"/>
                                        </p:tgtEl>
                                      </p:cBhvr>
                                    </p:animEffect>
                                    <p:anim calcmode="lin" valueType="num">
                                      <p:cBhvr>
                                        <p:cTn id="30" dur="3000" fill="hold"/>
                                        <p:tgtEl>
                                          <p:spTgt spid="24577"/>
                                        </p:tgtEl>
                                        <p:attrNameLst>
                                          <p:attrName>style.rotation</p:attrName>
                                        </p:attrNameLst>
                                      </p:cBhvr>
                                      <p:tavLst>
                                        <p:tav tm="0">
                                          <p:val>
                                            <p:fltVal val="720"/>
                                          </p:val>
                                        </p:tav>
                                        <p:tav tm="100000">
                                          <p:val>
                                            <p:fltVal val="0"/>
                                          </p:val>
                                        </p:tav>
                                      </p:tavLst>
                                    </p:anim>
                                    <p:anim calcmode="lin" valueType="num">
                                      <p:cBhvr>
                                        <p:cTn id="31" dur="3000" fill="hold"/>
                                        <p:tgtEl>
                                          <p:spTgt spid="24577"/>
                                        </p:tgtEl>
                                        <p:attrNameLst>
                                          <p:attrName>ppt_h</p:attrName>
                                        </p:attrNameLst>
                                      </p:cBhvr>
                                      <p:tavLst>
                                        <p:tav tm="0">
                                          <p:val>
                                            <p:fltVal val="0"/>
                                          </p:val>
                                        </p:tav>
                                        <p:tav tm="100000">
                                          <p:val>
                                            <p:strVal val="#ppt_h"/>
                                          </p:val>
                                        </p:tav>
                                      </p:tavLst>
                                    </p:anim>
                                    <p:anim calcmode="lin" valueType="num">
                                      <p:cBhvr>
                                        <p:cTn id="32" dur="3000" fill="hold"/>
                                        <p:tgtEl>
                                          <p:spTgt spid="24577"/>
                                        </p:tgtEl>
                                        <p:attrNameLst>
                                          <p:attrName>ppt_w</p:attrName>
                                        </p:attrNameLst>
                                      </p:cBhvr>
                                      <p:tavLst>
                                        <p:tav tm="0">
                                          <p:val>
                                            <p:fltVal val="0"/>
                                          </p:val>
                                        </p:tav>
                                        <p:tav tm="100000">
                                          <p:val>
                                            <p:strVal val="#ppt_w"/>
                                          </p:val>
                                        </p:tav>
                                      </p:tavLst>
                                    </p:anim>
                                  </p:childTnLst>
                                </p:cTn>
                              </p:par>
                            </p:childTnLst>
                          </p:cTn>
                        </p:par>
                        <p:par>
                          <p:cTn id="33" fill="hold">
                            <p:stCondLst>
                              <p:cond delay="14000"/>
                            </p:stCondLst>
                            <p:childTnLst>
                              <p:par>
                                <p:cTn id="34" presetID="48" presetClass="entr" presetSubtype="0" accel="5000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5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8" dur="5000" fill="hold"/>
                                        <p:tgtEl>
                                          <p:spTgt spid="5"/>
                                        </p:tgtEl>
                                        <p:attrNameLst>
                                          <p:attrName>ppt_y</p:attrName>
                                        </p:attrNameLst>
                                      </p:cBhvr>
                                      <p:tavLst>
                                        <p:tav tm="0">
                                          <p:val>
                                            <p:strVal val="#ppt_y"/>
                                          </p:val>
                                        </p:tav>
                                        <p:tav tm="100000">
                                          <p:val>
                                            <p:strVal val="#ppt_y"/>
                                          </p:val>
                                        </p:tav>
                                      </p:tavLst>
                                    </p:anim>
                                    <p:animEffect transition="in" filter="fade">
                                      <p:cBhvr>
                                        <p:cTn id="39" dur="5000"/>
                                        <p:tgtEl>
                                          <p:spTgt spid="5"/>
                                        </p:tgtEl>
                                      </p:cBhvr>
                                    </p:animEffect>
                                  </p:childTnLst>
                                </p:cTn>
                              </p:par>
                            </p:childTnLst>
                          </p:cTn>
                        </p:par>
                        <p:par>
                          <p:cTn id="40" fill="hold">
                            <p:stCondLst>
                              <p:cond delay="19000"/>
                            </p:stCondLst>
                            <p:childTnLst>
                              <p:par>
                                <p:cTn id="41" presetID="55"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strVal val="#ppt_w*0.70"/>
                                          </p:val>
                                        </p:tav>
                                        <p:tav tm="100000">
                                          <p:val>
                                            <p:strVal val="#ppt_w"/>
                                          </p:val>
                                        </p:tav>
                                      </p:tavLst>
                                    </p:anim>
                                    <p:anim calcmode="lin" valueType="num">
                                      <p:cBhvr>
                                        <p:cTn id="44" dur="1000" fill="hold"/>
                                        <p:tgtEl>
                                          <p:spTgt spid="8"/>
                                        </p:tgtEl>
                                        <p:attrNameLst>
                                          <p:attrName>ppt_h</p:attrName>
                                        </p:attrNameLst>
                                      </p:cBhvr>
                                      <p:tavLst>
                                        <p:tav tm="0">
                                          <p:val>
                                            <p:strVal val="#ppt_h"/>
                                          </p:val>
                                        </p:tav>
                                        <p:tav tm="100000">
                                          <p:val>
                                            <p:strVal val="#ppt_h"/>
                                          </p:val>
                                        </p:tav>
                                      </p:tavLst>
                                    </p:anim>
                                    <p:animEffect transition="in" filter="fade">
                                      <p:cBhvr>
                                        <p:cTn id="45" dur="1000"/>
                                        <p:tgtEl>
                                          <p:spTgt spid="8"/>
                                        </p:tgtEl>
                                      </p:cBhvr>
                                    </p:animEffect>
                                  </p:childTnLst>
                                </p:cTn>
                              </p:par>
                            </p:childTnLst>
                          </p:cTn>
                        </p:par>
                        <p:par>
                          <p:cTn id="46" fill="hold">
                            <p:stCondLst>
                              <p:cond delay="20000"/>
                            </p:stCondLst>
                            <p:childTnLst>
                              <p:par>
                                <p:cTn id="47" presetID="8"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diamond(in)">
                                      <p:cBhvr>
                                        <p:cTn id="4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3143240" y="1785926"/>
            <a:ext cx="3429024" cy="3401590"/>
          </a:xfrm>
          <a:prstGeom prst="rect">
            <a:avLst/>
          </a:prstGeom>
          <a:noFill/>
          <a:ln w="9525">
            <a:noFill/>
            <a:miter lim="800000"/>
            <a:headEnd/>
            <a:tailEnd/>
          </a:ln>
          <a:effectLst/>
        </p:spPr>
      </p:pic>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2000"/>
                                        <p:tgtEl>
                                          <p:spTgt spid="1027"/>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050" name="Picture 2"/>
          <p:cNvPicPr>
            <a:picLocks noChangeAspect="1" noChangeArrowheads="1"/>
          </p:cNvPicPr>
          <p:nvPr/>
        </p:nvPicPr>
        <p:blipFill>
          <a:blip r:embed="rId2"/>
          <a:srcRect/>
          <a:stretch>
            <a:fillRect/>
          </a:stretch>
        </p:blipFill>
        <p:spPr bwMode="auto">
          <a:xfrm>
            <a:off x="785786" y="500042"/>
            <a:ext cx="7620000" cy="5715000"/>
          </a:xfrm>
          <a:prstGeom prst="rect">
            <a:avLst/>
          </a:prstGeom>
          <a:noFill/>
          <a:ln w="9525">
            <a:noFill/>
            <a:miter lim="800000"/>
            <a:headEnd/>
            <a:tailEnd/>
          </a:ln>
          <a:effectLst/>
        </p:spPr>
      </p:pic>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b="4476"/>
          <a:stretch>
            <a:fillRect/>
          </a:stretch>
        </p:blipFill>
        <p:spPr bwMode="auto">
          <a:xfrm>
            <a:off x="0" y="142852"/>
            <a:ext cx="9144000" cy="6551023"/>
          </a:xfrm>
          <a:prstGeom prst="rect">
            <a:avLst/>
          </a:prstGeom>
          <a:noFill/>
          <a:ln w="9525">
            <a:noFill/>
            <a:miter lim="800000"/>
            <a:headEnd/>
            <a:tailEnd/>
          </a:ln>
          <a:effectLst/>
        </p:spPr>
      </p:pic>
      <p:sp>
        <p:nvSpPr>
          <p:cNvPr id="3" name="مستطيل 2"/>
          <p:cNvSpPr/>
          <p:nvPr/>
        </p:nvSpPr>
        <p:spPr>
          <a:xfrm>
            <a:off x="5357818" y="5143512"/>
            <a:ext cx="928694" cy="35719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5" name="رابط كسهم مستقيم 4"/>
          <p:cNvCxnSpPr/>
          <p:nvPr/>
        </p:nvCxnSpPr>
        <p:spPr>
          <a:xfrm rot="10800000">
            <a:off x="6072198" y="5500702"/>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 name="مربع نص 5"/>
          <p:cNvSpPr txBox="1"/>
          <p:nvPr/>
        </p:nvSpPr>
        <p:spPr>
          <a:xfrm>
            <a:off x="6357950" y="357187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edge">
                                      <p:cBhvr>
                                        <p:cTn id="7" dur="2000"/>
                                        <p:tgtEl>
                                          <p:spTgt spid="3074"/>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2000"/>
                                        <p:tgtEl>
                                          <p:spTgt spid="5"/>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b="5000"/>
          <a:stretch>
            <a:fillRect/>
          </a:stretch>
        </p:blipFill>
        <p:spPr bwMode="auto">
          <a:xfrm>
            <a:off x="-1" y="214314"/>
            <a:ext cx="9123947" cy="6500834"/>
          </a:xfrm>
          <a:prstGeom prst="rect">
            <a:avLst/>
          </a:prstGeom>
          <a:noFill/>
          <a:ln w="9525">
            <a:noFill/>
            <a:miter lim="800000"/>
            <a:headEnd/>
            <a:tailEnd/>
          </a:ln>
          <a:effectLst/>
        </p:spPr>
      </p:pic>
      <p:sp>
        <p:nvSpPr>
          <p:cNvPr id="3" name="مستطيل 2"/>
          <p:cNvSpPr/>
          <p:nvPr/>
        </p:nvSpPr>
        <p:spPr>
          <a:xfrm>
            <a:off x="5357818" y="5214257"/>
            <a:ext cx="964743" cy="35719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4" name="رابط كسهم مستقيم 3"/>
          <p:cNvCxnSpPr/>
          <p:nvPr/>
        </p:nvCxnSpPr>
        <p:spPr>
          <a:xfrm rot="10800000">
            <a:off x="6108247" y="5571447"/>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 name="مربع نص 4"/>
          <p:cNvSpPr txBox="1"/>
          <p:nvPr/>
        </p:nvSpPr>
        <p:spPr>
          <a:xfrm>
            <a:off x="5857884" y="314324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ox(in)">
                                      <p:cBhvr>
                                        <p:cTn id="7" dur="2000"/>
                                        <p:tgtEl>
                                          <p:spTgt spid="4098"/>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2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edge">
                                      <p:cBhvr>
                                        <p:cTn id="15" dur="2000"/>
                                        <p:tgtEl>
                                          <p:spTgt spid="4"/>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b="5000"/>
          <a:stretch>
            <a:fillRect/>
          </a:stretch>
        </p:blipFill>
        <p:spPr bwMode="auto">
          <a:xfrm>
            <a:off x="0" y="214290"/>
            <a:ext cx="9144000" cy="6487075"/>
          </a:xfrm>
          <a:prstGeom prst="rect">
            <a:avLst/>
          </a:prstGeom>
          <a:noFill/>
          <a:ln w="9525">
            <a:noFill/>
            <a:miter lim="800000"/>
            <a:headEnd/>
            <a:tailEnd/>
          </a:ln>
          <a:effectLst/>
        </p:spPr>
      </p:pic>
      <p:sp>
        <p:nvSpPr>
          <p:cNvPr id="4" name="مستطيل 3"/>
          <p:cNvSpPr/>
          <p:nvPr/>
        </p:nvSpPr>
        <p:spPr>
          <a:xfrm>
            <a:off x="2143108" y="3857628"/>
            <a:ext cx="928694" cy="35719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5" name="رابط كسهم مستقيم 4"/>
          <p:cNvCxnSpPr/>
          <p:nvPr/>
        </p:nvCxnSpPr>
        <p:spPr>
          <a:xfrm rot="10800000">
            <a:off x="3071802" y="4000504"/>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8" name="مستطيل 7"/>
          <p:cNvSpPr/>
          <p:nvPr/>
        </p:nvSpPr>
        <p:spPr>
          <a:xfrm>
            <a:off x="5323130" y="5182292"/>
            <a:ext cx="1034820" cy="38984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9" name="رابط كسهم مستقيم 8"/>
          <p:cNvCxnSpPr/>
          <p:nvPr/>
        </p:nvCxnSpPr>
        <p:spPr>
          <a:xfrm rot="10800000">
            <a:off x="6143636" y="5572139"/>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 name="مربع نص 6"/>
          <p:cNvSpPr txBox="1"/>
          <p:nvPr/>
        </p:nvSpPr>
        <p:spPr>
          <a:xfrm>
            <a:off x="6643702" y="264318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edge">
                                      <p:cBhvr>
                                        <p:cTn id="7" dur="2000"/>
                                        <p:tgtEl>
                                          <p:spTgt spid="512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2000"/>
                                        <p:tgtEl>
                                          <p:spTgt spid="4"/>
                                        </p:tgtEl>
                                      </p:cBhvr>
                                    </p:animEffect>
                                  </p:childTnLst>
                                </p:cTn>
                              </p:par>
                            </p:childTnLst>
                          </p:cTn>
                        </p:par>
                        <p:par>
                          <p:cTn id="12" fill="hold">
                            <p:stCondLst>
                              <p:cond delay="4000"/>
                            </p:stCondLst>
                            <p:childTnLst>
                              <p:par>
                                <p:cTn id="13" presetID="5"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2000"/>
                                        <p:tgtEl>
                                          <p:spTgt spid="5"/>
                                        </p:tgtEl>
                                      </p:cBhvr>
                                    </p:animEffect>
                                  </p:childTnLst>
                                </p:cTn>
                              </p:par>
                            </p:childTnLst>
                          </p:cTn>
                        </p:par>
                        <p:par>
                          <p:cTn id="16" fill="hold">
                            <p:stCondLst>
                              <p:cond delay="6000"/>
                            </p:stCondLst>
                            <p:childTnLst>
                              <p:par>
                                <p:cTn id="17" presetID="5"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2000"/>
                                        <p:tgtEl>
                                          <p:spTgt spid="8"/>
                                        </p:tgtEl>
                                      </p:cBhvr>
                                    </p:animEffect>
                                  </p:childTnLst>
                                </p:cTn>
                              </p:par>
                            </p:childTnLst>
                          </p:cTn>
                        </p:par>
                        <p:par>
                          <p:cTn id="20" fill="hold">
                            <p:stCondLst>
                              <p:cond delay="8000"/>
                            </p:stCondLst>
                            <p:childTnLst>
                              <p:par>
                                <p:cTn id="21" presetID="8"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b="5208"/>
          <a:stretch>
            <a:fillRect/>
          </a:stretch>
        </p:blipFill>
        <p:spPr bwMode="auto">
          <a:xfrm>
            <a:off x="0" y="142852"/>
            <a:ext cx="9144000" cy="6500834"/>
          </a:xfrm>
          <a:prstGeom prst="rect">
            <a:avLst/>
          </a:prstGeom>
          <a:noFill/>
          <a:ln w="9525">
            <a:noFill/>
            <a:miter lim="800000"/>
            <a:headEnd/>
            <a:tailEnd/>
          </a:ln>
          <a:effectLst/>
        </p:spPr>
      </p:pic>
      <p:sp>
        <p:nvSpPr>
          <p:cNvPr id="3" name="مستطيل 2"/>
          <p:cNvSpPr/>
          <p:nvPr/>
        </p:nvSpPr>
        <p:spPr>
          <a:xfrm>
            <a:off x="5286380" y="5143488"/>
            <a:ext cx="1143008" cy="38984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4" name="رابط كسهم مستقيم 3"/>
          <p:cNvCxnSpPr/>
          <p:nvPr/>
        </p:nvCxnSpPr>
        <p:spPr>
          <a:xfrm rot="10800000">
            <a:off x="6106886" y="5533335"/>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ox(in)">
                                      <p:cBhvr>
                                        <p:cTn id="7" dur="2000"/>
                                        <p:tgtEl>
                                          <p:spTgt spid="6146"/>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2000"/>
                                        <p:tgtEl>
                                          <p:spTgt spid="3"/>
                                        </p:tgtEl>
                                      </p:cBhvr>
                                    </p:animEffect>
                                  </p:childTnLst>
                                </p:cTn>
                              </p:par>
                            </p:childTnLst>
                          </p:cTn>
                        </p:par>
                        <p:par>
                          <p:cTn id="12" fill="hold">
                            <p:stCondLst>
                              <p:cond delay="4000"/>
                            </p:stCondLst>
                            <p:childTnLst>
                              <p:par>
                                <p:cTn id="13" presetID="1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b="4476"/>
          <a:stretch>
            <a:fillRect/>
          </a:stretch>
        </p:blipFill>
        <p:spPr bwMode="auto">
          <a:xfrm>
            <a:off x="-1" y="142876"/>
            <a:ext cx="9173659" cy="6572272"/>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b="5000"/>
          <a:stretch>
            <a:fillRect/>
          </a:stretch>
        </p:blipFill>
        <p:spPr bwMode="auto">
          <a:xfrm>
            <a:off x="0" y="142852"/>
            <a:ext cx="9144000" cy="6464240"/>
          </a:xfrm>
          <a:prstGeom prst="rect">
            <a:avLst/>
          </a:prstGeom>
          <a:noFill/>
          <a:ln w="9525">
            <a:noFill/>
            <a:miter lim="800000"/>
            <a:headEnd/>
            <a:tailEnd/>
          </a:ln>
          <a:effectLst/>
        </p:spPr>
      </p:pic>
      <p:sp>
        <p:nvSpPr>
          <p:cNvPr id="4" name="مربع نص 3"/>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ستطيل 4"/>
          <p:cNvSpPr/>
          <p:nvPr/>
        </p:nvSpPr>
        <p:spPr>
          <a:xfrm>
            <a:off x="5286380" y="5072074"/>
            <a:ext cx="1143008" cy="38984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6" name="رابط كسهم مستقيم 5"/>
          <p:cNvCxnSpPr/>
          <p:nvPr/>
        </p:nvCxnSpPr>
        <p:spPr>
          <a:xfrm rot="10800000">
            <a:off x="6106886" y="5461921"/>
            <a:ext cx="1143008"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ppt_w</p:attrName>
                                        </p:attrNameLst>
                                      </p:cBhvr>
                                      <p:tavLst>
                                        <p:tav tm="0">
                                          <p:val>
                                            <p:fltVal val="0"/>
                                          </p:val>
                                        </p:tav>
                                        <p:tav tm="100000">
                                          <p:val>
                                            <p:strVal val="#ppt_w"/>
                                          </p:val>
                                        </p:tav>
                                      </p:tavLst>
                                    </p:anim>
                                    <p:anim calcmode="lin" valueType="num">
                                      <p:cBhvr>
                                        <p:cTn id="8" dur="5000" fill="hold"/>
                                        <p:tgtEl>
                                          <p:spTgt spid="7170"/>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4" presetClass="exit" presetSubtype="16" fill="hold" nodeType="afterEffect">
                                  <p:stCondLst>
                                    <p:cond delay="500"/>
                                  </p:stCondLst>
                                  <p:childTnLst>
                                    <p:animEffect transition="out" filter="box(in)">
                                      <p:cBhvr>
                                        <p:cTn id="11" dur="5000"/>
                                        <p:tgtEl>
                                          <p:spTgt spid="7170"/>
                                        </p:tgtEl>
                                      </p:cBhvr>
                                    </p:animEffect>
                                    <p:set>
                                      <p:cBhvr>
                                        <p:cTn id="12" dur="1" fill="hold">
                                          <p:stCondLst>
                                            <p:cond delay="4999"/>
                                          </p:stCondLst>
                                        </p:cTn>
                                        <p:tgtEl>
                                          <p:spTgt spid="7170"/>
                                        </p:tgtEl>
                                        <p:attrNameLst>
                                          <p:attrName>style.visibility</p:attrName>
                                        </p:attrNameLst>
                                      </p:cBhvr>
                                      <p:to>
                                        <p:strVal val="hidden"/>
                                      </p:to>
                                    </p:set>
                                  </p:childTnLst>
                                </p:cTn>
                              </p:par>
                            </p:childTnLst>
                          </p:cTn>
                        </p:par>
                        <p:par>
                          <p:cTn id="13" fill="hold">
                            <p:stCondLst>
                              <p:cond delay="10500"/>
                            </p:stCondLst>
                            <p:childTnLst>
                              <p:par>
                                <p:cTn id="14" presetID="20" presetClass="entr" presetSubtype="0" fill="hold" nodeType="afterEffect">
                                  <p:stCondLst>
                                    <p:cond delay="0"/>
                                  </p:stCondLst>
                                  <p:childTnLst>
                                    <p:set>
                                      <p:cBhvr>
                                        <p:cTn id="15" dur="1" fill="hold">
                                          <p:stCondLst>
                                            <p:cond delay="0"/>
                                          </p:stCondLst>
                                        </p:cTn>
                                        <p:tgtEl>
                                          <p:spTgt spid="7171"/>
                                        </p:tgtEl>
                                        <p:attrNameLst>
                                          <p:attrName>style.visibility</p:attrName>
                                        </p:attrNameLst>
                                      </p:cBhvr>
                                      <p:to>
                                        <p:strVal val="visible"/>
                                      </p:to>
                                    </p:set>
                                    <p:animEffect transition="in" filter="wedge">
                                      <p:cBhvr>
                                        <p:cTn id="16" dur="3000"/>
                                        <p:tgtEl>
                                          <p:spTgt spid="7171"/>
                                        </p:tgtEl>
                                      </p:cBhvr>
                                    </p:animEffect>
                                  </p:childTnLst>
                                </p:cTn>
                              </p:par>
                            </p:childTnLst>
                          </p:cTn>
                        </p:par>
                        <p:par>
                          <p:cTn id="17" fill="hold">
                            <p:stCondLst>
                              <p:cond delay="15500"/>
                            </p:stCondLst>
                            <p:childTnLst>
                              <p:par>
                                <p:cTn id="18" presetID="1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Bottom)">
                                      <p:cBhvr>
                                        <p:cTn id="20" dur="2000"/>
                                        <p:tgtEl>
                                          <p:spTgt spid="5"/>
                                        </p:tgtEl>
                                      </p:cBhvr>
                                    </p:animEffect>
                                  </p:childTnLst>
                                </p:cTn>
                              </p:par>
                            </p:childTnLst>
                          </p:cTn>
                        </p:par>
                        <p:par>
                          <p:cTn id="21" fill="hold">
                            <p:stCondLst>
                              <p:cond delay="17500"/>
                            </p:stCondLst>
                            <p:childTnLst>
                              <p:par>
                                <p:cTn id="22" presetID="1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2000"/>
                                        <p:tgtEl>
                                          <p:spTgt spid="6"/>
                                        </p:tgtEl>
                                      </p:cBhvr>
                                    </p:animEffect>
                                  </p:childTnLst>
                                </p:cTn>
                              </p:par>
                            </p:childTnLst>
                          </p:cTn>
                        </p:par>
                        <p:par>
                          <p:cTn id="25" fill="hold">
                            <p:stCondLst>
                              <p:cond delay="19500"/>
                            </p:stCondLst>
                            <p:childTnLst>
                              <p:par>
                                <p:cTn id="26" presetID="8"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diamond(in)">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b="5000"/>
          <a:stretch>
            <a:fillRect/>
          </a:stretch>
        </p:blipFill>
        <p:spPr bwMode="auto">
          <a:xfrm>
            <a:off x="0" y="142876"/>
            <a:ext cx="9123954" cy="6500834"/>
          </a:xfrm>
          <a:prstGeom prst="rect">
            <a:avLst/>
          </a:prstGeom>
          <a:noFill/>
          <a:ln w="9525">
            <a:noFill/>
            <a:miter lim="800000"/>
            <a:headEnd/>
            <a:tailEnd/>
          </a:ln>
          <a:effectLst/>
        </p:spPr>
      </p:pic>
      <p:sp>
        <p:nvSpPr>
          <p:cNvPr id="3" name="مربع نص 2"/>
          <p:cNvSpPr txBox="1"/>
          <p:nvPr/>
        </p:nvSpPr>
        <p:spPr>
          <a:xfrm>
            <a:off x="5721206" y="2500306"/>
            <a:ext cx="535724" cy="369332"/>
          </a:xfrm>
          <a:prstGeom prst="rect">
            <a:avLst/>
          </a:prstGeom>
          <a:noFill/>
          <a:ln w="38100">
            <a:solidFill>
              <a:srgbClr val="C00000"/>
            </a:solidFill>
          </a:ln>
        </p:spPr>
        <p:txBody>
          <a:bodyPr wrap="none" rtlCol="1">
            <a:spAutoFit/>
          </a:bodyPr>
          <a:lstStyle/>
          <a:p>
            <a:r>
              <a:rPr lang="en-US" b="1" dirty="0" smtClean="0">
                <a:solidFill>
                  <a:srgbClr val="C00000"/>
                </a:solidFill>
              </a:rPr>
              <a:t>123</a:t>
            </a:r>
            <a:endParaRPr lang="ar-SA" b="1" dirty="0">
              <a:solidFill>
                <a:srgbClr val="C00000"/>
              </a:solidFill>
            </a:endParaRPr>
          </a:p>
        </p:txBody>
      </p:sp>
      <p:sp>
        <p:nvSpPr>
          <p:cNvPr id="6" name="مربع نص 5"/>
          <p:cNvSpPr txBox="1"/>
          <p:nvPr/>
        </p:nvSpPr>
        <p:spPr>
          <a:xfrm>
            <a:off x="5721801" y="2488164"/>
            <a:ext cx="535724" cy="369332"/>
          </a:xfrm>
          <a:prstGeom prst="rect">
            <a:avLst/>
          </a:prstGeom>
          <a:noFill/>
          <a:ln w="38100">
            <a:solidFill>
              <a:srgbClr val="C00000"/>
            </a:solidFill>
          </a:ln>
        </p:spPr>
        <p:txBody>
          <a:bodyPr wrap="none" rtlCol="1">
            <a:spAutoFit/>
          </a:bodyPr>
          <a:lstStyle/>
          <a:p>
            <a:r>
              <a:rPr lang="en-US" b="1" dirty="0" smtClean="0">
                <a:solidFill>
                  <a:srgbClr val="C00000"/>
                </a:solidFill>
              </a:rPr>
              <a:t>123</a:t>
            </a:r>
            <a:endParaRPr lang="ar-SA" b="1" dirty="0">
              <a:solidFill>
                <a:srgbClr val="C00000"/>
              </a:solidFill>
            </a:endParaRPr>
          </a:p>
        </p:txBody>
      </p:sp>
      <p:pic>
        <p:nvPicPr>
          <p:cNvPr id="8" name="Picture 2"/>
          <p:cNvPicPr>
            <a:picLocks noChangeAspect="1" noChangeArrowheads="1"/>
          </p:cNvPicPr>
          <p:nvPr/>
        </p:nvPicPr>
        <p:blipFill>
          <a:blip r:embed="rId3"/>
          <a:srcRect b="5000"/>
          <a:stretch>
            <a:fillRect/>
          </a:stretch>
        </p:blipFill>
        <p:spPr bwMode="auto">
          <a:xfrm>
            <a:off x="-1" y="142852"/>
            <a:ext cx="9123947" cy="6500834"/>
          </a:xfrm>
          <a:prstGeom prst="rect">
            <a:avLst/>
          </a:prstGeom>
          <a:noFill/>
          <a:ln w="9525">
            <a:noFill/>
            <a:miter lim="800000"/>
            <a:headEnd/>
            <a:tailEnd/>
          </a:ln>
          <a:effectLst/>
        </p:spPr>
      </p:pic>
      <p:sp>
        <p:nvSpPr>
          <p:cNvPr id="9" name="مستطيل 8"/>
          <p:cNvSpPr/>
          <p:nvPr/>
        </p:nvSpPr>
        <p:spPr>
          <a:xfrm>
            <a:off x="5357818" y="5072074"/>
            <a:ext cx="928694" cy="42862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11" name="رابط كسهم مستقيم 10"/>
          <p:cNvCxnSpPr>
            <a:endCxn id="9" idx="2"/>
          </p:cNvCxnSpPr>
          <p:nvPr/>
        </p:nvCxnSpPr>
        <p:spPr>
          <a:xfrm rot="10800000">
            <a:off x="5822166" y="5500702"/>
            <a:ext cx="1393041" cy="71438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مربع نص 12"/>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4" name="مربع نص 13"/>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1.11111E-6 4.81481E-6 L -0.37535 0.02453 " pathEditMode="relative" rAng="0" ptsTypes="AA">
                                      <p:cBhvr>
                                        <p:cTn id="6" dur="3000" fill="hold"/>
                                        <p:tgtEl>
                                          <p:spTgt spid="3"/>
                                        </p:tgtEl>
                                        <p:attrNameLst>
                                          <p:attrName>ppt_x</p:attrName>
                                          <p:attrName>ppt_y</p:attrName>
                                        </p:attrNameLst>
                                      </p:cBhvr>
                                      <p:rCtr x="-188" y="12"/>
                                    </p:animMotion>
                                  </p:childTnLst>
                                </p:cTn>
                              </p:par>
                              <p:par>
                                <p:cTn id="7" presetID="0" presetClass="path" presetSubtype="0" accel="50000" decel="50000" fill="hold" grpId="0" nodeType="withEffect">
                                  <p:stCondLst>
                                    <p:cond delay="0"/>
                                  </p:stCondLst>
                                  <p:childTnLst>
                                    <p:animMotion origin="layout" path="M -4.72222E-6 -3.33333E-6 L -0.37552 0.02639 " pathEditMode="relative" rAng="0" ptsTypes="AA">
                                      <p:cBhvr>
                                        <p:cTn id="8" dur="3000" fill="hold"/>
                                        <p:tgtEl>
                                          <p:spTgt spid="6"/>
                                        </p:tgtEl>
                                        <p:attrNameLst>
                                          <p:attrName>ppt_x</p:attrName>
                                          <p:attrName>ppt_y</p:attrName>
                                        </p:attrNameLst>
                                      </p:cBhvr>
                                      <p:rCtr x="-188" y="13"/>
                                    </p:animMotion>
                                  </p:childTnLst>
                                </p:cTn>
                              </p:par>
                            </p:childTnLst>
                          </p:cTn>
                        </p:par>
                        <p:par>
                          <p:cTn id="9" fill="hold">
                            <p:stCondLst>
                              <p:cond delay="3000"/>
                            </p:stCondLst>
                            <p:childTnLst>
                              <p:par>
                                <p:cTn id="10" presetID="0" presetClass="path" presetSubtype="0" accel="50000" decel="50000" fill="hold" grpId="1" nodeType="afterEffect">
                                  <p:stCondLst>
                                    <p:cond delay="0"/>
                                  </p:stCondLst>
                                  <p:childTnLst>
                                    <p:animMotion origin="layout" path="M 0 0 L -0.37796 0.09467 " pathEditMode="relative" ptsTypes="AA">
                                      <p:cBhvr>
                                        <p:cTn id="11" dur="3000" fill="hold"/>
                                        <p:tgtEl>
                                          <p:spTgt spid="3"/>
                                        </p:tgtEl>
                                        <p:attrNameLst>
                                          <p:attrName>ppt_x</p:attrName>
                                          <p:attrName>ppt_y</p:attrName>
                                        </p:attrNameLst>
                                      </p:cBhvr>
                                    </p:animMotion>
                                  </p:childTnLst>
                                </p:cTn>
                              </p:par>
                            </p:childTnLst>
                          </p:cTn>
                        </p:par>
                        <p:par>
                          <p:cTn id="12" fill="hold">
                            <p:stCondLst>
                              <p:cond delay="6000"/>
                            </p:stCondLst>
                            <p:childTnLst>
                              <p:par>
                                <p:cTn id="13" presetID="55"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3000" fill="hold"/>
                                        <p:tgtEl>
                                          <p:spTgt spid="8"/>
                                        </p:tgtEl>
                                        <p:attrNameLst>
                                          <p:attrName>ppt_w</p:attrName>
                                        </p:attrNameLst>
                                      </p:cBhvr>
                                      <p:tavLst>
                                        <p:tav tm="0">
                                          <p:val>
                                            <p:strVal val="#ppt_w*0.70"/>
                                          </p:val>
                                        </p:tav>
                                        <p:tav tm="100000">
                                          <p:val>
                                            <p:strVal val="#ppt_w"/>
                                          </p:val>
                                        </p:tav>
                                      </p:tavLst>
                                    </p:anim>
                                    <p:anim calcmode="lin" valueType="num">
                                      <p:cBhvr>
                                        <p:cTn id="16" dur="3000" fill="hold"/>
                                        <p:tgtEl>
                                          <p:spTgt spid="8"/>
                                        </p:tgtEl>
                                        <p:attrNameLst>
                                          <p:attrName>ppt_h</p:attrName>
                                        </p:attrNameLst>
                                      </p:cBhvr>
                                      <p:tavLst>
                                        <p:tav tm="0">
                                          <p:val>
                                            <p:strVal val="#ppt_h"/>
                                          </p:val>
                                        </p:tav>
                                        <p:tav tm="100000">
                                          <p:val>
                                            <p:strVal val="#ppt_h"/>
                                          </p:val>
                                        </p:tav>
                                      </p:tavLst>
                                    </p:anim>
                                    <p:animEffect transition="in" filter="fade">
                                      <p:cBhvr>
                                        <p:cTn id="17" dur="3000"/>
                                        <p:tgtEl>
                                          <p:spTgt spid="8"/>
                                        </p:tgtEl>
                                      </p:cBhvr>
                                    </p:animEffect>
                                  </p:childTnLst>
                                </p:cTn>
                              </p:par>
                            </p:childTnLst>
                          </p:cTn>
                        </p:par>
                        <p:par>
                          <p:cTn id="18" fill="hold">
                            <p:stCondLst>
                              <p:cond delay="9000"/>
                            </p:stCondLst>
                            <p:childTnLst>
                              <p:par>
                                <p:cTn id="19" presetID="50" presetClass="entr" presetSubtype="0" decel="100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3000" fill="hold"/>
                                        <p:tgtEl>
                                          <p:spTgt spid="9"/>
                                        </p:tgtEl>
                                        <p:attrNameLst>
                                          <p:attrName>ppt_w</p:attrName>
                                        </p:attrNameLst>
                                      </p:cBhvr>
                                      <p:tavLst>
                                        <p:tav tm="0">
                                          <p:val>
                                            <p:strVal val="#ppt_w+.3"/>
                                          </p:val>
                                        </p:tav>
                                        <p:tav tm="100000">
                                          <p:val>
                                            <p:strVal val="#ppt_w"/>
                                          </p:val>
                                        </p:tav>
                                      </p:tavLst>
                                    </p:anim>
                                    <p:anim calcmode="lin" valueType="num">
                                      <p:cBhvr>
                                        <p:cTn id="22" dur="3000" fill="hold"/>
                                        <p:tgtEl>
                                          <p:spTgt spid="9"/>
                                        </p:tgtEl>
                                        <p:attrNameLst>
                                          <p:attrName>ppt_h</p:attrName>
                                        </p:attrNameLst>
                                      </p:cBhvr>
                                      <p:tavLst>
                                        <p:tav tm="0">
                                          <p:val>
                                            <p:strVal val="#ppt_h"/>
                                          </p:val>
                                        </p:tav>
                                        <p:tav tm="100000">
                                          <p:val>
                                            <p:strVal val="#ppt_h"/>
                                          </p:val>
                                        </p:tav>
                                      </p:tavLst>
                                    </p:anim>
                                    <p:animEffect transition="in" filter="fade">
                                      <p:cBhvr>
                                        <p:cTn id="23" dur="3000"/>
                                        <p:tgtEl>
                                          <p:spTgt spid="9"/>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3000" fill="hold"/>
                                        <p:tgtEl>
                                          <p:spTgt spid="11"/>
                                        </p:tgtEl>
                                        <p:attrNameLst>
                                          <p:attrName>ppt_w</p:attrName>
                                        </p:attrNameLst>
                                      </p:cBhvr>
                                      <p:tavLst>
                                        <p:tav tm="0">
                                          <p:val>
                                            <p:strVal val="#ppt_w+.3"/>
                                          </p:val>
                                        </p:tav>
                                        <p:tav tm="100000">
                                          <p:val>
                                            <p:strVal val="#ppt_w"/>
                                          </p:val>
                                        </p:tav>
                                      </p:tavLst>
                                    </p:anim>
                                    <p:anim calcmode="lin" valueType="num">
                                      <p:cBhvr>
                                        <p:cTn id="27" dur="3000" fill="hold"/>
                                        <p:tgtEl>
                                          <p:spTgt spid="11"/>
                                        </p:tgtEl>
                                        <p:attrNameLst>
                                          <p:attrName>ppt_h</p:attrName>
                                        </p:attrNameLst>
                                      </p:cBhvr>
                                      <p:tavLst>
                                        <p:tav tm="0">
                                          <p:val>
                                            <p:strVal val="#ppt_h"/>
                                          </p:val>
                                        </p:tav>
                                        <p:tav tm="100000">
                                          <p:val>
                                            <p:strVal val="#ppt_h"/>
                                          </p:val>
                                        </p:tav>
                                      </p:tavLst>
                                    </p:anim>
                                    <p:animEffect transition="in" filter="fade">
                                      <p:cBhvr>
                                        <p:cTn id="28" dur="3000"/>
                                        <p:tgtEl>
                                          <p:spTgt spid="11"/>
                                        </p:tgtEl>
                                      </p:cBhvr>
                                    </p:animEffect>
                                  </p:childTnLst>
                                </p:cTn>
                              </p:par>
                            </p:childTnLst>
                          </p:cTn>
                        </p:par>
                        <p:par>
                          <p:cTn id="29" fill="hold">
                            <p:stCondLst>
                              <p:cond delay="12000"/>
                            </p:stCondLst>
                            <p:childTnLst>
                              <p:par>
                                <p:cTn id="30" presetID="8"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amond(in)">
                                      <p:cBhvr>
                                        <p:cTn id="3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P spid="9" grpId="0" animBg="1"/>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srcRect b="5000"/>
          <a:stretch>
            <a:fillRect/>
          </a:stretch>
        </p:blipFill>
        <p:spPr bwMode="auto">
          <a:xfrm>
            <a:off x="-1" y="142876"/>
            <a:ext cx="9224211" cy="6572272"/>
          </a:xfrm>
          <a:prstGeom prst="rect">
            <a:avLst/>
          </a:prstGeom>
          <a:noFill/>
          <a:ln w="9525">
            <a:noFill/>
            <a:miter lim="800000"/>
            <a:headEnd/>
            <a:tailEnd/>
          </a:ln>
          <a:effectLst/>
        </p:spPr>
      </p:pic>
      <p:sp>
        <p:nvSpPr>
          <p:cNvPr id="3" name="مربع نص 2"/>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4" name="مربع نص 3"/>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edge">
                                      <p:cBhvr>
                                        <p:cTn id="7" dur="2000"/>
                                        <p:tgtEl>
                                          <p:spTgt spid="921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
        <p:nvSpPr>
          <p:cNvPr id="4" name="مربع نص 3"/>
          <p:cNvSpPr txBox="1"/>
          <p:nvPr/>
        </p:nvSpPr>
        <p:spPr>
          <a:xfrm>
            <a:off x="0" y="3071810"/>
            <a:ext cx="9144000" cy="1815882"/>
          </a:xfrm>
          <a:prstGeom prst="rect">
            <a:avLst/>
          </a:prstGeom>
          <a:noFill/>
        </p:spPr>
        <p:txBody>
          <a:bodyPr wrap="square" rtlCol="1">
            <a:spAutoFit/>
          </a:bodyPr>
          <a:lstStyle/>
          <a:p>
            <a:pPr>
              <a:buFont typeface="Arial" pitchFamily="34" charset="0"/>
              <a:buChar char="•"/>
            </a:pPr>
            <a:r>
              <a:rPr lang="ar-SA" sz="2800" dirty="0" smtClean="0">
                <a:solidFill>
                  <a:schemeClr val="accent4">
                    <a:lumMod val="75000"/>
                  </a:schemeClr>
                </a:solidFill>
                <a:cs typeface="DecoType Naskh Variants" pitchFamily="2" charset="-78"/>
              </a:rPr>
              <a:t>التصفح </a:t>
            </a:r>
            <a:r>
              <a:rPr lang="en-US" sz="2800" dirty="0" smtClean="0">
                <a:solidFill>
                  <a:schemeClr val="accent4">
                    <a:lumMod val="75000"/>
                  </a:schemeClr>
                </a:solidFill>
                <a:cs typeface="DecoType Naskh Variants" pitchFamily="2" charset="-78"/>
              </a:rPr>
              <a:t>Web Server</a:t>
            </a:r>
            <a:endParaRPr lang="ar-SA" sz="2800" dirty="0" smtClean="0">
              <a:solidFill>
                <a:schemeClr val="accent4">
                  <a:lumMod val="75000"/>
                </a:schemeClr>
              </a:solidFill>
              <a:cs typeface="DecoType Naskh Variants" pitchFamily="2" charset="-78"/>
            </a:endParaRPr>
          </a:p>
          <a:p>
            <a:pPr>
              <a:buFont typeface="Arial" pitchFamily="34" charset="0"/>
              <a:buChar char="•"/>
            </a:pPr>
            <a:r>
              <a:rPr lang="ar-SA" sz="2800" dirty="0" smtClean="0">
                <a:solidFill>
                  <a:schemeClr val="accent4">
                    <a:lumMod val="75000"/>
                  </a:schemeClr>
                </a:solidFill>
                <a:cs typeface="DecoType Naskh Variants" pitchFamily="2" charset="-78"/>
              </a:rPr>
              <a:t>رفع البيانات </a:t>
            </a:r>
            <a:r>
              <a:rPr lang="en-US" sz="2800" dirty="0" smtClean="0">
                <a:solidFill>
                  <a:schemeClr val="accent4">
                    <a:lumMod val="75000"/>
                  </a:schemeClr>
                </a:solidFill>
                <a:cs typeface="DecoType Naskh Variants" pitchFamily="2" charset="-78"/>
              </a:rPr>
              <a:t>FTP Server</a:t>
            </a:r>
            <a:endParaRPr lang="ar-SA" sz="2800" dirty="0" smtClean="0">
              <a:solidFill>
                <a:schemeClr val="accent4">
                  <a:lumMod val="75000"/>
                </a:schemeClr>
              </a:solidFill>
              <a:cs typeface="DecoType Naskh Variants" pitchFamily="2" charset="-78"/>
            </a:endParaRPr>
          </a:p>
          <a:p>
            <a:pPr>
              <a:buFont typeface="Arial" pitchFamily="34" charset="0"/>
              <a:buChar char="•"/>
            </a:pPr>
            <a:r>
              <a:rPr lang="ar-SA" sz="2800" dirty="0" smtClean="0">
                <a:solidFill>
                  <a:schemeClr val="accent4">
                    <a:lumMod val="75000"/>
                  </a:schemeClr>
                </a:solidFill>
                <a:cs typeface="DecoType Naskh Variants" pitchFamily="2" charset="-78"/>
              </a:rPr>
              <a:t>خدمة قاعدة البيانات باستخدام </a:t>
            </a:r>
            <a:r>
              <a:rPr lang="ar-SA" sz="2800" dirty="0" err="1" smtClean="0">
                <a:solidFill>
                  <a:schemeClr val="accent4">
                    <a:lumMod val="75000"/>
                  </a:schemeClr>
                </a:solidFill>
                <a:cs typeface="DecoType Naskh Variants" pitchFamily="2" charset="-78"/>
              </a:rPr>
              <a:t>الأكواد</a:t>
            </a:r>
            <a:r>
              <a:rPr lang="ar-SA" sz="2800" dirty="0" smtClean="0">
                <a:solidFill>
                  <a:schemeClr val="accent4">
                    <a:lumMod val="75000"/>
                  </a:schemeClr>
                </a:solidFill>
                <a:cs typeface="DecoType Naskh Variants" pitchFamily="2" charset="-78"/>
              </a:rPr>
              <a:t> المحمية  (</a:t>
            </a:r>
            <a:r>
              <a:rPr lang="en-US" sz="2800" dirty="0" smtClean="0">
                <a:solidFill>
                  <a:schemeClr val="accent4">
                    <a:lumMod val="75000"/>
                  </a:schemeClr>
                </a:solidFill>
                <a:cs typeface="DecoType Naskh Variants" pitchFamily="2" charset="-78"/>
              </a:rPr>
              <a:t>PHP </a:t>
            </a:r>
            <a:r>
              <a:rPr lang="en-US" sz="2800" dirty="0" err="1" smtClean="0">
                <a:solidFill>
                  <a:schemeClr val="accent4">
                    <a:lumMod val="75000"/>
                  </a:schemeClr>
                </a:solidFill>
                <a:cs typeface="DecoType Naskh Variants" pitchFamily="2" charset="-78"/>
              </a:rPr>
              <a:t>MySQL</a:t>
            </a:r>
            <a:r>
              <a:rPr lang="ar-SA" sz="2800" dirty="0" smtClean="0">
                <a:solidFill>
                  <a:schemeClr val="accent4">
                    <a:lumMod val="75000"/>
                  </a:schemeClr>
                </a:solidFill>
                <a:cs typeface="DecoType Naskh Variants" pitchFamily="2" charset="-78"/>
              </a:rPr>
              <a:t>)</a:t>
            </a:r>
            <a:r>
              <a:rPr lang="en-US" sz="2800" dirty="0" smtClean="0">
                <a:solidFill>
                  <a:schemeClr val="accent4">
                    <a:lumMod val="75000"/>
                  </a:schemeClr>
                </a:solidFill>
                <a:cs typeface="DecoType Naskh Variants" pitchFamily="2" charset="-78"/>
              </a:rPr>
              <a:t>Data Base Server </a:t>
            </a:r>
            <a:endParaRPr lang="ar-SA" sz="2800" dirty="0" smtClean="0">
              <a:solidFill>
                <a:schemeClr val="accent4">
                  <a:lumMod val="75000"/>
                </a:schemeClr>
              </a:solidFill>
              <a:cs typeface="DecoType Naskh Variants" pitchFamily="2" charset="-78"/>
            </a:endParaRPr>
          </a:p>
          <a:p>
            <a:pPr algn="ctr">
              <a:buFont typeface="Arial" pitchFamily="34" charset="0"/>
              <a:buChar char="•"/>
            </a:pPr>
            <a:endParaRPr lang="ar-SA" sz="2800" dirty="0" smtClean="0">
              <a:solidFill>
                <a:schemeClr val="accent4">
                  <a:lumMod val="75000"/>
                </a:schemeClr>
              </a:solidFill>
              <a:cs typeface="DecoType Naskh Variants" pitchFamily="2" charset="-78"/>
            </a:endParaRPr>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ستطيل 5"/>
          <p:cNvSpPr/>
          <p:nvPr/>
        </p:nvSpPr>
        <p:spPr>
          <a:xfrm>
            <a:off x="2357422" y="642918"/>
            <a:ext cx="4572000" cy="1938992"/>
          </a:xfrm>
          <a:prstGeom prst="rect">
            <a:avLst/>
          </a:prstGeom>
        </p:spPr>
        <p:txBody>
          <a:bodyPr>
            <a:spAutoFit/>
          </a:bodyPr>
          <a:lstStyle/>
          <a:p>
            <a:pPr algn="ctr"/>
            <a:r>
              <a:rPr lang="ar-SA" sz="6000" dirty="0" smtClean="0">
                <a:solidFill>
                  <a:schemeClr val="accent4">
                    <a:lumMod val="75000"/>
                  </a:schemeClr>
                </a:solidFill>
                <a:cs typeface="DecoType Naskh Variants" pitchFamily="2" charset="-78"/>
              </a:rPr>
              <a:t>تزويد شبكة</a:t>
            </a:r>
          </a:p>
          <a:p>
            <a:pPr algn="ctr"/>
            <a:r>
              <a:rPr lang="ar-SA" sz="6000" dirty="0" err="1" smtClean="0">
                <a:solidFill>
                  <a:schemeClr val="accent4">
                    <a:lumMod val="75000"/>
                  </a:schemeClr>
                </a:solidFill>
                <a:cs typeface="DecoType Naskh Variants" pitchFamily="2" charset="-78"/>
              </a:rPr>
              <a:t>بمخدمات</a:t>
            </a:r>
            <a:endParaRPr lang="ar-SA" sz="60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b="5000"/>
          <a:stretch>
            <a:fillRect/>
          </a:stretch>
        </p:blipFill>
        <p:spPr bwMode="auto">
          <a:xfrm>
            <a:off x="-1" y="142852"/>
            <a:ext cx="9123947" cy="6500834"/>
          </a:xfrm>
          <a:prstGeom prst="rect">
            <a:avLst/>
          </a:prstGeom>
          <a:noFill/>
          <a:ln w="9525">
            <a:noFill/>
            <a:miter lim="800000"/>
            <a:headEnd/>
            <a:tailEnd/>
          </a:ln>
          <a:effectLst/>
        </p:spPr>
      </p:pic>
      <p:sp>
        <p:nvSpPr>
          <p:cNvPr id="3" name="مستطيل 2"/>
          <p:cNvSpPr/>
          <p:nvPr/>
        </p:nvSpPr>
        <p:spPr>
          <a:xfrm>
            <a:off x="3643306" y="3000372"/>
            <a:ext cx="1214446" cy="7143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4" name="رابط كسهم مستقيم 3"/>
          <p:cNvCxnSpPr>
            <a:endCxn id="3" idx="2"/>
          </p:cNvCxnSpPr>
          <p:nvPr/>
        </p:nvCxnSpPr>
        <p:spPr>
          <a:xfrm rot="10800000">
            <a:off x="4250530" y="3714752"/>
            <a:ext cx="1250173" cy="42862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مستطيل 4"/>
          <p:cNvSpPr/>
          <p:nvPr/>
        </p:nvSpPr>
        <p:spPr>
          <a:xfrm>
            <a:off x="5351686" y="5093153"/>
            <a:ext cx="928694" cy="42862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6" name="رابط كسهم مستقيم 5"/>
          <p:cNvCxnSpPr>
            <a:endCxn id="5" idx="2"/>
          </p:cNvCxnSpPr>
          <p:nvPr/>
        </p:nvCxnSpPr>
        <p:spPr>
          <a:xfrm rot="10800000">
            <a:off x="5816034" y="5521781"/>
            <a:ext cx="1393041" cy="71438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مربع نص 6"/>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strVal val="#ppt_w+.3"/>
                                          </p:val>
                                        </p:tav>
                                        <p:tav tm="100000">
                                          <p:val>
                                            <p:strVal val="#ppt_w"/>
                                          </p:val>
                                        </p:tav>
                                      </p:tavLst>
                                    </p:anim>
                                    <p:anim calcmode="lin" valueType="num">
                                      <p:cBhvr>
                                        <p:cTn id="8" dur="3000" fill="hold"/>
                                        <p:tgtEl>
                                          <p:spTgt spid="3"/>
                                        </p:tgtEl>
                                        <p:attrNameLst>
                                          <p:attrName>ppt_h</p:attrName>
                                        </p:attrNameLst>
                                      </p:cBhvr>
                                      <p:tavLst>
                                        <p:tav tm="0">
                                          <p:val>
                                            <p:strVal val="#ppt_h"/>
                                          </p:val>
                                        </p:tav>
                                        <p:tav tm="100000">
                                          <p:val>
                                            <p:strVal val="#ppt_h"/>
                                          </p:val>
                                        </p:tav>
                                      </p:tavLst>
                                    </p:anim>
                                    <p:animEffect transition="in" filter="fade">
                                      <p:cBhvr>
                                        <p:cTn id="9" dur="3000"/>
                                        <p:tgtEl>
                                          <p:spTgt spid="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0" fill="hold"/>
                                        <p:tgtEl>
                                          <p:spTgt spid="4"/>
                                        </p:tgtEl>
                                        <p:attrNameLst>
                                          <p:attrName>ppt_w</p:attrName>
                                        </p:attrNameLst>
                                      </p:cBhvr>
                                      <p:tavLst>
                                        <p:tav tm="0">
                                          <p:val>
                                            <p:strVal val="#ppt_w+.3"/>
                                          </p:val>
                                        </p:tav>
                                        <p:tav tm="100000">
                                          <p:val>
                                            <p:strVal val="#ppt_w"/>
                                          </p:val>
                                        </p:tav>
                                      </p:tavLst>
                                    </p:anim>
                                    <p:anim calcmode="lin" valueType="num">
                                      <p:cBhvr>
                                        <p:cTn id="13" dur="3000" fill="hold"/>
                                        <p:tgtEl>
                                          <p:spTgt spid="4"/>
                                        </p:tgtEl>
                                        <p:attrNameLst>
                                          <p:attrName>ppt_h</p:attrName>
                                        </p:attrNameLst>
                                      </p:cBhvr>
                                      <p:tavLst>
                                        <p:tav tm="0">
                                          <p:val>
                                            <p:strVal val="#ppt_h"/>
                                          </p:val>
                                        </p:tav>
                                        <p:tav tm="100000">
                                          <p:val>
                                            <p:strVal val="#ppt_h"/>
                                          </p:val>
                                        </p:tav>
                                      </p:tavLst>
                                    </p:anim>
                                    <p:animEffect transition="in" filter="fade">
                                      <p:cBhvr>
                                        <p:cTn id="14" dur="3000"/>
                                        <p:tgtEl>
                                          <p:spTgt spid="4"/>
                                        </p:tgtEl>
                                      </p:cBhvr>
                                    </p:animEffect>
                                  </p:childTnLst>
                                </p:cTn>
                              </p:par>
                            </p:childTnLst>
                          </p:cTn>
                        </p:par>
                        <p:par>
                          <p:cTn id="15" fill="hold">
                            <p:stCondLst>
                              <p:cond delay="3000"/>
                            </p:stCondLst>
                            <p:childTnLst>
                              <p:par>
                                <p:cTn id="16" presetID="50" presetClass="entr" presetSubtype="0" de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3000" fill="hold"/>
                                        <p:tgtEl>
                                          <p:spTgt spid="5"/>
                                        </p:tgtEl>
                                        <p:attrNameLst>
                                          <p:attrName>ppt_w</p:attrName>
                                        </p:attrNameLst>
                                      </p:cBhvr>
                                      <p:tavLst>
                                        <p:tav tm="0">
                                          <p:val>
                                            <p:strVal val="#ppt_w+.3"/>
                                          </p:val>
                                        </p:tav>
                                        <p:tav tm="100000">
                                          <p:val>
                                            <p:strVal val="#ppt_w"/>
                                          </p:val>
                                        </p:tav>
                                      </p:tavLst>
                                    </p:anim>
                                    <p:anim calcmode="lin" valueType="num">
                                      <p:cBhvr>
                                        <p:cTn id="19" dur="3000" fill="hold"/>
                                        <p:tgtEl>
                                          <p:spTgt spid="5"/>
                                        </p:tgtEl>
                                        <p:attrNameLst>
                                          <p:attrName>ppt_h</p:attrName>
                                        </p:attrNameLst>
                                      </p:cBhvr>
                                      <p:tavLst>
                                        <p:tav tm="0">
                                          <p:val>
                                            <p:strVal val="#ppt_h"/>
                                          </p:val>
                                        </p:tav>
                                        <p:tav tm="100000">
                                          <p:val>
                                            <p:strVal val="#ppt_h"/>
                                          </p:val>
                                        </p:tav>
                                      </p:tavLst>
                                    </p:anim>
                                    <p:animEffect transition="in" filter="fade">
                                      <p:cBhvr>
                                        <p:cTn id="20" dur="3000"/>
                                        <p:tgtEl>
                                          <p:spTgt spid="5"/>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0" fill="hold"/>
                                        <p:tgtEl>
                                          <p:spTgt spid="6"/>
                                        </p:tgtEl>
                                        <p:attrNameLst>
                                          <p:attrName>ppt_w</p:attrName>
                                        </p:attrNameLst>
                                      </p:cBhvr>
                                      <p:tavLst>
                                        <p:tav tm="0">
                                          <p:val>
                                            <p:strVal val="#ppt_w+.3"/>
                                          </p:val>
                                        </p:tav>
                                        <p:tav tm="100000">
                                          <p:val>
                                            <p:strVal val="#ppt_w"/>
                                          </p:val>
                                        </p:tav>
                                      </p:tavLst>
                                    </p:anim>
                                    <p:anim calcmode="lin" valueType="num">
                                      <p:cBhvr>
                                        <p:cTn id="24" dur="3000" fill="hold"/>
                                        <p:tgtEl>
                                          <p:spTgt spid="6"/>
                                        </p:tgtEl>
                                        <p:attrNameLst>
                                          <p:attrName>ppt_h</p:attrName>
                                        </p:attrNameLst>
                                      </p:cBhvr>
                                      <p:tavLst>
                                        <p:tav tm="0">
                                          <p:val>
                                            <p:strVal val="#ppt_h"/>
                                          </p:val>
                                        </p:tav>
                                        <p:tav tm="100000">
                                          <p:val>
                                            <p:strVal val="#ppt_h"/>
                                          </p:val>
                                        </p:tav>
                                      </p:tavLst>
                                    </p:anim>
                                    <p:animEffect transition="in" filter="fade">
                                      <p:cBhvr>
                                        <p:cTn id="25" dur="3000"/>
                                        <p:tgtEl>
                                          <p:spTgt spid="6"/>
                                        </p:tgtEl>
                                      </p:cBhvr>
                                    </p:animEffect>
                                  </p:childTnLst>
                                </p:cTn>
                              </p:par>
                            </p:childTnLst>
                          </p:cTn>
                        </p:par>
                        <p:par>
                          <p:cTn id="26" fill="hold">
                            <p:stCondLst>
                              <p:cond delay="6000"/>
                            </p:stCondLst>
                            <p:childTnLst>
                              <p:par>
                                <p:cTn id="27" presetID="8"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329747" y="285728"/>
            <a:ext cx="7814255" cy="1938992"/>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rPr>
              <a:t>بهذا يقدم الخادم </a:t>
            </a:r>
            <a:r>
              <a:rPr lang="en-US" sz="6000" dirty="0" smtClean="0">
                <a:solidFill>
                  <a:schemeClr val="accent4">
                    <a:lumMod val="75000"/>
                  </a:schemeClr>
                </a:solidFill>
                <a:cs typeface="DecoType Naskh Variants" pitchFamily="2" charset="-78"/>
              </a:rPr>
              <a:t>www</a:t>
            </a:r>
            <a:endParaRPr lang="ar-SA" sz="6000" dirty="0" smtClean="0">
              <a:solidFill>
                <a:schemeClr val="accent4">
                  <a:lumMod val="75000"/>
                </a:schemeClr>
              </a:solidFill>
              <a:cs typeface="DecoType Naskh Variants" pitchFamily="2" charset="-78"/>
            </a:endParaRPr>
          </a:p>
          <a:p>
            <a:r>
              <a:rPr lang="ar-SA" sz="6000" dirty="0" smtClean="0">
                <a:solidFill>
                  <a:schemeClr val="accent4">
                    <a:lumMod val="75000"/>
                  </a:schemeClr>
                </a:solidFill>
                <a:cs typeface="DecoType Naskh Variants" pitchFamily="2" charset="-78"/>
              </a:rPr>
              <a:t> ضمن النطاق </a:t>
            </a:r>
            <a:r>
              <a:rPr lang="en-US" sz="6000" dirty="0" smtClean="0">
                <a:solidFill>
                  <a:schemeClr val="accent4">
                    <a:lumMod val="75000"/>
                  </a:schemeClr>
                </a:solidFill>
                <a:cs typeface="DecoType Naskh Variants" pitchFamily="2" charset="-78"/>
              </a:rPr>
              <a:t>ksu.sa</a:t>
            </a:r>
            <a:r>
              <a:rPr lang="ar-SA" sz="6000" dirty="0" smtClean="0">
                <a:solidFill>
                  <a:schemeClr val="accent4">
                    <a:lumMod val="75000"/>
                  </a:schemeClr>
                </a:solidFill>
                <a:cs typeface="DecoType Naskh Variants" pitchFamily="2" charset="-78"/>
              </a:rPr>
              <a:t> الخدمات التالية:</a:t>
            </a:r>
            <a:endParaRPr lang="ar-SA" sz="6000" dirty="0">
              <a:solidFill>
                <a:schemeClr val="accent4">
                  <a:lumMod val="75000"/>
                </a:schemeClr>
              </a:solidFill>
              <a:cs typeface="DecoType Naskh Variants" pitchFamily="2" charset="-78"/>
            </a:endParaRPr>
          </a:p>
        </p:txBody>
      </p:sp>
      <p:sp>
        <p:nvSpPr>
          <p:cNvPr id="3" name="مربع نص 2"/>
          <p:cNvSpPr txBox="1"/>
          <p:nvPr/>
        </p:nvSpPr>
        <p:spPr>
          <a:xfrm>
            <a:off x="919547" y="2571744"/>
            <a:ext cx="7693516" cy="646331"/>
          </a:xfrm>
          <a:prstGeom prst="rect">
            <a:avLst/>
          </a:prstGeom>
          <a:noFill/>
        </p:spPr>
        <p:txBody>
          <a:bodyPr wrap="none" rtlCol="1">
            <a:spAutoFit/>
          </a:bodyPr>
          <a:lstStyle/>
          <a:p>
            <a:r>
              <a:rPr lang="ar-SA" sz="3600" dirty="0" smtClean="0">
                <a:solidFill>
                  <a:schemeClr val="accent4">
                    <a:lumMod val="75000"/>
                  </a:schemeClr>
                </a:solidFill>
                <a:cs typeface="DecoType Naskh Variants" pitchFamily="2" charset="-78"/>
              </a:rPr>
              <a:t>خدمة التصفح لصفحات موجودة على الخادم </a:t>
            </a:r>
            <a:r>
              <a:rPr lang="en-US" sz="3600" dirty="0" smtClean="0">
                <a:solidFill>
                  <a:schemeClr val="accent4">
                    <a:lumMod val="75000"/>
                  </a:schemeClr>
                </a:solidFill>
                <a:cs typeface="DecoType Naskh Variants" pitchFamily="2" charset="-78"/>
              </a:rPr>
              <a:t> </a:t>
            </a:r>
            <a:r>
              <a:rPr lang="ar-SA" sz="3600" dirty="0" smtClean="0">
                <a:solidFill>
                  <a:schemeClr val="accent4">
                    <a:lumMod val="75000"/>
                  </a:schemeClr>
                </a:solidFill>
                <a:cs typeface="DecoType Naskh Variants" pitchFamily="2" charset="-78"/>
              </a:rPr>
              <a:t> </a:t>
            </a:r>
            <a:r>
              <a:rPr lang="en-US" sz="3600" dirty="0" smtClean="0">
                <a:solidFill>
                  <a:schemeClr val="accent4">
                    <a:lumMod val="75000"/>
                  </a:schemeClr>
                </a:solidFill>
                <a:cs typeface="DecoType Naskh Variants" pitchFamily="2" charset="-78"/>
              </a:rPr>
              <a:t>www</a:t>
            </a:r>
            <a:r>
              <a:rPr lang="ar-SA" sz="3600" dirty="0" smtClean="0">
                <a:solidFill>
                  <a:schemeClr val="accent4">
                    <a:lumMod val="75000"/>
                  </a:schemeClr>
                </a:solidFill>
                <a:cs typeface="DecoType Naskh Variants" pitchFamily="2" charset="-78"/>
              </a:rPr>
              <a:t> في العنوان </a:t>
            </a:r>
            <a:endParaRPr lang="ar-SA" sz="3600" dirty="0">
              <a:solidFill>
                <a:schemeClr val="accent4">
                  <a:lumMod val="75000"/>
                </a:schemeClr>
              </a:solidFill>
              <a:cs typeface="DecoType Naskh Variants" pitchFamily="2" charset="-78"/>
            </a:endParaRPr>
          </a:p>
        </p:txBody>
      </p:sp>
      <p:pic>
        <p:nvPicPr>
          <p:cNvPr id="11268" name="Picture 4"/>
          <p:cNvPicPr>
            <a:picLocks noChangeAspect="1" noChangeArrowheads="1"/>
          </p:cNvPicPr>
          <p:nvPr/>
        </p:nvPicPr>
        <p:blipFill>
          <a:blip r:embed="rId2"/>
          <a:srcRect/>
          <a:stretch>
            <a:fillRect/>
          </a:stretch>
        </p:blipFill>
        <p:spPr bwMode="auto">
          <a:xfrm>
            <a:off x="3714744" y="3357562"/>
            <a:ext cx="2357454" cy="348494"/>
          </a:xfrm>
          <a:prstGeom prst="rect">
            <a:avLst/>
          </a:prstGeom>
          <a:noFill/>
          <a:ln w="9525">
            <a:noFill/>
            <a:miter lim="800000"/>
            <a:headEnd/>
            <a:tailEnd/>
          </a:ln>
          <a:effectLst/>
        </p:spPr>
      </p:pic>
      <p:sp>
        <p:nvSpPr>
          <p:cNvPr id="7" name="مربع نص 6"/>
          <p:cNvSpPr txBox="1"/>
          <p:nvPr/>
        </p:nvSpPr>
        <p:spPr>
          <a:xfrm>
            <a:off x="1571604" y="3929066"/>
            <a:ext cx="7072362" cy="2862322"/>
          </a:xfrm>
          <a:prstGeom prst="rect">
            <a:avLst/>
          </a:prstGeom>
          <a:noFill/>
        </p:spPr>
        <p:txBody>
          <a:bodyPr wrap="square" rtlCol="1">
            <a:spAutoFit/>
          </a:bodyPr>
          <a:lstStyle/>
          <a:p>
            <a:r>
              <a:rPr lang="ar-SA" sz="3600" dirty="0" smtClean="0">
                <a:solidFill>
                  <a:schemeClr val="accent4">
                    <a:lumMod val="75000"/>
                  </a:schemeClr>
                </a:solidFill>
                <a:cs typeface="DecoType Naskh Variants" pitchFamily="2" charset="-78"/>
              </a:rPr>
              <a:t>وهذا ما يطابق الجذر</a:t>
            </a:r>
          </a:p>
          <a:p>
            <a:pPr algn="ctr"/>
            <a:r>
              <a:rPr lang="ar-SA" dirty="0" smtClean="0"/>
              <a:t>                         </a:t>
            </a:r>
            <a:r>
              <a:rPr lang="en-US" sz="3600" dirty="0" smtClean="0">
                <a:solidFill>
                  <a:schemeClr val="accent4">
                    <a:lumMod val="75000"/>
                  </a:schemeClr>
                </a:solidFill>
                <a:cs typeface="DecoType Naskh Variants" pitchFamily="2" charset="-78"/>
              </a:rPr>
              <a:t>http://www.ksu.sa</a:t>
            </a:r>
          </a:p>
          <a:p>
            <a:pPr algn="ctr"/>
            <a:r>
              <a:rPr lang="ar-SA" sz="3600" dirty="0" smtClean="0">
                <a:solidFill>
                  <a:schemeClr val="accent4">
                    <a:lumMod val="75000"/>
                  </a:schemeClr>
                </a:solidFill>
                <a:cs typeface="DecoType Naskh Variants" pitchFamily="2" charset="-78"/>
              </a:rPr>
              <a:t>أو                    </a:t>
            </a:r>
            <a:r>
              <a:rPr lang="ar-SA" dirty="0" smtClean="0"/>
              <a:t> </a:t>
            </a:r>
            <a:endParaRPr lang="en-US" dirty="0" smtClean="0"/>
          </a:p>
          <a:p>
            <a:pPr algn="ctr"/>
            <a:r>
              <a:rPr lang="ar-SA" sz="3600" dirty="0" smtClean="0">
                <a:solidFill>
                  <a:schemeClr val="accent4">
                    <a:lumMod val="75000"/>
                  </a:schemeClr>
                </a:solidFill>
                <a:cs typeface="DecoType Naskh Variants" pitchFamily="2" charset="-78"/>
              </a:rPr>
              <a:t>                        </a:t>
            </a:r>
            <a:r>
              <a:rPr lang="en-US" sz="3600" dirty="0" smtClean="0">
                <a:solidFill>
                  <a:schemeClr val="accent4">
                    <a:lumMod val="75000"/>
                  </a:schemeClr>
                </a:solidFill>
                <a:cs typeface="DecoType Naskh Variants" pitchFamily="2" charset="-78"/>
              </a:rPr>
              <a:t>http://192.168.78.1</a:t>
            </a:r>
          </a:p>
          <a:p>
            <a:r>
              <a:rPr lang="ar-SA" sz="3600" dirty="0" smtClean="0">
                <a:solidFill>
                  <a:schemeClr val="accent4">
                    <a:lumMod val="75000"/>
                  </a:schemeClr>
                </a:solidFill>
                <a:cs typeface="DecoType Naskh Variants" pitchFamily="2" charset="-78"/>
              </a:rPr>
              <a:t> في الشبكة .</a:t>
            </a:r>
            <a:endParaRPr lang="ar-SA" sz="3600" dirty="0">
              <a:solidFill>
                <a:schemeClr val="accent4">
                  <a:lumMod val="75000"/>
                </a:schemeClr>
              </a:solidFill>
              <a:cs typeface="DecoType Naskh Variants" pitchFamily="2" charset="-78"/>
            </a:endParaRPr>
          </a:p>
        </p:txBody>
      </p:sp>
      <p:sp>
        <p:nvSpPr>
          <p:cNvPr id="9" name="مربع نص 8"/>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2285984" y="6273225"/>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2000"/>
                                        <p:tgtEl>
                                          <p:spTgt spid="3"/>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diamond(in)">
                                      <p:cBhvr>
                                        <p:cTn id="15" dur="2000"/>
                                        <p:tgtEl>
                                          <p:spTgt spid="11268"/>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500034" y="214290"/>
            <a:ext cx="8001056" cy="5632311"/>
          </a:xfrm>
          <a:prstGeom prst="rect">
            <a:avLst/>
          </a:prstGeom>
          <a:noFill/>
        </p:spPr>
        <p:txBody>
          <a:bodyPr wrap="square" rtlCol="1">
            <a:spAutoFit/>
          </a:bodyPr>
          <a:lstStyle/>
          <a:p>
            <a:r>
              <a:rPr lang="ar-SA" sz="3600" dirty="0" smtClean="0">
                <a:solidFill>
                  <a:schemeClr val="accent4">
                    <a:lumMod val="75000"/>
                  </a:schemeClr>
                </a:solidFill>
                <a:cs typeface="DecoType Naskh Variants" pitchFamily="2" charset="-78"/>
              </a:rPr>
              <a:t>و لإثبات أن الخادم </a:t>
            </a:r>
            <a:r>
              <a:rPr lang="en-US" sz="3600" dirty="0" smtClean="0">
                <a:solidFill>
                  <a:schemeClr val="accent4">
                    <a:lumMod val="75000"/>
                  </a:schemeClr>
                </a:solidFill>
                <a:cs typeface="DecoType Naskh Variants" pitchFamily="2" charset="-78"/>
              </a:rPr>
              <a:t>www</a:t>
            </a:r>
            <a:r>
              <a:rPr lang="ar-SA" sz="3600" dirty="0" smtClean="0">
                <a:solidFill>
                  <a:schemeClr val="accent4">
                    <a:lumMod val="75000"/>
                  </a:schemeClr>
                </a:solidFill>
                <a:cs typeface="DecoType Naskh Variants" pitchFamily="2" charset="-78"/>
              </a:rPr>
              <a:t> بالنطاق </a:t>
            </a:r>
            <a:r>
              <a:rPr lang="en-US" sz="3600" dirty="0" smtClean="0">
                <a:solidFill>
                  <a:schemeClr val="accent4">
                    <a:lumMod val="75000"/>
                  </a:schemeClr>
                </a:solidFill>
                <a:cs typeface="DecoType Naskh Variants" pitchFamily="2" charset="-78"/>
              </a:rPr>
              <a:t>ksu.sa</a:t>
            </a:r>
            <a:r>
              <a:rPr lang="ar-SA" sz="3600" dirty="0" smtClean="0">
                <a:solidFill>
                  <a:schemeClr val="accent4">
                    <a:lumMod val="75000"/>
                  </a:schemeClr>
                </a:solidFill>
                <a:cs typeface="DecoType Naskh Variants" pitchFamily="2" charset="-78"/>
              </a:rPr>
              <a:t> يقدم خدمة التصفح لمستخدمي الشبكة :</a:t>
            </a:r>
          </a:p>
          <a:p>
            <a:r>
              <a:rPr lang="ar-SA" dirty="0" smtClean="0"/>
              <a:t> </a:t>
            </a:r>
          </a:p>
          <a:p>
            <a:r>
              <a:rPr lang="ar-SA" sz="3600" dirty="0" smtClean="0">
                <a:solidFill>
                  <a:schemeClr val="accent4">
                    <a:lumMod val="75000"/>
                  </a:schemeClr>
                </a:solidFill>
                <a:cs typeface="DecoType Naskh Variants" pitchFamily="2" charset="-78"/>
              </a:rPr>
              <a:t>سوف ننشئ على الجذر                                       </a:t>
            </a:r>
          </a:p>
          <a:p>
            <a:pPr algn="ctr"/>
            <a:endParaRPr lang="ar-SA" sz="3600" dirty="0" smtClean="0">
              <a:solidFill>
                <a:schemeClr val="accent4">
                  <a:lumMod val="75000"/>
                </a:schemeClr>
              </a:solidFill>
              <a:cs typeface="DecoType Naskh Variants" pitchFamily="2" charset="-78"/>
            </a:endParaRPr>
          </a:p>
          <a:p>
            <a:pPr algn="ctr"/>
            <a:r>
              <a:rPr lang="ar-SA" sz="3600" dirty="0" smtClean="0">
                <a:solidFill>
                  <a:schemeClr val="accent4">
                    <a:lumMod val="75000"/>
                  </a:schemeClr>
                </a:solidFill>
                <a:cs typeface="DecoType Naskh Variants" pitchFamily="2" charset="-78"/>
              </a:rPr>
              <a:t>موقعاً باسم </a:t>
            </a:r>
            <a:r>
              <a:rPr lang="en-US" sz="3600" dirty="0" smtClean="0">
                <a:solidFill>
                  <a:schemeClr val="accent4">
                    <a:lumMod val="75000"/>
                  </a:schemeClr>
                </a:solidFill>
                <a:cs typeface="DecoType Naskh Variants" pitchFamily="2" charset="-78"/>
              </a:rPr>
              <a:t>hisham</a:t>
            </a:r>
            <a:r>
              <a:rPr lang="ar-SA" sz="3600" dirty="0" smtClean="0">
                <a:solidFill>
                  <a:schemeClr val="accent4">
                    <a:lumMod val="75000"/>
                  </a:schemeClr>
                </a:solidFill>
                <a:cs typeface="DecoType Naskh Variants" pitchFamily="2" charset="-78"/>
              </a:rPr>
              <a:t>  و نخزن داخله ملفاً بامتداد </a:t>
            </a:r>
            <a:r>
              <a:rPr lang="en-US" sz="3600" dirty="0" err="1" smtClean="0">
                <a:solidFill>
                  <a:schemeClr val="accent4">
                    <a:lumMod val="75000"/>
                  </a:schemeClr>
                </a:solidFill>
                <a:cs typeface="DecoType Naskh Variants" pitchFamily="2" charset="-78"/>
              </a:rPr>
              <a:t>htm</a:t>
            </a:r>
            <a:r>
              <a:rPr lang="ar-SA" sz="3600" dirty="0" smtClean="0">
                <a:solidFill>
                  <a:schemeClr val="accent4">
                    <a:lumMod val="75000"/>
                  </a:schemeClr>
                </a:solidFill>
                <a:cs typeface="DecoType Naskh Variants" pitchFamily="2" charset="-78"/>
              </a:rPr>
              <a:t> باسم </a:t>
            </a:r>
            <a:r>
              <a:rPr lang="en-US" sz="3600" dirty="0" smtClean="0">
                <a:solidFill>
                  <a:schemeClr val="accent4">
                    <a:lumMod val="75000"/>
                  </a:schemeClr>
                </a:solidFill>
                <a:cs typeface="DecoType Naskh Variants" pitchFamily="2" charset="-78"/>
              </a:rPr>
              <a:t>abhari.htm</a:t>
            </a:r>
            <a:r>
              <a:rPr lang="ar-SA" sz="3600" dirty="0" smtClean="0">
                <a:solidFill>
                  <a:schemeClr val="accent4">
                    <a:lumMod val="75000"/>
                  </a:schemeClr>
                </a:solidFill>
                <a:cs typeface="DecoType Naskh Variants" pitchFamily="2" charset="-78"/>
              </a:rPr>
              <a:t> </a:t>
            </a:r>
          </a:p>
          <a:p>
            <a:endParaRPr lang="ar-SA" dirty="0" smtClean="0"/>
          </a:p>
          <a:p>
            <a:r>
              <a:rPr lang="ar-SA" sz="3600" dirty="0" smtClean="0">
                <a:solidFill>
                  <a:schemeClr val="accent4">
                    <a:lumMod val="75000"/>
                  </a:schemeClr>
                </a:solidFill>
                <a:cs typeface="DecoType Naskh Variants" pitchFamily="2" charset="-78"/>
              </a:rPr>
              <a:t>يقوم أحد مستخدمي الشبكة وليكن أحد مستخدمي الحاسب </a:t>
            </a:r>
            <a:r>
              <a:rPr lang="en-US" sz="3600" dirty="0" smtClean="0">
                <a:solidFill>
                  <a:schemeClr val="accent4">
                    <a:lumMod val="75000"/>
                  </a:schemeClr>
                </a:solidFill>
                <a:cs typeface="DecoType Naskh Variants" pitchFamily="2" charset="-78"/>
              </a:rPr>
              <a:t>pc2</a:t>
            </a:r>
            <a:r>
              <a:rPr lang="ar-SA" sz="3600" dirty="0" smtClean="0">
                <a:solidFill>
                  <a:schemeClr val="accent4">
                    <a:lumMod val="75000"/>
                  </a:schemeClr>
                </a:solidFill>
                <a:cs typeface="DecoType Naskh Variants" pitchFamily="2" charset="-78"/>
              </a:rPr>
              <a:t> باستخدام البروتوكول </a:t>
            </a:r>
            <a:r>
              <a:rPr lang="en-US" sz="3600" dirty="0" smtClean="0">
                <a:solidFill>
                  <a:schemeClr val="accent4">
                    <a:lumMod val="75000"/>
                  </a:schemeClr>
                </a:solidFill>
                <a:cs typeface="DecoType Naskh Variants" pitchFamily="2" charset="-78"/>
              </a:rPr>
              <a:t>http</a:t>
            </a:r>
            <a:r>
              <a:rPr lang="ar-SA" sz="3600" dirty="0" smtClean="0">
                <a:solidFill>
                  <a:schemeClr val="accent4">
                    <a:lumMod val="75000"/>
                  </a:schemeClr>
                </a:solidFill>
                <a:cs typeface="DecoType Naskh Variants" pitchFamily="2" charset="-78"/>
              </a:rPr>
              <a:t> باستعراض الموقع المذكور والاستعلام عن الملف </a:t>
            </a:r>
            <a:r>
              <a:rPr lang="en-US" sz="3600" dirty="0" smtClean="0">
                <a:solidFill>
                  <a:schemeClr val="accent4">
                    <a:lumMod val="75000"/>
                  </a:schemeClr>
                </a:solidFill>
                <a:cs typeface="DecoType Naskh Variants" pitchFamily="2" charset="-78"/>
              </a:rPr>
              <a:t>abhari.htm</a:t>
            </a:r>
            <a:r>
              <a:rPr lang="ar-SA" sz="3600" dirty="0" smtClean="0">
                <a:solidFill>
                  <a:schemeClr val="accent4">
                    <a:lumMod val="75000"/>
                  </a:schemeClr>
                </a:solidFill>
                <a:cs typeface="DecoType Naskh Variants" pitchFamily="2" charset="-78"/>
              </a:rPr>
              <a:t>       </a:t>
            </a:r>
            <a:endParaRPr lang="ar-SA" sz="3600" dirty="0">
              <a:solidFill>
                <a:schemeClr val="accent4">
                  <a:lumMod val="75000"/>
                </a:schemeClr>
              </a:solidFill>
              <a:cs typeface="DecoType Naskh Variants" pitchFamily="2" charset="-78"/>
            </a:endParaRPr>
          </a:p>
        </p:txBody>
      </p:sp>
      <p:pic>
        <p:nvPicPr>
          <p:cNvPr id="3" name="Picture 4"/>
          <p:cNvPicPr>
            <a:picLocks noChangeAspect="1" noChangeArrowheads="1"/>
          </p:cNvPicPr>
          <p:nvPr/>
        </p:nvPicPr>
        <p:blipFill>
          <a:blip r:embed="rId2"/>
          <a:srcRect/>
          <a:stretch>
            <a:fillRect/>
          </a:stretch>
        </p:blipFill>
        <p:spPr bwMode="auto">
          <a:xfrm>
            <a:off x="3214678" y="1714488"/>
            <a:ext cx="2357454" cy="348494"/>
          </a:xfrm>
          <a:prstGeom prst="rect">
            <a:avLst/>
          </a:prstGeom>
          <a:noFill/>
          <a:ln w="9525">
            <a:noFill/>
            <a:miter lim="800000"/>
            <a:headEnd/>
            <a:tailEnd/>
          </a:ln>
          <a:effectLst/>
        </p:spPr>
      </p:pic>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1571604" y="1428736"/>
            <a:ext cx="7572396" cy="4401205"/>
          </a:xfrm>
          <a:prstGeom prst="rect">
            <a:avLst/>
          </a:prstGeom>
          <a:solidFill>
            <a:srgbClr val="F0ECF4">
              <a:alpha val="78000"/>
            </a:srgbClr>
          </a:solidFill>
        </p:spPr>
        <p:txBody>
          <a:bodyPr wrap="square">
            <a:spAutoFit/>
          </a:bodyPr>
          <a:lstStyle/>
          <a:p>
            <a:pPr algn="l"/>
            <a:r>
              <a:rPr lang="en-US" sz="2000" b="1" dirty="0" smtClean="0">
                <a:solidFill>
                  <a:schemeClr val="accent4">
                    <a:lumMod val="75000"/>
                  </a:schemeClr>
                </a:solidFill>
              </a:rPr>
              <a:t>&lt;html&gt;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&lt;head&gt;</a:t>
            </a:r>
          </a:p>
          <a:p>
            <a:pPr algn="l"/>
            <a:r>
              <a:rPr lang="en-US" sz="2000" b="1" dirty="0" smtClean="0">
                <a:solidFill>
                  <a:schemeClr val="accent4">
                    <a:lumMod val="75000"/>
                  </a:schemeClr>
                </a:solidFill>
              </a:rPr>
              <a:t>&lt;title&gt;hisham abhari&lt;/title&gt;</a:t>
            </a:r>
          </a:p>
          <a:p>
            <a:pPr algn="l"/>
            <a:r>
              <a:rPr lang="en-US" sz="2000" b="1" dirty="0" smtClean="0">
                <a:solidFill>
                  <a:schemeClr val="accent4">
                    <a:lumMod val="75000"/>
                  </a:schemeClr>
                </a:solidFill>
              </a:rPr>
              <a:t>&lt;/head&gt;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&lt;body&gt;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&lt;p align="center"&gt;&lt;font size="7" color="#800000"&gt;Jana &amp; Adel&lt;/font&gt;&lt;/p&gt;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&lt;/body&gt;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&lt;/html&gt;</a:t>
            </a:r>
            <a:endParaRPr lang="ar-SA" sz="2000" b="1" dirty="0">
              <a:solidFill>
                <a:schemeClr val="accent4">
                  <a:lumMod val="75000"/>
                </a:schemeClr>
              </a:solidFill>
            </a:endParaRPr>
          </a:p>
        </p:txBody>
      </p:sp>
      <p:sp>
        <p:nvSpPr>
          <p:cNvPr id="6" name="مربع نص 5"/>
          <p:cNvSpPr txBox="1"/>
          <p:nvPr/>
        </p:nvSpPr>
        <p:spPr>
          <a:xfrm>
            <a:off x="7143768" y="207167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b="5000"/>
          <a:stretch>
            <a:fillRect/>
          </a:stretch>
        </p:blipFill>
        <p:spPr bwMode="auto">
          <a:xfrm>
            <a:off x="-1" y="142876"/>
            <a:ext cx="9123947" cy="6500834"/>
          </a:xfrm>
          <a:prstGeom prst="rect">
            <a:avLst/>
          </a:prstGeom>
          <a:noFill/>
          <a:ln w="9525">
            <a:noFill/>
            <a:miter lim="800000"/>
            <a:headEnd/>
            <a:tailEnd/>
          </a:ln>
          <a:effectLst/>
        </p:spPr>
      </p:pic>
      <p:sp>
        <p:nvSpPr>
          <p:cNvPr id="3" name="مستطيل 2"/>
          <p:cNvSpPr/>
          <p:nvPr/>
        </p:nvSpPr>
        <p:spPr>
          <a:xfrm>
            <a:off x="64629" y="202066"/>
            <a:ext cx="928694" cy="78581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2" name="Picture 4"/>
          <p:cNvPicPr>
            <a:picLocks noChangeAspect="1" noChangeArrowheads="1"/>
          </p:cNvPicPr>
          <p:nvPr/>
        </p:nvPicPr>
        <p:blipFill>
          <a:blip r:embed="rId3"/>
          <a:srcRect b="4166"/>
          <a:stretch>
            <a:fillRect/>
          </a:stretch>
        </p:blipFill>
        <p:spPr bwMode="auto">
          <a:xfrm>
            <a:off x="0" y="142876"/>
            <a:ext cx="9144000" cy="6572272"/>
          </a:xfrm>
          <a:prstGeom prst="rect">
            <a:avLst/>
          </a:prstGeom>
          <a:noFill/>
          <a:ln w="9525">
            <a:noFill/>
            <a:miter lim="800000"/>
            <a:headEnd/>
            <a:tailEnd/>
          </a:ln>
          <a:effectLst/>
        </p:spPr>
      </p:pic>
      <p:sp>
        <p:nvSpPr>
          <p:cNvPr id="8" name="مستطيل 7"/>
          <p:cNvSpPr/>
          <p:nvPr/>
        </p:nvSpPr>
        <p:spPr>
          <a:xfrm>
            <a:off x="1643042" y="1857364"/>
            <a:ext cx="1071570" cy="92869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4" name="Picture 6"/>
          <p:cNvPicPr>
            <a:picLocks noChangeAspect="1" noChangeArrowheads="1"/>
          </p:cNvPicPr>
          <p:nvPr/>
        </p:nvPicPr>
        <p:blipFill>
          <a:blip r:embed="rId4"/>
          <a:srcRect b="4603"/>
          <a:stretch>
            <a:fillRect/>
          </a:stretch>
        </p:blipFill>
        <p:spPr bwMode="auto">
          <a:xfrm>
            <a:off x="0" y="142852"/>
            <a:ext cx="9144000" cy="6542314"/>
          </a:xfrm>
          <a:prstGeom prst="rect">
            <a:avLst/>
          </a:prstGeom>
          <a:noFill/>
          <a:ln w="9525">
            <a:noFill/>
            <a:miter lim="800000"/>
            <a:headEnd/>
            <a:tailEnd/>
          </a:ln>
          <a:effectLst/>
        </p:spPr>
      </p:pic>
      <p:sp>
        <p:nvSpPr>
          <p:cNvPr id="11" name="مستطيل 10"/>
          <p:cNvSpPr/>
          <p:nvPr/>
        </p:nvSpPr>
        <p:spPr>
          <a:xfrm>
            <a:off x="1857356" y="1500174"/>
            <a:ext cx="1214446" cy="135732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5" name="Picture 7"/>
          <p:cNvPicPr>
            <a:picLocks noChangeAspect="1" noChangeArrowheads="1"/>
          </p:cNvPicPr>
          <p:nvPr/>
        </p:nvPicPr>
        <p:blipFill>
          <a:blip r:embed="rId5"/>
          <a:srcRect b="4762"/>
          <a:stretch>
            <a:fillRect/>
          </a:stretch>
        </p:blipFill>
        <p:spPr bwMode="auto">
          <a:xfrm>
            <a:off x="0" y="183719"/>
            <a:ext cx="9144000" cy="6531429"/>
          </a:xfrm>
          <a:prstGeom prst="rect">
            <a:avLst/>
          </a:prstGeom>
          <a:noFill/>
          <a:ln w="9525">
            <a:noFill/>
            <a:miter lim="800000"/>
            <a:headEnd/>
            <a:tailEnd/>
          </a:ln>
          <a:effectLst/>
        </p:spPr>
      </p:pic>
      <p:sp>
        <p:nvSpPr>
          <p:cNvPr id="13" name="مستطيل 12"/>
          <p:cNvSpPr/>
          <p:nvPr/>
        </p:nvSpPr>
        <p:spPr>
          <a:xfrm>
            <a:off x="5210849" y="1600200"/>
            <a:ext cx="1571636" cy="142876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7" name="Picture 9"/>
          <p:cNvPicPr>
            <a:picLocks noChangeAspect="1" noChangeArrowheads="1"/>
          </p:cNvPicPr>
          <p:nvPr/>
        </p:nvPicPr>
        <p:blipFill>
          <a:blip r:embed="rId6"/>
          <a:srcRect b="4166"/>
          <a:stretch>
            <a:fillRect/>
          </a:stretch>
        </p:blipFill>
        <p:spPr bwMode="auto">
          <a:xfrm>
            <a:off x="0" y="0"/>
            <a:ext cx="9144000" cy="6572272"/>
          </a:xfrm>
          <a:prstGeom prst="rect">
            <a:avLst/>
          </a:prstGeom>
          <a:noFill/>
          <a:ln w="9525">
            <a:noFill/>
            <a:miter lim="800000"/>
            <a:headEnd/>
            <a:tailEnd/>
          </a:ln>
          <a:effectLst/>
        </p:spPr>
      </p:pic>
      <p:sp>
        <p:nvSpPr>
          <p:cNvPr id="17" name="مستطيل 16"/>
          <p:cNvSpPr/>
          <p:nvPr/>
        </p:nvSpPr>
        <p:spPr>
          <a:xfrm>
            <a:off x="4214810" y="1142984"/>
            <a:ext cx="1285884" cy="1857388"/>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8" name="Picture 10"/>
          <p:cNvPicPr>
            <a:picLocks noChangeAspect="1" noChangeArrowheads="1"/>
          </p:cNvPicPr>
          <p:nvPr/>
        </p:nvPicPr>
        <p:blipFill>
          <a:blip r:embed="rId7"/>
          <a:srcRect b="4166"/>
          <a:stretch>
            <a:fillRect/>
          </a:stretch>
        </p:blipFill>
        <p:spPr bwMode="auto">
          <a:xfrm>
            <a:off x="0" y="285728"/>
            <a:ext cx="9144000" cy="6572272"/>
          </a:xfrm>
          <a:prstGeom prst="rect">
            <a:avLst/>
          </a:prstGeom>
          <a:noFill/>
          <a:ln w="9525">
            <a:noFill/>
            <a:miter lim="800000"/>
            <a:headEnd/>
            <a:tailEnd/>
          </a:ln>
          <a:effectLst/>
        </p:spPr>
      </p:pic>
      <p:sp>
        <p:nvSpPr>
          <p:cNvPr id="19" name="شكل بيضاوي 18"/>
          <p:cNvSpPr/>
          <p:nvPr/>
        </p:nvSpPr>
        <p:spPr>
          <a:xfrm>
            <a:off x="1714480" y="1285860"/>
            <a:ext cx="1785950" cy="178595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9" name="Picture 11"/>
          <p:cNvPicPr>
            <a:picLocks noChangeAspect="1" noChangeArrowheads="1"/>
          </p:cNvPicPr>
          <p:nvPr/>
        </p:nvPicPr>
        <p:blipFill>
          <a:blip r:embed="rId8"/>
          <a:srcRect b="5208"/>
          <a:stretch>
            <a:fillRect/>
          </a:stretch>
        </p:blipFill>
        <p:spPr bwMode="auto">
          <a:xfrm>
            <a:off x="0" y="0"/>
            <a:ext cx="9144000" cy="6500834"/>
          </a:xfrm>
          <a:prstGeom prst="rect">
            <a:avLst/>
          </a:prstGeom>
          <a:noFill/>
          <a:ln w="9525">
            <a:noFill/>
            <a:miter lim="800000"/>
            <a:headEnd/>
            <a:tailEnd/>
          </a:ln>
          <a:effectLst/>
        </p:spPr>
      </p:pic>
      <p:sp>
        <p:nvSpPr>
          <p:cNvPr id="16" name="مربع نص 15"/>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8" name="مربع نص 1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50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3000" fill="hold"/>
                                        <p:tgtEl>
                                          <p:spTgt spid="12290"/>
                                        </p:tgtEl>
                                        <p:attrNameLst>
                                          <p:attrName>ppt_w</p:attrName>
                                        </p:attrNameLst>
                                      </p:cBhvr>
                                      <p:tavLst>
                                        <p:tav tm="0">
                                          <p:val>
                                            <p:strVal val="#ppt_w*0.70"/>
                                          </p:val>
                                        </p:tav>
                                        <p:tav tm="100000">
                                          <p:val>
                                            <p:strVal val="#ppt_w"/>
                                          </p:val>
                                        </p:tav>
                                      </p:tavLst>
                                    </p:anim>
                                    <p:anim calcmode="lin" valueType="num">
                                      <p:cBhvr>
                                        <p:cTn id="8" dur="3000" fill="hold"/>
                                        <p:tgtEl>
                                          <p:spTgt spid="12290"/>
                                        </p:tgtEl>
                                        <p:attrNameLst>
                                          <p:attrName>ppt_h</p:attrName>
                                        </p:attrNameLst>
                                      </p:cBhvr>
                                      <p:tavLst>
                                        <p:tav tm="0">
                                          <p:val>
                                            <p:strVal val="#ppt_h"/>
                                          </p:val>
                                        </p:tav>
                                        <p:tav tm="100000">
                                          <p:val>
                                            <p:strVal val="#ppt_h"/>
                                          </p:val>
                                        </p:tav>
                                      </p:tavLst>
                                    </p:anim>
                                    <p:animEffect transition="in" filter="fade">
                                      <p:cBhvr>
                                        <p:cTn id="9" dur="3000"/>
                                        <p:tgtEl>
                                          <p:spTgt spid="12290"/>
                                        </p:tgtEl>
                                      </p:cBhvr>
                                    </p:animEffect>
                                  </p:childTnLst>
                                </p:cTn>
                              </p:par>
                            </p:childTnLst>
                          </p:cTn>
                        </p:par>
                        <p:par>
                          <p:cTn id="10" fill="hold">
                            <p:stCondLst>
                              <p:cond delay="3500"/>
                            </p:stCondLst>
                            <p:childTnLst>
                              <p:par>
                                <p:cTn id="11" presetID="55" presetClass="entr" presetSubtype="0" fill="hold" grpId="0" nodeType="after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strVal val="#ppt_w*0.70"/>
                                          </p:val>
                                        </p:tav>
                                        <p:tav tm="100000">
                                          <p:val>
                                            <p:strVal val="#ppt_w"/>
                                          </p:val>
                                        </p:tav>
                                      </p:tavLst>
                                    </p:anim>
                                    <p:anim calcmode="lin" valueType="num">
                                      <p:cBhvr>
                                        <p:cTn id="14" dur="3000" fill="hold"/>
                                        <p:tgtEl>
                                          <p:spTgt spid="3"/>
                                        </p:tgtEl>
                                        <p:attrNameLst>
                                          <p:attrName>ppt_h</p:attrName>
                                        </p:attrNameLst>
                                      </p:cBhvr>
                                      <p:tavLst>
                                        <p:tav tm="0">
                                          <p:val>
                                            <p:strVal val="#ppt_h"/>
                                          </p:val>
                                        </p:tav>
                                        <p:tav tm="100000">
                                          <p:val>
                                            <p:strVal val="#ppt_h"/>
                                          </p:val>
                                        </p:tav>
                                      </p:tavLst>
                                    </p:anim>
                                    <p:animEffect transition="in" filter="fade">
                                      <p:cBhvr>
                                        <p:cTn id="15" dur="3000"/>
                                        <p:tgtEl>
                                          <p:spTgt spid="3"/>
                                        </p:tgtEl>
                                      </p:cBhvr>
                                    </p:animEffect>
                                  </p:childTnLst>
                                </p:cTn>
                              </p:par>
                            </p:childTnLst>
                          </p:cTn>
                        </p:par>
                        <p:par>
                          <p:cTn id="16" fill="hold">
                            <p:stCondLst>
                              <p:cond delay="7000"/>
                            </p:stCondLst>
                            <p:childTnLst>
                              <p:par>
                                <p:cTn id="17" presetID="50" presetClass="entr" presetSubtype="0" decel="100000" fill="hold" nodeType="afterEffect">
                                  <p:stCondLst>
                                    <p:cond delay="500"/>
                                  </p:stCondLst>
                                  <p:childTnLst>
                                    <p:set>
                                      <p:cBhvr>
                                        <p:cTn id="18" dur="1" fill="hold">
                                          <p:stCondLst>
                                            <p:cond delay="0"/>
                                          </p:stCondLst>
                                        </p:cTn>
                                        <p:tgtEl>
                                          <p:spTgt spid="12292"/>
                                        </p:tgtEl>
                                        <p:attrNameLst>
                                          <p:attrName>style.visibility</p:attrName>
                                        </p:attrNameLst>
                                      </p:cBhvr>
                                      <p:to>
                                        <p:strVal val="visible"/>
                                      </p:to>
                                    </p:set>
                                    <p:anim calcmode="lin" valueType="num">
                                      <p:cBhvr>
                                        <p:cTn id="19" dur="3000" fill="hold"/>
                                        <p:tgtEl>
                                          <p:spTgt spid="12292"/>
                                        </p:tgtEl>
                                        <p:attrNameLst>
                                          <p:attrName>ppt_w</p:attrName>
                                        </p:attrNameLst>
                                      </p:cBhvr>
                                      <p:tavLst>
                                        <p:tav tm="0">
                                          <p:val>
                                            <p:strVal val="#ppt_w+.3"/>
                                          </p:val>
                                        </p:tav>
                                        <p:tav tm="100000">
                                          <p:val>
                                            <p:strVal val="#ppt_w"/>
                                          </p:val>
                                        </p:tav>
                                      </p:tavLst>
                                    </p:anim>
                                    <p:anim calcmode="lin" valueType="num">
                                      <p:cBhvr>
                                        <p:cTn id="20" dur="3000" fill="hold"/>
                                        <p:tgtEl>
                                          <p:spTgt spid="12292"/>
                                        </p:tgtEl>
                                        <p:attrNameLst>
                                          <p:attrName>ppt_h</p:attrName>
                                        </p:attrNameLst>
                                      </p:cBhvr>
                                      <p:tavLst>
                                        <p:tav tm="0">
                                          <p:val>
                                            <p:strVal val="#ppt_h"/>
                                          </p:val>
                                        </p:tav>
                                        <p:tav tm="100000">
                                          <p:val>
                                            <p:strVal val="#ppt_h"/>
                                          </p:val>
                                        </p:tav>
                                      </p:tavLst>
                                    </p:anim>
                                    <p:animEffect transition="in" filter="fade">
                                      <p:cBhvr>
                                        <p:cTn id="21" dur="3000"/>
                                        <p:tgtEl>
                                          <p:spTgt spid="12292"/>
                                        </p:tgtEl>
                                      </p:cBhvr>
                                    </p:animEffect>
                                  </p:childTnLst>
                                </p:cTn>
                              </p:par>
                            </p:childTnLst>
                          </p:cTn>
                        </p:par>
                        <p:par>
                          <p:cTn id="22" fill="hold">
                            <p:stCondLst>
                              <p:cond delay="10500"/>
                            </p:stCondLst>
                            <p:childTnLst>
                              <p:par>
                                <p:cTn id="23" presetID="53"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0" fill="hold"/>
                                        <p:tgtEl>
                                          <p:spTgt spid="8"/>
                                        </p:tgtEl>
                                        <p:attrNameLst>
                                          <p:attrName>ppt_w</p:attrName>
                                        </p:attrNameLst>
                                      </p:cBhvr>
                                      <p:tavLst>
                                        <p:tav tm="0">
                                          <p:val>
                                            <p:fltVal val="0"/>
                                          </p:val>
                                        </p:tav>
                                        <p:tav tm="100000">
                                          <p:val>
                                            <p:strVal val="#ppt_w"/>
                                          </p:val>
                                        </p:tav>
                                      </p:tavLst>
                                    </p:anim>
                                    <p:anim calcmode="lin" valueType="num">
                                      <p:cBhvr>
                                        <p:cTn id="26" dur="3000" fill="hold"/>
                                        <p:tgtEl>
                                          <p:spTgt spid="8"/>
                                        </p:tgtEl>
                                        <p:attrNameLst>
                                          <p:attrName>ppt_h</p:attrName>
                                        </p:attrNameLst>
                                      </p:cBhvr>
                                      <p:tavLst>
                                        <p:tav tm="0">
                                          <p:val>
                                            <p:fltVal val="0"/>
                                          </p:val>
                                        </p:tav>
                                        <p:tav tm="100000">
                                          <p:val>
                                            <p:strVal val="#ppt_h"/>
                                          </p:val>
                                        </p:tav>
                                      </p:tavLst>
                                    </p:anim>
                                    <p:animEffect transition="in" filter="fade">
                                      <p:cBhvr>
                                        <p:cTn id="27" dur="3000"/>
                                        <p:tgtEl>
                                          <p:spTgt spid="8"/>
                                        </p:tgtEl>
                                      </p:cBhvr>
                                    </p:animEffect>
                                  </p:childTnLst>
                                </p:cTn>
                              </p:par>
                            </p:childTnLst>
                          </p:cTn>
                        </p:par>
                        <p:par>
                          <p:cTn id="28" fill="hold">
                            <p:stCondLst>
                              <p:cond delay="14000"/>
                            </p:stCondLst>
                            <p:childTnLst>
                              <p:par>
                                <p:cTn id="29" presetID="23" presetClass="entr" presetSubtype="16" fill="hold" nodeType="afterEffect">
                                  <p:stCondLst>
                                    <p:cond delay="500"/>
                                  </p:stCondLst>
                                  <p:childTnLst>
                                    <p:set>
                                      <p:cBhvr>
                                        <p:cTn id="30" dur="1" fill="hold">
                                          <p:stCondLst>
                                            <p:cond delay="0"/>
                                          </p:stCondLst>
                                        </p:cTn>
                                        <p:tgtEl>
                                          <p:spTgt spid="12294"/>
                                        </p:tgtEl>
                                        <p:attrNameLst>
                                          <p:attrName>style.visibility</p:attrName>
                                        </p:attrNameLst>
                                      </p:cBhvr>
                                      <p:to>
                                        <p:strVal val="visible"/>
                                      </p:to>
                                    </p:set>
                                    <p:anim calcmode="lin" valueType="num">
                                      <p:cBhvr>
                                        <p:cTn id="31" dur="3000" fill="hold"/>
                                        <p:tgtEl>
                                          <p:spTgt spid="12294"/>
                                        </p:tgtEl>
                                        <p:attrNameLst>
                                          <p:attrName>ppt_w</p:attrName>
                                        </p:attrNameLst>
                                      </p:cBhvr>
                                      <p:tavLst>
                                        <p:tav tm="0">
                                          <p:val>
                                            <p:fltVal val="0"/>
                                          </p:val>
                                        </p:tav>
                                        <p:tav tm="100000">
                                          <p:val>
                                            <p:strVal val="#ppt_w"/>
                                          </p:val>
                                        </p:tav>
                                      </p:tavLst>
                                    </p:anim>
                                    <p:anim calcmode="lin" valueType="num">
                                      <p:cBhvr>
                                        <p:cTn id="32" dur="3000" fill="hold"/>
                                        <p:tgtEl>
                                          <p:spTgt spid="12294"/>
                                        </p:tgtEl>
                                        <p:attrNameLst>
                                          <p:attrName>ppt_h</p:attrName>
                                        </p:attrNameLst>
                                      </p:cBhvr>
                                      <p:tavLst>
                                        <p:tav tm="0">
                                          <p:val>
                                            <p:fltVal val="0"/>
                                          </p:val>
                                        </p:tav>
                                        <p:tav tm="100000">
                                          <p:val>
                                            <p:strVal val="#ppt_h"/>
                                          </p:val>
                                        </p:tav>
                                      </p:tavLst>
                                    </p:anim>
                                  </p:childTnLst>
                                </p:cTn>
                              </p:par>
                            </p:childTnLst>
                          </p:cTn>
                        </p:par>
                        <p:par>
                          <p:cTn id="33" fill="hold">
                            <p:stCondLst>
                              <p:cond delay="17500"/>
                            </p:stCondLst>
                            <p:childTnLst>
                              <p:par>
                                <p:cTn id="34" presetID="48" presetClass="entr" presetSubtype="0" accel="50000" fill="hold" grpId="0"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3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3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38" dur="3000" fill="hold"/>
                                        <p:tgtEl>
                                          <p:spTgt spid="11"/>
                                        </p:tgtEl>
                                        <p:attrNameLst>
                                          <p:attrName>ppt_y</p:attrName>
                                        </p:attrNameLst>
                                      </p:cBhvr>
                                      <p:tavLst>
                                        <p:tav tm="0">
                                          <p:val>
                                            <p:strVal val="#ppt_y"/>
                                          </p:val>
                                        </p:tav>
                                        <p:tav tm="100000">
                                          <p:val>
                                            <p:strVal val="#ppt_y"/>
                                          </p:val>
                                        </p:tav>
                                      </p:tavLst>
                                    </p:anim>
                                    <p:animEffect transition="in" filter="fade">
                                      <p:cBhvr>
                                        <p:cTn id="39" dur="3000"/>
                                        <p:tgtEl>
                                          <p:spTgt spid="11"/>
                                        </p:tgtEl>
                                      </p:cBhvr>
                                    </p:animEffect>
                                  </p:childTnLst>
                                </p:cTn>
                              </p:par>
                            </p:childTnLst>
                          </p:cTn>
                        </p:par>
                        <p:par>
                          <p:cTn id="40" fill="hold">
                            <p:stCondLst>
                              <p:cond delay="21000"/>
                            </p:stCondLst>
                            <p:childTnLst>
                              <p:par>
                                <p:cTn id="41" presetID="51" presetClass="entr" presetSubtype="0" fill="hold" nodeType="afterEffect">
                                  <p:stCondLst>
                                    <p:cond delay="500"/>
                                  </p:stCondLst>
                                  <p:childTnLst>
                                    <p:set>
                                      <p:cBhvr>
                                        <p:cTn id="42" dur="1" fill="hold">
                                          <p:stCondLst>
                                            <p:cond delay="0"/>
                                          </p:stCondLst>
                                        </p:cTn>
                                        <p:tgtEl>
                                          <p:spTgt spid="12295"/>
                                        </p:tgtEl>
                                        <p:attrNameLst>
                                          <p:attrName>style.visibility</p:attrName>
                                        </p:attrNameLst>
                                      </p:cBhvr>
                                      <p:to>
                                        <p:strVal val="visible"/>
                                      </p:to>
                                    </p:set>
                                    <p:animEffect transition="in" filter="fade">
                                      <p:cBhvr>
                                        <p:cTn id="43" dur="1925" decel="100000"/>
                                        <p:tgtEl>
                                          <p:spTgt spid="12295"/>
                                        </p:tgtEl>
                                      </p:cBhvr>
                                    </p:animEffect>
                                    <p:animScale>
                                      <p:cBhvr>
                                        <p:cTn id="44" dur="1925" decel="100000"/>
                                        <p:tgtEl>
                                          <p:spTgt spid="12295"/>
                                        </p:tgtEl>
                                      </p:cBhvr>
                                      <p:from x="10000" y="10000"/>
                                      <p:to x="200000" y="450000"/>
                                    </p:animScale>
                                    <p:animScale>
                                      <p:cBhvr>
                                        <p:cTn id="45" dur="3075" accel="100000" fill="hold">
                                          <p:stCondLst>
                                            <p:cond delay="1925"/>
                                          </p:stCondLst>
                                        </p:cTn>
                                        <p:tgtEl>
                                          <p:spTgt spid="12295"/>
                                        </p:tgtEl>
                                      </p:cBhvr>
                                      <p:from x="200000" y="450000"/>
                                      <p:to x="100000" y="100000"/>
                                    </p:animScale>
                                    <p:set>
                                      <p:cBhvr>
                                        <p:cTn id="46" dur="1925" fill="hold"/>
                                        <p:tgtEl>
                                          <p:spTgt spid="12295"/>
                                        </p:tgtEl>
                                        <p:attrNameLst>
                                          <p:attrName>ppt_x</p:attrName>
                                        </p:attrNameLst>
                                      </p:cBhvr>
                                      <p:to>
                                        <p:strVal val="(0.5)"/>
                                      </p:to>
                                    </p:set>
                                    <p:anim from="(0.5)" to="(#ppt_x)" calcmode="lin" valueType="num">
                                      <p:cBhvr>
                                        <p:cTn id="47" dur="3075" accel="100000" fill="hold">
                                          <p:stCondLst>
                                            <p:cond delay="1925"/>
                                          </p:stCondLst>
                                        </p:cTn>
                                        <p:tgtEl>
                                          <p:spTgt spid="12295"/>
                                        </p:tgtEl>
                                        <p:attrNameLst>
                                          <p:attrName>ppt_x</p:attrName>
                                        </p:attrNameLst>
                                      </p:cBhvr>
                                    </p:anim>
                                    <p:set>
                                      <p:cBhvr>
                                        <p:cTn id="48" dur="1925" fill="hold"/>
                                        <p:tgtEl>
                                          <p:spTgt spid="12295"/>
                                        </p:tgtEl>
                                        <p:attrNameLst>
                                          <p:attrName>ppt_y</p:attrName>
                                        </p:attrNameLst>
                                      </p:cBhvr>
                                      <p:to>
                                        <p:strVal val="(#ppt_y+0.4)"/>
                                      </p:to>
                                    </p:set>
                                    <p:anim from="(#ppt_y+0.4)" to="(#ppt_y)" calcmode="lin" valueType="num">
                                      <p:cBhvr>
                                        <p:cTn id="49" dur="3075" accel="100000" fill="hold">
                                          <p:stCondLst>
                                            <p:cond delay="1925"/>
                                          </p:stCondLst>
                                        </p:cTn>
                                        <p:tgtEl>
                                          <p:spTgt spid="12295"/>
                                        </p:tgtEl>
                                        <p:attrNameLst>
                                          <p:attrName>ppt_y</p:attrName>
                                        </p:attrNameLst>
                                      </p:cBhvr>
                                    </p:anim>
                                  </p:childTnLst>
                                </p:cTn>
                              </p:par>
                            </p:childTnLst>
                          </p:cTn>
                        </p:par>
                        <p:par>
                          <p:cTn id="50" fill="hold">
                            <p:stCondLst>
                              <p:cond delay="26500"/>
                            </p:stCondLst>
                            <p:childTnLst>
                              <p:par>
                                <p:cTn id="51" presetID="35" presetClass="entr" presetSubtype="0" fill="hold" grpId="0" nodeType="afterEffect">
                                  <p:stCondLst>
                                    <p:cond delay="100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3000"/>
                                        <p:tgtEl>
                                          <p:spTgt spid="13"/>
                                        </p:tgtEl>
                                      </p:cBhvr>
                                    </p:animEffect>
                                    <p:anim calcmode="lin" valueType="num">
                                      <p:cBhvr>
                                        <p:cTn id="54" dur="3000" fill="hold"/>
                                        <p:tgtEl>
                                          <p:spTgt spid="13"/>
                                        </p:tgtEl>
                                        <p:attrNameLst>
                                          <p:attrName>style.rotation</p:attrName>
                                        </p:attrNameLst>
                                      </p:cBhvr>
                                      <p:tavLst>
                                        <p:tav tm="0">
                                          <p:val>
                                            <p:fltVal val="720"/>
                                          </p:val>
                                        </p:tav>
                                        <p:tav tm="100000">
                                          <p:val>
                                            <p:fltVal val="0"/>
                                          </p:val>
                                        </p:tav>
                                      </p:tavLst>
                                    </p:anim>
                                    <p:anim calcmode="lin" valueType="num">
                                      <p:cBhvr>
                                        <p:cTn id="55" dur="3000" fill="hold"/>
                                        <p:tgtEl>
                                          <p:spTgt spid="13"/>
                                        </p:tgtEl>
                                        <p:attrNameLst>
                                          <p:attrName>ppt_h</p:attrName>
                                        </p:attrNameLst>
                                      </p:cBhvr>
                                      <p:tavLst>
                                        <p:tav tm="0">
                                          <p:val>
                                            <p:fltVal val="0"/>
                                          </p:val>
                                        </p:tav>
                                        <p:tav tm="100000">
                                          <p:val>
                                            <p:strVal val="#ppt_h"/>
                                          </p:val>
                                        </p:tav>
                                      </p:tavLst>
                                    </p:anim>
                                    <p:anim calcmode="lin" valueType="num">
                                      <p:cBhvr>
                                        <p:cTn id="56" dur="3000" fill="hold"/>
                                        <p:tgtEl>
                                          <p:spTgt spid="13"/>
                                        </p:tgtEl>
                                        <p:attrNameLst>
                                          <p:attrName>ppt_w</p:attrName>
                                        </p:attrNameLst>
                                      </p:cBhvr>
                                      <p:tavLst>
                                        <p:tav tm="0">
                                          <p:val>
                                            <p:fltVal val="0"/>
                                          </p:val>
                                        </p:tav>
                                        <p:tav tm="100000">
                                          <p:val>
                                            <p:strVal val="#ppt_w"/>
                                          </p:val>
                                        </p:tav>
                                      </p:tavLst>
                                    </p:anim>
                                  </p:childTnLst>
                                </p:cTn>
                              </p:par>
                            </p:childTnLst>
                          </p:cTn>
                        </p:par>
                        <p:par>
                          <p:cTn id="57" fill="hold">
                            <p:stCondLst>
                              <p:cond delay="30500"/>
                            </p:stCondLst>
                            <p:childTnLst>
                              <p:par>
                                <p:cTn id="58" presetID="29" presetClass="entr" presetSubtype="0" fill="hold" nodeType="afterEffect">
                                  <p:stCondLst>
                                    <p:cond delay="500"/>
                                  </p:stCondLst>
                                  <p:childTnLst>
                                    <p:set>
                                      <p:cBhvr>
                                        <p:cTn id="59" dur="1" fill="hold">
                                          <p:stCondLst>
                                            <p:cond delay="0"/>
                                          </p:stCondLst>
                                        </p:cTn>
                                        <p:tgtEl>
                                          <p:spTgt spid="12297"/>
                                        </p:tgtEl>
                                        <p:attrNameLst>
                                          <p:attrName>style.visibility</p:attrName>
                                        </p:attrNameLst>
                                      </p:cBhvr>
                                      <p:to>
                                        <p:strVal val="visible"/>
                                      </p:to>
                                    </p:set>
                                    <p:anim calcmode="lin" valueType="num">
                                      <p:cBhvr>
                                        <p:cTn id="60" dur="3000" fill="hold"/>
                                        <p:tgtEl>
                                          <p:spTgt spid="12297"/>
                                        </p:tgtEl>
                                        <p:attrNameLst>
                                          <p:attrName>ppt_x</p:attrName>
                                        </p:attrNameLst>
                                      </p:cBhvr>
                                      <p:tavLst>
                                        <p:tav tm="0">
                                          <p:val>
                                            <p:strVal val="#ppt_x-.2"/>
                                          </p:val>
                                        </p:tav>
                                        <p:tav tm="100000">
                                          <p:val>
                                            <p:strVal val="#ppt_x"/>
                                          </p:val>
                                        </p:tav>
                                      </p:tavLst>
                                    </p:anim>
                                    <p:anim calcmode="lin" valueType="num">
                                      <p:cBhvr>
                                        <p:cTn id="61" dur="3000" fill="hold"/>
                                        <p:tgtEl>
                                          <p:spTgt spid="12297"/>
                                        </p:tgtEl>
                                        <p:attrNameLst>
                                          <p:attrName>ppt_y</p:attrName>
                                        </p:attrNameLst>
                                      </p:cBhvr>
                                      <p:tavLst>
                                        <p:tav tm="0">
                                          <p:val>
                                            <p:strVal val="#ppt_y"/>
                                          </p:val>
                                        </p:tav>
                                        <p:tav tm="100000">
                                          <p:val>
                                            <p:strVal val="#ppt_y"/>
                                          </p:val>
                                        </p:tav>
                                      </p:tavLst>
                                    </p:anim>
                                    <p:animEffect transition="in" filter="wipe(right)" prLst="gradientSize: 0.1">
                                      <p:cBhvr>
                                        <p:cTn id="62" dur="3000"/>
                                        <p:tgtEl>
                                          <p:spTgt spid="12297"/>
                                        </p:tgtEl>
                                      </p:cBhvr>
                                    </p:animEffect>
                                  </p:childTnLst>
                                </p:cTn>
                              </p:par>
                            </p:childTnLst>
                          </p:cTn>
                        </p:par>
                        <p:par>
                          <p:cTn id="63" fill="hold">
                            <p:stCondLst>
                              <p:cond delay="34000"/>
                            </p:stCondLst>
                            <p:childTnLst>
                              <p:par>
                                <p:cTn id="64" presetID="20" presetClass="entr" presetSubtype="0" fill="hold" grpId="0" nodeType="afterEffect">
                                  <p:stCondLst>
                                    <p:cond delay="500"/>
                                  </p:stCondLst>
                                  <p:childTnLst>
                                    <p:set>
                                      <p:cBhvr>
                                        <p:cTn id="65" dur="1" fill="hold">
                                          <p:stCondLst>
                                            <p:cond delay="0"/>
                                          </p:stCondLst>
                                        </p:cTn>
                                        <p:tgtEl>
                                          <p:spTgt spid="17"/>
                                        </p:tgtEl>
                                        <p:attrNameLst>
                                          <p:attrName>style.visibility</p:attrName>
                                        </p:attrNameLst>
                                      </p:cBhvr>
                                      <p:to>
                                        <p:strVal val="visible"/>
                                      </p:to>
                                    </p:set>
                                    <p:animEffect transition="in" filter="wedge">
                                      <p:cBhvr>
                                        <p:cTn id="66" dur="3000"/>
                                        <p:tgtEl>
                                          <p:spTgt spid="17"/>
                                        </p:tgtEl>
                                      </p:cBhvr>
                                    </p:animEffect>
                                  </p:childTnLst>
                                </p:cTn>
                              </p:par>
                            </p:childTnLst>
                          </p:cTn>
                        </p:par>
                        <p:par>
                          <p:cTn id="67" fill="hold">
                            <p:stCondLst>
                              <p:cond delay="37500"/>
                            </p:stCondLst>
                            <p:childTnLst>
                              <p:par>
                                <p:cTn id="68" presetID="31" presetClass="entr" presetSubtype="0" fill="hold" nodeType="afterEffect">
                                  <p:stCondLst>
                                    <p:cond delay="500"/>
                                  </p:stCondLst>
                                  <p:iterate type="lt">
                                    <p:tmPct val="5000"/>
                                  </p:iterate>
                                  <p:childTnLst>
                                    <p:set>
                                      <p:cBhvr>
                                        <p:cTn id="69" dur="1" fill="hold">
                                          <p:stCondLst>
                                            <p:cond delay="0"/>
                                          </p:stCondLst>
                                        </p:cTn>
                                        <p:tgtEl>
                                          <p:spTgt spid="12298"/>
                                        </p:tgtEl>
                                        <p:attrNameLst>
                                          <p:attrName>style.visibility</p:attrName>
                                        </p:attrNameLst>
                                      </p:cBhvr>
                                      <p:to>
                                        <p:strVal val="visible"/>
                                      </p:to>
                                    </p:set>
                                    <p:anim calcmode="lin" valueType="num">
                                      <p:cBhvr>
                                        <p:cTn id="70" dur="3000" fill="hold"/>
                                        <p:tgtEl>
                                          <p:spTgt spid="12298"/>
                                        </p:tgtEl>
                                        <p:attrNameLst>
                                          <p:attrName>ppt_w</p:attrName>
                                        </p:attrNameLst>
                                      </p:cBhvr>
                                      <p:tavLst>
                                        <p:tav tm="0">
                                          <p:val>
                                            <p:fltVal val="0"/>
                                          </p:val>
                                        </p:tav>
                                        <p:tav tm="100000">
                                          <p:val>
                                            <p:strVal val="#ppt_w"/>
                                          </p:val>
                                        </p:tav>
                                      </p:tavLst>
                                    </p:anim>
                                    <p:anim calcmode="lin" valueType="num">
                                      <p:cBhvr>
                                        <p:cTn id="71" dur="3000" fill="hold"/>
                                        <p:tgtEl>
                                          <p:spTgt spid="12298"/>
                                        </p:tgtEl>
                                        <p:attrNameLst>
                                          <p:attrName>ppt_h</p:attrName>
                                        </p:attrNameLst>
                                      </p:cBhvr>
                                      <p:tavLst>
                                        <p:tav tm="0">
                                          <p:val>
                                            <p:fltVal val="0"/>
                                          </p:val>
                                        </p:tav>
                                        <p:tav tm="100000">
                                          <p:val>
                                            <p:strVal val="#ppt_h"/>
                                          </p:val>
                                        </p:tav>
                                      </p:tavLst>
                                    </p:anim>
                                    <p:anim calcmode="lin" valueType="num">
                                      <p:cBhvr>
                                        <p:cTn id="72" dur="3000" fill="hold"/>
                                        <p:tgtEl>
                                          <p:spTgt spid="12298"/>
                                        </p:tgtEl>
                                        <p:attrNameLst>
                                          <p:attrName>style.rotation</p:attrName>
                                        </p:attrNameLst>
                                      </p:cBhvr>
                                      <p:tavLst>
                                        <p:tav tm="0">
                                          <p:val>
                                            <p:fltVal val="90"/>
                                          </p:val>
                                        </p:tav>
                                        <p:tav tm="100000">
                                          <p:val>
                                            <p:fltVal val="0"/>
                                          </p:val>
                                        </p:tav>
                                      </p:tavLst>
                                    </p:anim>
                                    <p:animEffect transition="in" filter="fade">
                                      <p:cBhvr>
                                        <p:cTn id="73" dur="3000"/>
                                        <p:tgtEl>
                                          <p:spTgt spid="12298"/>
                                        </p:tgtEl>
                                      </p:cBhvr>
                                    </p:animEffect>
                                  </p:childTnLst>
                                </p:cTn>
                              </p:par>
                            </p:childTnLst>
                          </p:cTn>
                        </p:par>
                        <p:par>
                          <p:cTn id="74" fill="hold">
                            <p:stCondLst>
                              <p:cond delay="41000"/>
                            </p:stCondLst>
                            <p:childTnLst>
                              <p:par>
                                <p:cTn id="75" presetID="20" presetClass="entr" presetSubtype="0" fill="hold" grpId="0" nodeType="afterEffect">
                                  <p:stCondLst>
                                    <p:cond delay="500"/>
                                  </p:stCondLst>
                                  <p:childTnLst>
                                    <p:set>
                                      <p:cBhvr>
                                        <p:cTn id="76" dur="1" fill="hold">
                                          <p:stCondLst>
                                            <p:cond delay="0"/>
                                          </p:stCondLst>
                                        </p:cTn>
                                        <p:tgtEl>
                                          <p:spTgt spid="19"/>
                                        </p:tgtEl>
                                        <p:attrNameLst>
                                          <p:attrName>style.visibility</p:attrName>
                                        </p:attrNameLst>
                                      </p:cBhvr>
                                      <p:to>
                                        <p:strVal val="visible"/>
                                      </p:to>
                                    </p:set>
                                    <p:animEffect transition="in" filter="wedge">
                                      <p:cBhvr>
                                        <p:cTn id="77" dur="3000"/>
                                        <p:tgtEl>
                                          <p:spTgt spid="19"/>
                                        </p:tgtEl>
                                      </p:cBhvr>
                                    </p:animEffect>
                                  </p:childTnLst>
                                </p:cTn>
                              </p:par>
                            </p:childTnLst>
                          </p:cTn>
                        </p:par>
                        <p:par>
                          <p:cTn id="78" fill="hold">
                            <p:stCondLst>
                              <p:cond delay="44500"/>
                            </p:stCondLst>
                            <p:childTnLst>
                              <p:par>
                                <p:cTn id="79" presetID="55" presetClass="entr" presetSubtype="0" fill="hold" nodeType="afterEffect">
                                  <p:stCondLst>
                                    <p:cond delay="500"/>
                                  </p:stCondLst>
                                  <p:childTnLst>
                                    <p:set>
                                      <p:cBhvr>
                                        <p:cTn id="80" dur="1" fill="hold">
                                          <p:stCondLst>
                                            <p:cond delay="0"/>
                                          </p:stCondLst>
                                        </p:cTn>
                                        <p:tgtEl>
                                          <p:spTgt spid="12299"/>
                                        </p:tgtEl>
                                        <p:attrNameLst>
                                          <p:attrName>style.visibility</p:attrName>
                                        </p:attrNameLst>
                                      </p:cBhvr>
                                      <p:to>
                                        <p:strVal val="visible"/>
                                      </p:to>
                                    </p:set>
                                    <p:anim calcmode="lin" valueType="num">
                                      <p:cBhvr>
                                        <p:cTn id="81" dur="1000" fill="hold"/>
                                        <p:tgtEl>
                                          <p:spTgt spid="12299"/>
                                        </p:tgtEl>
                                        <p:attrNameLst>
                                          <p:attrName>ppt_w</p:attrName>
                                        </p:attrNameLst>
                                      </p:cBhvr>
                                      <p:tavLst>
                                        <p:tav tm="0">
                                          <p:val>
                                            <p:strVal val="#ppt_w*0.70"/>
                                          </p:val>
                                        </p:tav>
                                        <p:tav tm="100000">
                                          <p:val>
                                            <p:strVal val="#ppt_w"/>
                                          </p:val>
                                        </p:tav>
                                      </p:tavLst>
                                    </p:anim>
                                    <p:anim calcmode="lin" valueType="num">
                                      <p:cBhvr>
                                        <p:cTn id="82" dur="1000" fill="hold"/>
                                        <p:tgtEl>
                                          <p:spTgt spid="12299"/>
                                        </p:tgtEl>
                                        <p:attrNameLst>
                                          <p:attrName>ppt_h</p:attrName>
                                        </p:attrNameLst>
                                      </p:cBhvr>
                                      <p:tavLst>
                                        <p:tav tm="0">
                                          <p:val>
                                            <p:strVal val="#ppt_h"/>
                                          </p:val>
                                        </p:tav>
                                        <p:tav tm="100000">
                                          <p:val>
                                            <p:strVal val="#ppt_h"/>
                                          </p:val>
                                        </p:tav>
                                      </p:tavLst>
                                    </p:anim>
                                    <p:animEffect transition="in" filter="fade">
                                      <p:cBhvr>
                                        <p:cTn id="83" dur="1000"/>
                                        <p:tgtEl>
                                          <p:spTgt spid="12299"/>
                                        </p:tgtEl>
                                      </p:cBhvr>
                                    </p:animEffect>
                                  </p:childTnLst>
                                </p:cTn>
                              </p:par>
                            </p:childTnLst>
                          </p:cTn>
                        </p:par>
                        <p:par>
                          <p:cTn id="84" fill="hold">
                            <p:stCondLst>
                              <p:cond delay="46000"/>
                            </p:stCondLst>
                            <p:childTnLst>
                              <p:par>
                                <p:cTn id="85" presetID="8" presetClass="entr" presetSubtype="16"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diamond(in)">
                                      <p:cBhvr>
                                        <p:cTn id="8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animBg="1"/>
      <p:bldP spid="13" grpId="0" animBg="1"/>
      <p:bldP spid="17" grpId="0" animBg="1"/>
      <p:bldP spid="19" grpId="0" animBg="1"/>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531772" y="1357298"/>
            <a:ext cx="8612229" cy="3416320"/>
          </a:xfrm>
          <a:prstGeom prst="rect">
            <a:avLst/>
          </a:prstGeom>
          <a:noFill/>
        </p:spPr>
        <p:txBody>
          <a:bodyPr wrap="none" rtlCol="1">
            <a:spAutoFit/>
          </a:bodyPr>
          <a:lstStyle/>
          <a:p>
            <a:r>
              <a:rPr lang="ar-SA" sz="3600" dirty="0" smtClean="0">
                <a:solidFill>
                  <a:schemeClr val="accent4">
                    <a:lumMod val="75000"/>
                  </a:schemeClr>
                </a:solidFill>
                <a:cs typeface="DecoType Naskh Variants" pitchFamily="2" charset="-78"/>
              </a:rPr>
              <a:t>ننفذ هذا لبرنامج </a:t>
            </a:r>
            <a:r>
              <a:rPr lang="en-US" sz="3600" dirty="0" smtClean="0">
                <a:solidFill>
                  <a:schemeClr val="accent4">
                    <a:lumMod val="75000"/>
                  </a:schemeClr>
                </a:solidFill>
                <a:cs typeface="DecoType Naskh Variants" pitchFamily="2" charset="-78"/>
              </a:rPr>
              <a:t>abhari.htm</a:t>
            </a:r>
            <a:r>
              <a:rPr lang="ar-SA" sz="3600" dirty="0" smtClean="0">
                <a:solidFill>
                  <a:schemeClr val="accent4">
                    <a:lumMod val="75000"/>
                  </a:schemeClr>
                </a:solidFill>
                <a:cs typeface="DecoType Naskh Variants" pitchFamily="2" charset="-78"/>
              </a:rPr>
              <a:t> من الحاسب </a:t>
            </a:r>
            <a:r>
              <a:rPr lang="en-US" sz="3600" dirty="0" smtClean="0">
                <a:solidFill>
                  <a:schemeClr val="accent4">
                    <a:lumMod val="75000"/>
                  </a:schemeClr>
                </a:solidFill>
                <a:cs typeface="DecoType Naskh Variants" pitchFamily="2" charset="-78"/>
              </a:rPr>
              <a:t> pc2</a:t>
            </a:r>
            <a:r>
              <a:rPr lang="ar-SA" sz="3600" dirty="0" smtClean="0">
                <a:solidFill>
                  <a:schemeClr val="accent4">
                    <a:lumMod val="75000"/>
                  </a:schemeClr>
                </a:solidFill>
                <a:cs typeface="DecoType Naskh Variants" pitchFamily="2" charset="-78"/>
              </a:rPr>
              <a:t> باستخدام المتصفح</a:t>
            </a:r>
          </a:p>
          <a:p>
            <a:r>
              <a:rPr lang="ar-SA" sz="3600" dirty="0" smtClean="0">
                <a:solidFill>
                  <a:schemeClr val="accent4">
                    <a:lumMod val="75000"/>
                  </a:schemeClr>
                </a:solidFill>
                <a:cs typeface="DecoType Naskh Variants" pitchFamily="2" charset="-78"/>
              </a:rPr>
              <a:t> </a:t>
            </a:r>
            <a:r>
              <a:rPr lang="en-US" sz="3600" dirty="0" smtClean="0">
                <a:solidFill>
                  <a:schemeClr val="accent4">
                    <a:lumMod val="75000"/>
                  </a:schemeClr>
                </a:solidFill>
                <a:cs typeface="DecoType Naskh Variants" pitchFamily="2" charset="-78"/>
              </a:rPr>
              <a:t>Internet Explorer</a:t>
            </a:r>
            <a:r>
              <a:rPr lang="ar-SA" sz="3600" dirty="0" smtClean="0">
                <a:solidFill>
                  <a:schemeClr val="accent4">
                    <a:lumMod val="75000"/>
                  </a:schemeClr>
                </a:solidFill>
                <a:cs typeface="DecoType Naskh Variants" pitchFamily="2" charset="-78"/>
              </a:rPr>
              <a:t> من  شركة </a:t>
            </a:r>
            <a:r>
              <a:rPr lang="en-US" sz="3600" dirty="0" smtClean="0">
                <a:solidFill>
                  <a:schemeClr val="accent4">
                    <a:lumMod val="75000"/>
                  </a:schemeClr>
                </a:solidFill>
                <a:cs typeface="DecoType Naskh Variants" pitchFamily="2" charset="-78"/>
              </a:rPr>
              <a:t> </a:t>
            </a:r>
            <a:r>
              <a:rPr lang="ar-SA" sz="3600" dirty="0" smtClean="0">
                <a:solidFill>
                  <a:schemeClr val="accent4">
                    <a:lumMod val="75000"/>
                  </a:schemeClr>
                </a:solidFill>
                <a:cs typeface="DecoType Naskh Variants" pitchFamily="2" charset="-78"/>
              </a:rPr>
              <a:t> </a:t>
            </a:r>
            <a:r>
              <a:rPr lang="en-US" sz="3600" dirty="0" smtClean="0">
                <a:solidFill>
                  <a:schemeClr val="accent4">
                    <a:lumMod val="75000"/>
                  </a:schemeClr>
                </a:solidFill>
                <a:cs typeface="DecoType Naskh Variants" pitchFamily="2" charset="-78"/>
              </a:rPr>
              <a:t>Microsoft</a:t>
            </a:r>
            <a:r>
              <a:rPr lang="ar-SA" sz="3600" dirty="0" smtClean="0">
                <a:solidFill>
                  <a:schemeClr val="accent4">
                    <a:lumMod val="75000"/>
                  </a:schemeClr>
                </a:solidFill>
                <a:cs typeface="DecoType Naskh Variants" pitchFamily="2" charset="-78"/>
              </a:rPr>
              <a:t> </a:t>
            </a:r>
          </a:p>
          <a:p>
            <a:endParaRPr lang="ar-SA" sz="3600" dirty="0" smtClean="0">
              <a:solidFill>
                <a:schemeClr val="accent4">
                  <a:lumMod val="75000"/>
                </a:schemeClr>
              </a:solidFill>
              <a:cs typeface="DecoType Naskh Variants" pitchFamily="2" charset="-78"/>
            </a:endParaRPr>
          </a:p>
          <a:p>
            <a:pPr algn="ctr"/>
            <a:r>
              <a:rPr lang="en-US" sz="3600" dirty="0" smtClean="0">
                <a:solidFill>
                  <a:schemeClr val="accent4">
                    <a:lumMod val="75000"/>
                  </a:schemeClr>
                </a:solidFill>
                <a:cs typeface="DecoType Naskh Variants" pitchFamily="2" charset="-78"/>
              </a:rPr>
              <a:t>http://www.ksu.sa/hisham/abhari.htm</a:t>
            </a:r>
            <a:endParaRPr lang="ar-SA" sz="3600" dirty="0" smtClean="0">
              <a:solidFill>
                <a:schemeClr val="accent4">
                  <a:lumMod val="75000"/>
                </a:schemeClr>
              </a:solidFill>
              <a:cs typeface="DecoType Naskh Variants" pitchFamily="2" charset="-78"/>
            </a:endParaRPr>
          </a:p>
          <a:p>
            <a:pPr algn="ctr"/>
            <a:endParaRPr lang="en-US" sz="3600" dirty="0" smtClean="0">
              <a:solidFill>
                <a:schemeClr val="accent4">
                  <a:lumMod val="75000"/>
                </a:schemeClr>
              </a:solidFill>
              <a:cs typeface="DecoType Naskh Variants" pitchFamily="2" charset="-78"/>
            </a:endParaRPr>
          </a:p>
          <a:p>
            <a:r>
              <a:rPr lang="ar-SA" sz="3600" dirty="0" smtClean="0">
                <a:solidFill>
                  <a:schemeClr val="accent4">
                    <a:lumMod val="75000"/>
                  </a:schemeClr>
                </a:solidFill>
                <a:cs typeface="DecoType Naskh Variants" pitchFamily="2" charset="-78"/>
              </a:rPr>
              <a:t> و تكون النتيجة كالتالي:</a:t>
            </a:r>
            <a:endParaRPr lang="ar-SA" sz="3600" dirty="0">
              <a:solidFill>
                <a:schemeClr val="accent4">
                  <a:lumMod val="75000"/>
                </a:schemeClr>
              </a:solidFill>
              <a:cs typeface="DecoType Naskh Variants" pitchFamily="2" charset="-78"/>
            </a:endParaRPr>
          </a:p>
        </p:txBody>
      </p:sp>
      <p:sp>
        <p:nvSpPr>
          <p:cNvPr id="4" name="مربع نص 3"/>
          <p:cNvSpPr txBox="1"/>
          <p:nvPr/>
        </p:nvSpPr>
        <p:spPr>
          <a:xfrm>
            <a:off x="3500430" y="464344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ربع نص 2"/>
          <p:cNvSpPr txBox="1"/>
          <p:nvPr/>
        </p:nvSpPr>
        <p:spPr>
          <a:xfrm>
            <a:off x="6072198" y="357166"/>
            <a:ext cx="2771913" cy="2215991"/>
          </a:xfrm>
          <a:prstGeom prst="rect">
            <a:avLst/>
          </a:prstGeom>
          <a:noFill/>
        </p:spPr>
        <p:txBody>
          <a:bodyPr wrap="none" rtlCol="1">
            <a:spAutoFit/>
          </a:bodyPr>
          <a:lstStyle/>
          <a:p>
            <a:r>
              <a:rPr lang="en-US" sz="13800" b="1" dirty="0" smtClean="0">
                <a:solidFill>
                  <a:srgbClr val="C00000"/>
                </a:solidFill>
              </a:rPr>
              <a:t>pc2</a:t>
            </a:r>
            <a:endParaRPr lang="ar-SA" sz="13800" b="1" dirty="0">
              <a:solidFill>
                <a:srgbClr val="C00000"/>
              </a:solidFill>
            </a:endParaRPr>
          </a:p>
        </p:txBody>
      </p:sp>
      <p:sp>
        <p:nvSpPr>
          <p:cNvPr id="4" name="شكل بيضاوي 3"/>
          <p:cNvSpPr/>
          <p:nvPr/>
        </p:nvSpPr>
        <p:spPr>
          <a:xfrm>
            <a:off x="571472" y="5857892"/>
            <a:ext cx="928694" cy="100010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3316"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8" name="مستطيل مستدير الزوايا 7"/>
          <p:cNvSpPr/>
          <p:nvPr/>
        </p:nvSpPr>
        <p:spPr>
          <a:xfrm>
            <a:off x="785786" y="214290"/>
            <a:ext cx="4500594" cy="121444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3317" name="Picture 5"/>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0" name="مستطيل مستدير الزوايا 9"/>
          <p:cNvSpPr/>
          <p:nvPr/>
        </p:nvSpPr>
        <p:spPr>
          <a:xfrm>
            <a:off x="857224" y="142852"/>
            <a:ext cx="3214710"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ربع نص 8"/>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1" name="مربع نص 10"/>
          <p:cNvSpPr txBox="1"/>
          <p:nvPr/>
        </p:nvSpPr>
        <p:spPr>
          <a:xfrm>
            <a:off x="5692414" y="542926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3000" fill="hold"/>
                                        <p:tgtEl>
                                          <p:spTgt spid="13314"/>
                                        </p:tgtEl>
                                        <p:attrNameLst>
                                          <p:attrName>ppt_w</p:attrName>
                                        </p:attrNameLst>
                                      </p:cBhvr>
                                      <p:tavLst>
                                        <p:tav tm="0">
                                          <p:val>
                                            <p:fltVal val="0"/>
                                          </p:val>
                                        </p:tav>
                                        <p:tav tm="100000">
                                          <p:val>
                                            <p:strVal val="#ppt_w"/>
                                          </p:val>
                                        </p:tav>
                                      </p:tavLst>
                                    </p:anim>
                                    <p:anim calcmode="lin" valueType="num">
                                      <p:cBhvr>
                                        <p:cTn id="8" dur="3000" fill="hold"/>
                                        <p:tgtEl>
                                          <p:spTgt spid="13314"/>
                                        </p:tgtEl>
                                        <p:attrNameLst>
                                          <p:attrName>ppt_h</p:attrName>
                                        </p:attrNameLst>
                                      </p:cBhvr>
                                      <p:tavLst>
                                        <p:tav tm="0">
                                          <p:val>
                                            <p:fltVal val="0"/>
                                          </p:val>
                                        </p:tav>
                                        <p:tav tm="100000">
                                          <p:val>
                                            <p:strVal val="#ppt_h"/>
                                          </p:val>
                                        </p:tav>
                                      </p:tavLst>
                                    </p:anim>
                                    <p:anim calcmode="lin" valueType="num">
                                      <p:cBhvr>
                                        <p:cTn id="9" dur="3000" fill="hold"/>
                                        <p:tgtEl>
                                          <p:spTgt spid="13314"/>
                                        </p:tgtEl>
                                        <p:attrNameLst>
                                          <p:attrName>style.rotation</p:attrName>
                                        </p:attrNameLst>
                                      </p:cBhvr>
                                      <p:tavLst>
                                        <p:tav tm="0">
                                          <p:val>
                                            <p:fltVal val="90"/>
                                          </p:val>
                                        </p:tav>
                                        <p:tav tm="100000">
                                          <p:val>
                                            <p:fltVal val="0"/>
                                          </p:val>
                                        </p:tav>
                                      </p:tavLst>
                                    </p:anim>
                                    <p:animEffect transition="in" filter="fade">
                                      <p:cBhvr>
                                        <p:cTn id="10" dur="3000"/>
                                        <p:tgtEl>
                                          <p:spTgt spid="13314"/>
                                        </p:tgtEl>
                                      </p:cBhvr>
                                    </p:animEffect>
                                  </p:childTnLst>
                                </p:cTn>
                              </p:par>
                            </p:childTnLst>
                          </p:cTn>
                        </p:par>
                        <p:par>
                          <p:cTn id="11" fill="hold">
                            <p:stCondLst>
                              <p:cond delay="3000"/>
                            </p:stCondLst>
                            <p:childTnLst>
                              <p:par>
                                <p:cTn id="12" presetID="2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0" fill="hold"/>
                                        <p:tgtEl>
                                          <p:spTgt spid="3"/>
                                        </p:tgtEl>
                                        <p:attrNameLst>
                                          <p:attrName>ppt_w</p:attrName>
                                        </p:attrNameLst>
                                      </p:cBhvr>
                                      <p:tavLst>
                                        <p:tav tm="0">
                                          <p:val>
                                            <p:fltVal val="0"/>
                                          </p:val>
                                        </p:tav>
                                        <p:tav tm="100000">
                                          <p:val>
                                            <p:strVal val="#ppt_w"/>
                                          </p:val>
                                        </p:tav>
                                      </p:tavLst>
                                    </p:anim>
                                    <p:anim calcmode="lin" valueType="num">
                                      <p:cBhvr>
                                        <p:cTn id="15" dur="3000" fill="hold"/>
                                        <p:tgtEl>
                                          <p:spTgt spid="3"/>
                                        </p:tgtEl>
                                        <p:attrNameLst>
                                          <p:attrName>ppt_h</p:attrName>
                                        </p:attrNameLst>
                                      </p:cBhvr>
                                      <p:tavLst>
                                        <p:tav tm="0">
                                          <p:val>
                                            <p:fltVal val="0"/>
                                          </p:val>
                                        </p:tav>
                                        <p:tav tm="100000">
                                          <p:val>
                                            <p:strVal val="#ppt_h"/>
                                          </p:val>
                                        </p:tav>
                                      </p:tavLst>
                                    </p:anim>
                                  </p:childTnLst>
                                </p:cTn>
                              </p:par>
                            </p:childTnLst>
                          </p:cTn>
                        </p:par>
                        <p:par>
                          <p:cTn id="16" fill="hold">
                            <p:stCondLst>
                              <p:cond delay="6000"/>
                            </p:stCondLst>
                            <p:childTnLst>
                              <p:par>
                                <p:cTn id="17" presetID="2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edge">
                                      <p:cBhvr>
                                        <p:cTn id="19" dur="3000"/>
                                        <p:tgtEl>
                                          <p:spTgt spid="4"/>
                                        </p:tgtEl>
                                      </p:cBhvr>
                                    </p:animEffect>
                                  </p:childTnLst>
                                </p:cTn>
                              </p:par>
                            </p:childTnLst>
                          </p:cTn>
                        </p:par>
                        <p:par>
                          <p:cTn id="20" fill="hold">
                            <p:stCondLst>
                              <p:cond delay="9000"/>
                            </p:stCondLst>
                            <p:childTnLst>
                              <p:par>
                                <p:cTn id="21" presetID="29" presetClass="entr" presetSubtype="0" fill="hold" nodeType="afterEffect">
                                  <p:stCondLst>
                                    <p:cond delay="0"/>
                                  </p:stCondLst>
                                  <p:childTnLst>
                                    <p:set>
                                      <p:cBhvr>
                                        <p:cTn id="22" dur="1" fill="hold">
                                          <p:stCondLst>
                                            <p:cond delay="0"/>
                                          </p:stCondLst>
                                        </p:cTn>
                                        <p:tgtEl>
                                          <p:spTgt spid="13316"/>
                                        </p:tgtEl>
                                        <p:attrNameLst>
                                          <p:attrName>style.visibility</p:attrName>
                                        </p:attrNameLst>
                                      </p:cBhvr>
                                      <p:to>
                                        <p:strVal val="visible"/>
                                      </p:to>
                                    </p:set>
                                    <p:anim calcmode="lin" valueType="num">
                                      <p:cBhvr>
                                        <p:cTn id="23" dur="3000" fill="hold"/>
                                        <p:tgtEl>
                                          <p:spTgt spid="13316"/>
                                        </p:tgtEl>
                                        <p:attrNameLst>
                                          <p:attrName>ppt_x</p:attrName>
                                        </p:attrNameLst>
                                      </p:cBhvr>
                                      <p:tavLst>
                                        <p:tav tm="0">
                                          <p:val>
                                            <p:strVal val="#ppt_x-.2"/>
                                          </p:val>
                                        </p:tav>
                                        <p:tav tm="100000">
                                          <p:val>
                                            <p:strVal val="#ppt_x"/>
                                          </p:val>
                                        </p:tav>
                                      </p:tavLst>
                                    </p:anim>
                                    <p:anim calcmode="lin" valueType="num">
                                      <p:cBhvr>
                                        <p:cTn id="24" dur="3000" fill="hold"/>
                                        <p:tgtEl>
                                          <p:spTgt spid="13316"/>
                                        </p:tgtEl>
                                        <p:attrNameLst>
                                          <p:attrName>ppt_y</p:attrName>
                                        </p:attrNameLst>
                                      </p:cBhvr>
                                      <p:tavLst>
                                        <p:tav tm="0">
                                          <p:val>
                                            <p:strVal val="#ppt_y"/>
                                          </p:val>
                                        </p:tav>
                                        <p:tav tm="100000">
                                          <p:val>
                                            <p:strVal val="#ppt_y"/>
                                          </p:val>
                                        </p:tav>
                                      </p:tavLst>
                                    </p:anim>
                                    <p:animEffect transition="in" filter="wipe(right)" prLst="gradientSize: 0.1">
                                      <p:cBhvr>
                                        <p:cTn id="25" dur="3000"/>
                                        <p:tgtEl>
                                          <p:spTgt spid="13316"/>
                                        </p:tgtEl>
                                      </p:cBhvr>
                                    </p:animEffect>
                                  </p:childTnLst>
                                </p:cTn>
                              </p:par>
                            </p:childTnLst>
                          </p:cTn>
                        </p:par>
                        <p:par>
                          <p:cTn id="26" fill="hold">
                            <p:stCondLst>
                              <p:cond delay="12000"/>
                            </p:stCondLst>
                            <p:childTnLst>
                              <p:par>
                                <p:cTn id="27" presetID="29"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0" fill="hold"/>
                                        <p:tgtEl>
                                          <p:spTgt spid="8"/>
                                        </p:tgtEl>
                                        <p:attrNameLst>
                                          <p:attrName>ppt_x</p:attrName>
                                        </p:attrNameLst>
                                      </p:cBhvr>
                                      <p:tavLst>
                                        <p:tav tm="0">
                                          <p:val>
                                            <p:strVal val="#ppt_x-.2"/>
                                          </p:val>
                                        </p:tav>
                                        <p:tav tm="100000">
                                          <p:val>
                                            <p:strVal val="#ppt_x"/>
                                          </p:val>
                                        </p:tav>
                                      </p:tavLst>
                                    </p:anim>
                                    <p:anim calcmode="lin" valueType="num">
                                      <p:cBhvr>
                                        <p:cTn id="30" dur="3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1" dur="3000"/>
                                        <p:tgtEl>
                                          <p:spTgt spid="8"/>
                                        </p:tgtEl>
                                      </p:cBhvr>
                                    </p:animEffect>
                                  </p:childTnLst>
                                </p:cTn>
                              </p:par>
                            </p:childTnLst>
                          </p:cTn>
                        </p:par>
                        <p:par>
                          <p:cTn id="32" fill="hold">
                            <p:stCondLst>
                              <p:cond delay="15000"/>
                            </p:stCondLst>
                            <p:childTnLst>
                              <p:par>
                                <p:cTn id="33" presetID="17" presetClass="entr" presetSubtype="10" fill="hold" nodeType="afterEffect">
                                  <p:stCondLst>
                                    <p:cond delay="0"/>
                                  </p:stCondLst>
                                  <p:childTnLst>
                                    <p:set>
                                      <p:cBhvr>
                                        <p:cTn id="34" dur="1" fill="hold">
                                          <p:stCondLst>
                                            <p:cond delay="0"/>
                                          </p:stCondLst>
                                        </p:cTn>
                                        <p:tgtEl>
                                          <p:spTgt spid="13317"/>
                                        </p:tgtEl>
                                        <p:attrNameLst>
                                          <p:attrName>style.visibility</p:attrName>
                                        </p:attrNameLst>
                                      </p:cBhvr>
                                      <p:to>
                                        <p:strVal val="visible"/>
                                      </p:to>
                                    </p:set>
                                    <p:anim calcmode="lin" valueType="num">
                                      <p:cBhvr>
                                        <p:cTn id="35" dur="3000" fill="hold"/>
                                        <p:tgtEl>
                                          <p:spTgt spid="13317"/>
                                        </p:tgtEl>
                                        <p:attrNameLst>
                                          <p:attrName>ppt_w</p:attrName>
                                        </p:attrNameLst>
                                      </p:cBhvr>
                                      <p:tavLst>
                                        <p:tav tm="0">
                                          <p:val>
                                            <p:fltVal val="0"/>
                                          </p:val>
                                        </p:tav>
                                        <p:tav tm="100000">
                                          <p:val>
                                            <p:strVal val="#ppt_w"/>
                                          </p:val>
                                        </p:tav>
                                      </p:tavLst>
                                    </p:anim>
                                    <p:anim calcmode="lin" valueType="num">
                                      <p:cBhvr>
                                        <p:cTn id="36" dur="3000" fill="hold"/>
                                        <p:tgtEl>
                                          <p:spTgt spid="13317"/>
                                        </p:tgtEl>
                                        <p:attrNameLst>
                                          <p:attrName>ppt_h</p:attrName>
                                        </p:attrNameLst>
                                      </p:cBhvr>
                                      <p:tavLst>
                                        <p:tav tm="0">
                                          <p:val>
                                            <p:strVal val="#ppt_h"/>
                                          </p:val>
                                        </p:tav>
                                        <p:tav tm="100000">
                                          <p:val>
                                            <p:strVal val="#ppt_h"/>
                                          </p:val>
                                        </p:tav>
                                      </p:tavLst>
                                    </p:anim>
                                  </p:childTnLst>
                                </p:cTn>
                              </p:par>
                            </p:childTnLst>
                          </p:cTn>
                        </p:par>
                        <p:par>
                          <p:cTn id="37" fill="hold">
                            <p:stCondLst>
                              <p:cond delay="18000"/>
                            </p:stCondLst>
                            <p:childTnLst>
                              <p:par>
                                <p:cTn id="38" presetID="17" presetClass="entr" presetSubtype="1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strVal val="#ppt_h"/>
                                          </p:val>
                                        </p:tav>
                                        <p:tav tm="100000">
                                          <p:val>
                                            <p:strVal val="#ppt_h"/>
                                          </p:val>
                                        </p:tav>
                                      </p:tavLst>
                                    </p:anim>
                                  </p:childTnLst>
                                </p:cTn>
                              </p:par>
                            </p:childTnLst>
                          </p:cTn>
                        </p:par>
                        <p:par>
                          <p:cTn id="42" fill="hold">
                            <p:stCondLst>
                              <p:cond delay="18500"/>
                            </p:stCondLst>
                            <p:childTnLst>
                              <p:par>
                                <p:cTn id="43" presetID="8" presetClass="entr" presetSubtype="16"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diamond(in)">
                                      <p:cBhvr>
                                        <p:cTn id="4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0"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 y="785794"/>
            <a:ext cx="9144000" cy="1323439"/>
          </a:xfrm>
          <a:prstGeom prst="rect">
            <a:avLst/>
          </a:prstGeom>
          <a:noFill/>
        </p:spPr>
        <p:txBody>
          <a:bodyPr wrap="square" rtlCol="1">
            <a:spAutoFit/>
          </a:bodyPr>
          <a:lstStyle/>
          <a:p>
            <a:pPr algn="ctr"/>
            <a:r>
              <a:rPr lang="ar-SA" sz="4400" dirty="0" smtClean="0">
                <a:solidFill>
                  <a:schemeClr val="accent4">
                    <a:lumMod val="75000"/>
                  </a:schemeClr>
                </a:solidFill>
                <a:cs typeface="DecoType Naskh Variants" pitchFamily="2" charset="-78"/>
              </a:rPr>
              <a:t>الخادم </a:t>
            </a:r>
            <a:r>
              <a:rPr lang="en-US" sz="4400" dirty="0" smtClean="0">
                <a:solidFill>
                  <a:schemeClr val="accent4">
                    <a:lumMod val="75000"/>
                  </a:schemeClr>
                </a:solidFill>
                <a:cs typeface="DecoType Naskh Variants" pitchFamily="2" charset="-78"/>
              </a:rPr>
              <a:t>www</a:t>
            </a:r>
            <a:endParaRPr lang="ar-SA" sz="4400" dirty="0" smtClean="0">
              <a:solidFill>
                <a:schemeClr val="accent4">
                  <a:lumMod val="75000"/>
                </a:schemeClr>
              </a:solidFill>
              <a:cs typeface="DecoType Naskh Variants" pitchFamily="2" charset="-78"/>
            </a:endParaRPr>
          </a:p>
          <a:p>
            <a:pPr algn="ctr"/>
            <a:r>
              <a:rPr lang="ar-SA" sz="3600" dirty="0" smtClean="0">
                <a:solidFill>
                  <a:schemeClr val="accent4">
                    <a:lumMod val="75000"/>
                  </a:schemeClr>
                </a:solidFill>
                <a:cs typeface="DecoType Naskh Variants" pitchFamily="2" charset="-78"/>
              </a:rPr>
              <a:t> يقدم للشبكة خدمة التصفح = </a:t>
            </a:r>
            <a:r>
              <a:rPr lang="en-US" sz="3600" dirty="0" smtClean="0">
                <a:solidFill>
                  <a:schemeClr val="accent4">
                    <a:lumMod val="75000"/>
                  </a:schemeClr>
                </a:solidFill>
                <a:cs typeface="DecoType Naskh Variants" pitchFamily="2" charset="-78"/>
              </a:rPr>
              <a:t>www  is web - server</a:t>
            </a:r>
            <a:endParaRPr lang="ar-SA" sz="3600" dirty="0">
              <a:solidFill>
                <a:schemeClr val="accent4">
                  <a:lumMod val="75000"/>
                </a:schemeClr>
              </a:solidFill>
              <a:cs typeface="DecoType Naskh Variants" pitchFamily="2" charset="-78"/>
            </a:endParaRPr>
          </a:p>
        </p:txBody>
      </p:sp>
      <p:pic>
        <p:nvPicPr>
          <p:cNvPr id="4" name="صورة 3" descr="chek1.bmp"/>
          <p:cNvPicPr>
            <a:picLocks noChangeAspect="1"/>
          </p:cNvPicPr>
          <p:nvPr/>
        </p:nvPicPr>
        <p:blipFill>
          <a:blip r:embed="rId2">
            <a:clrChange>
              <a:clrFrom>
                <a:srgbClr val="FFFFFF"/>
              </a:clrFrom>
              <a:clrTo>
                <a:srgbClr val="FFFFFF">
                  <a:alpha val="0"/>
                </a:srgbClr>
              </a:clrTo>
            </a:clrChange>
            <a:duotone>
              <a:schemeClr val="accent4">
                <a:shade val="45000"/>
                <a:satMod val="135000"/>
              </a:schemeClr>
              <a:prstClr val="white"/>
            </a:duotone>
          </a:blip>
          <a:srcRect l="32857" t="17857" r="30714" b="37143"/>
          <a:stretch>
            <a:fillRect/>
          </a:stretch>
        </p:blipFill>
        <p:spPr>
          <a:xfrm>
            <a:off x="3000364" y="3000372"/>
            <a:ext cx="2775857" cy="2743200"/>
          </a:xfrm>
          <a:prstGeom prst="rect">
            <a:avLst/>
          </a:prstGeom>
          <a:ln>
            <a:noFill/>
          </a:ln>
        </p:spPr>
      </p:pic>
      <p:pic>
        <p:nvPicPr>
          <p:cNvPr id="5" name="صورة 4" descr="chek.bmp"/>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blip>
          <a:srcRect l="33000" t="17679" r="31000" b="37143"/>
          <a:stretch>
            <a:fillRect/>
          </a:stretch>
        </p:blipFill>
        <p:spPr>
          <a:xfrm>
            <a:off x="3571868" y="2357430"/>
            <a:ext cx="2743200" cy="2754085"/>
          </a:xfrm>
          <a:prstGeom prst="rect">
            <a:avLst/>
          </a:prstGeom>
          <a:noFill/>
          <a:ln>
            <a:noFill/>
          </a:ln>
        </p:spPr>
      </p:pic>
      <p:sp>
        <p:nvSpPr>
          <p:cNvPr id="7" name="مربع نص 6"/>
          <p:cNvSpPr txBox="1"/>
          <p:nvPr/>
        </p:nvSpPr>
        <p:spPr>
          <a:xfrm>
            <a:off x="285720" y="514351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155" decel="100000"/>
                                        <p:tgtEl>
                                          <p:spTgt spid="2"/>
                                        </p:tgtEl>
                                      </p:cBhvr>
                                    </p:animEffect>
                                    <p:animScale>
                                      <p:cBhvr>
                                        <p:cTn id="8" dur="1155" decel="100000"/>
                                        <p:tgtEl>
                                          <p:spTgt spid="2"/>
                                        </p:tgtEl>
                                      </p:cBhvr>
                                      <p:from x="10000" y="10000"/>
                                      <p:to x="200000" y="450000"/>
                                    </p:animScale>
                                    <p:animScale>
                                      <p:cBhvr>
                                        <p:cTn id="9" dur="1845" accel="100000" fill="hold">
                                          <p:stCondLst>
                                            <p:cond delay="1155"/>
                                          </p:stCondLst>
                                        </p:cTn>
                                        <p:tgtEl>
                                          <p:spTgt spid="2"/>
                                        </p:tgtEl>
                                      </p:cBhvr>
                                      <p:from x="200000" y="450000"/>
                                      <p:to x="100000" y="100000"/>
                                    </p:animScale>
                                    <p:set>
                                      <p:cBhvr>
                                        <p:cTn id="10" dur="1155" fill="hold"/>
                                        <p:tgtEl>
                                          <p:spTgt spid="2"/>
                                        </p:tgtEl>
                                        <p:attrNameLst>
                                          <p:attrName>ppt_x</p:attrName>
                                        </p:attrNameLst>
                                      </p:cBhvr>
                                      <p:to>
                                        <p:strVal val="(0.5)"/>
                                      </p:to>
                                    </p:set>
                                    <p:anim from="(0.5)" to="(#ppt_x)" calcmode="lin" valueType="num">
                                      <p:cBhvr>
                                        <p:cTn id="11" dur="1845" accel="100000" fill="hold">
                                          <p:stCondLst>
                                            <p:cond delay="1155"/>
                                          </p:stCondLst>
                                        </p:cTn>
                                        <p:tgtEl>
                                          <p:spTgt spid="2"/>
                                        </p:tgtEl>
                                        <p:attrNameLst>
                                          <p:attrName>ppt_x</p:attrName>
                                        </p:attrNameLst>
                                      </p:cBhvr>
                                    </p:anim>
                                    <p:set>
                                      <p:cBhvr>
                                        <p:cTn id="12" dur="1155" fill="hold"/>
                                        <p:tgtEl>
                                          <p:spTgt spid="2"/>
                                        </p:tgtEl>
                                        <p:attrNameLst>
                                          <p:attrName>ppt_y</p:attrName>
                                        </p:attrNameLst>
                                      </p:cBhvr>
                                      <p:to>
                                        <p:strVal val="(#ppt_y+0.4)"/>
                                      </p:to>
                                    </p:set>
                                    <p:anim from="(#ppt_y+0.4)" to="(#ppt_y)" calcmode="lin" valueType="num">
                                      <p:cBhvr>
                                        <p:cTn id="13" dur="1845" accel="100000" fill="hold">
                                          <p:stCondLst>
                                            <p:cond delay="1155"/>
                                          </p:stCondLst>
                                        </p:cTn>
                                        <p:tgtEl>
                                          <p:spTgt spid="2"/>
                                        </p:tgtEl>
                                        <p:attrNameLst>
                                          <p:attrName>ppt_y</p:attrName>
                                        </p:attrNameLst>
                                      </p:cBhvr>
                                    </p:anim>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3000"/>
                                        <p:tgtEl>
                                          <p:spTgt spid="4"/>
                                        </p:tgtEl>
                                      </p:cBhvr>
                                    </p:animEffect>
                                  </p:childTnLst>
                                </p:cTn>
                              </p:par>
                            </p:childTnLst>
                          </p:cTn>
                        </p:par>
                        <p:par>
                          <p:cTn id="18" fill="hold">
                            <p:stCondLst>
                              <p:cond delay="6000"/>
                            </p:stCondLst>
                            <p:childTnLst>
                              <p:par>
                                <p:cTn id="19" presetID="2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childTnLst>
                          </p:cTn>
                        </p:par>
                        <p:par>
                          <p:cTn id="23" fill="hold">
                            <p:stCondLst>
                              <p:cond delay="6500"/>
                            </p:stCondLst>
                            <p:childTnLst>
                              <p:par>
                                <p:cTn id="24" presetID="8"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in)">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214291"/>
            <a:ext cx="9001156" cy="4832092"/>
          </a:xfrm>
          <a:prstGeom prst="rect">
            <a:avLst/>
          </a:prstGeom>
          <a:noFill/>
        </p:spPr>
        <p:txBody>
          <a:bodyPr wrap="square" rtlCol="1">
            <a:spAutoFit/>
          </a:bodyPr>
          <a:lstStyle/>
          <a:p>
            <a:r>
              <a:rPr lang="ar-SA" sz="4400" dirty="0" smtClean="0">
                <a:solidFill>
                  <a:schemeClr val="accent4">
                    <a:lumMod val="75000"/>
                  </a:schemeClr>
                </a:solidFill>
                <a:cs typeface="DecoType Naskh Variants" pitchFamily="2" charset="-78"/>
              </a:rPr>
              <a:t>و لإثبات أن الخادم </a:t>
            </a:r>
            <a:r>
              <a:rPr lang="en-US" sz="4400" dirty="0" smtClean="0">
                <a:solidFill>
                  <a:schemeClr val="accent4">
                    <a:lumMod val="75000"/>
                  </a:schemeClr>
                </a:solidFill>
                <a:cs typeface="DecoType Naskh Variants" pitchFamily="2" charset="-78"/>
              </a:rPr>
              <a:t>www</a:t>
            </a:r>
            <a:r>
              <a:rPr lang="ar-SA" sz="4400" dirty="0" smtClean="0">
                <a:solidFill>
                  <a:schemeClr val="accent4">
                    <a:lumMod val="75000"/>
                  </a:schemeClr>
                </a:solidFill>
                <a:cs typeface="DecoType Naskh Variants" pitchFamily="2" charset="-78"/>
              </a:rPr>
              <a:t> بالنطاق </a:t>
            </a:r>
            <a:r>
              <a:rPr lang="en-US" sz="4400" dirty="0" smtClean="0">
                <a:solidFill>
                  <a:schemeClr val="accent4">
                    <a:lumMod val="75000"/>
                  </a:schemeClr>
                </a:solidFill>
                <a:cs typeface="DecoType Naskh Variants" pitchFamily="2" charset="-78"/>
              </a:rPr>
              <a:t>ksu.sa</a:t>
            </a:r>
            <a:r>
              <a:rPr lang="ar-SA" sz="4400" dirty="0" smtClean="0">
                <a:solidFill>
                  <a:schemeClr val="accent4">
                    <a:lumMod val="75000"/>
                  </a:schemeClr>
                </a:solidFill>
                <a:cs typeface="DecoType Naskh Variants" pitchFamily="2" charset="-78"/>
              </a:rPr>
              <a:t> يدعم لغة الأكواد المحمية </a:t>
            </a:r>
            <a:r>
              <a:rPr lang="en-US" sz="4400" dirty="0" smtClean="0">
                <a:solidFill>
                  <a:schemeClr val="accent4">
                    <a:lumMod val="75000"/>
                  </a:schemeClr>
                </a:solidFill>
                <a:cs typeface="DecoType Naskh Variants" pitchFamily="2" charset="-78"/>
              </a:rPr>
              <a:t>PHP</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سوف نقوم بتعديل الملف </a:t>
            </a:r>
            <a:r>
              <a:rPr lang="en-US" sz="4400" dirty="0" smtClean="0">
                <a:solidFill>
                  <a:schemeClr val="accent4">
                    <a:lumMod val="75000"/>
                  </a:schemeClr>
                </a:solidFill>
                <a:cs typeface="DecoType Naskh Variants" pitchFamily="2" charset="-78"/>
              </a:rPr>
              <a:t>abhari.htm</a:t>
            </a:r>
            <a:r>
              <a:rPr lang="ar-SA" sz="4400" dirty="0" smtClean="0">
                <a:solidFill>
                  <a:schemeClr val="accent4">
                    <a:lumMod val="75000"/>
                  </a:schemeClr>
                </a:solidFill>
                <a:cs typeface="DecoType Naskh Variants" pitchFamily="2" charset="-78"/>
              </a:rPr>
              <a:t> الموجود في الموقع </a:t>
            </a:r>
            <a:r>
              <a:rPr lang="en-US" sz="4400" dirty="0" smtClean="0">
                <a:solidFill>
                  <a:schemeClr val="accent4">
                    <a:lumMod val="75000"/>
                  </a:schemeClr>
                </a:solidFill>
                <a:cs typeface="DecoType Naskh Variants" pitchFamily="2" charset="-78"/>
              </a:rPr>
              <a:t>hisham</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على صعيدين</a:t>
            </a:r>
          </a:p>
          <a:p>
            <a:pPr>
              <a:buFont typeface="Arial" pitchFamily="34" charset="0"/>
              <a:buChar char="•"/>
            </a:pPr>
            <a:r>
              <a:rPr lang="ar-SA" sz="4400" dirty="0" smtClean="0">
                <a:solidFill>
                  <a:schemeClr val="accent4">
                    <a:lumMod val="75000"/>
                  </a:schemeClr>
                </a:solidFill>
                <a:cs typeface="DecoType Naskh Variants" pitchFamily="2" charset="-78"/>
              </a:rPr>
              <a:t>الصعيد الأول نضيف إلى هذا البرنامج كود </a:t>
            </a:r>
            <a:r>
              <a:rPr lang="en-US" sz="4400" dirty="0" smtClean="0">
                <a:solidFill>
                  <a:schemeClr val="accent4">
                    <a:lumMod val="75000"/>
                  </a:schemeClr>
                </a:solidFill>
                <a:cs typeface="DecoType Naskh Variants" pitchFamily="2" charset="-78"/>
              </a:rPr>
              <a:t>php </a:t>
            </a:r>
            <a:r>
              <a:rPr lang="ar-SA" sz="4400" dirty="0" smtClean="0">
                <a:solidFill>
                  <a:schemeClr val="accent4">
                    <a:lumMod val="75000"/>
                  </a:schemeClr>
                </a:solidFill>
                <a:cs typeface="DecoType Naskh Variants" pitchFamily="2" charset="-78"/>
              </a:rPr>
              <a:t> على الشكل التالي:</a:t>
            </a:r>
          </a:p>
        </p:txBody>
      </p:sp>
      <p:sp>
        <p:nvSpPr>
          <p:cNvPr id="4" name="مربع نص 3"/>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مجموعة 7"/>
          <p:cNvGrpSpPr/>
          <p:nvPr/>
        </p:nvGrpSpPr>
        <p:grpSpPr>
          <a:xfrm>
            <a:off x="1643042" y="428604"/>
            <a:ext cx="7358114" cy="5601533"/>
            <a:chOff x="1000100" y="1500174"/>
            <a:chExt cx="7358114" cy="5601533"/>
          </a:xfrm>
        </p:grpSpPr>
        <p:sp>
          <p:nvSpPr>
            <p:cNvPr id="4" name="مستطيل 3"/>
            <p:cNvSpPr/>
            <p:nvPr/>
          </p:nvSpPr>
          <p:spPr>
            <a:xfrm>
              <a:off x="1000100" y="1500174"/>
              <a:ext cx="7358114" cy="5601533"/>
            </a:xfrm>
            <a:prstGeom prst="rect">
              <a:avLst/>
            </a:prstGeom>
            <a:solidFill>
              <a:srgbClr val="F0ECF4">
                <a:alpha val="78000"/>
              </a:srgbClr>
            </a:solidFill>
          </p:spPr>
          <p:txBody>
            <a:bodyPr wrap="square">
              <a:spAutoFit/>
            </a:bodyPr>
            <a:lstStyle/>
            <a:p>
              <a:pPr algn="l"/>
              <a:r>
                <a:rPr lang="en-US" sz="2000" b="1" dirty="0" smtClean="0">
                  <a:solidFill>
                    <a:schemeClr val="accent4">
                      <a:lumMod val="75000"/>
                    </a:schemeClr>
                  </a:solidFill>
                </a:rPr>
                <a:t>&lt;html&gt;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&lt;head&gt;</a:t>
              </a:r>
            </a:p>
            <a:p>
              <a:pPr algn="l"/>
              <a:r>
                <a:rPr lang="en-US" sz="2000" b="1" dirty="0" smtClean="0">
                  <a:solidFill>
                    <a:schemeClr val="accent4">
                      <a:lumMod val="75000"/>
                    </a:schemeClr>
                  </a:solidFill>
                </a:rPr>
                <a:t>&lt;title&gt;hisham abhari&lt;/title&gt;</a:t>
              </a:r>
            </a:p>
            <a:p>
              <a:pPr algn="l"/>
              <a:r>
                <a:rPr lang="en-US" sz="2000" b="1" dirty="0" smtClean="0">
                  <a:solidFill>
                    <a:schemeClr val="accent4">
                      <a:lumMod val="75000"/>
                    </a:schemeClr>
                  </a:solidFill>
                </a:rPr>
                <a:t>&lt;/head&gt;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&lt;body&gt;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&lt;p align="center"&gt;&lt;font size="7" color="#800000"&gt;Jana &amp; Adel&lt;/font&gt;&lt;/p&gt;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a:t>
              </a:r>
            </a:p>
            <a:p>
              <a:pPr algn="l"/>
              <a:r>
                <a:rPr lang="en-US" sz="2000" b="1" dirty="0" smtClean="0">
                  <a:solidFill>
                    <a:schemeClr val="accent4">
                      <a:lumMod val="75000"/>
                    </a:schemeClr>
                  </a:solidFill>
                </a:rPr>
                <a:t>echo("Abhari");</a:t>
              </a:r>
            </a:p>
            <a:p>
              <a:pPr algn="l"/>
              <a:r>
                <a:rPr lang="en-US" sz="2000" b="1" dirty="0" smtClean="0">
                  <a:solidFill>
                    <a:schemeClr val="accent4">
                      <a:lumMod val="75000"/>
                    </a:schemeClr>
                  </a:solidFill>
                </a:rPr>
                <a:t>?&gt;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&lt;/body&gt;</a:t>
              </a:r>
            </a:p>
            <a:p>
              <a:pPr algn="l"/>
              <a:endParaRPr lang="en-US" sz="2000" b="1" dirty="0" smtClean="0">
                <a:solidFill>
                  <a:schemeClr val="accent4">
                    <a:lumMod val="75000"/>
                  </a:schemeClr>
                </a:solidFill>
              </a:endParaRPr>
            </a:p>
            <a:p>
              <a:pPr algn="l"/>
              <a:r>
                <a:rPr lang="en-US" sz="2000" b="1" dirty="0" smtClean="0">
                  <a:solidFill>
                    <a:schemeClr val="accent4">
                      <a:lumMod val="75000"/>
                    </a:schemeClr>
                  </a:solidFill>
                </a:rPr>
                <a:t>&lt;/html&gt;</a:t>
              </a:r>
              <a:endParaRPr lang="ar-SA" sz="2000" b="1" dirty="0">
                <a:solidFill>
                  <a:schemeClr val="accent4">
                    <a:lumMod val="75000"/>
                  </a:schemeClr>
                </a:solidFill>
              </a:endParaRPr>
            </a:p>
          </p:txBody>
        </p:sp>
        <p:sp>
          <p:nvSpPr>
            <p:cNvPr id="6" name="مستطيل 5"/>
            <p:cNvSpPr/>
            <p:nvPr/>
          </p:nvSpPr>
          <p:spPr>
            <a:xfrm>
              <a:off x="1000100" y="4929198"/>
              <a:ext cx="1785950" cy="857256"/>
            </a:xfrm>
            <a:prstGeom prst="rect">
              <a:avLst/>
            </a:prstGeom>
            <a:solidFill>
              <a:schemeClr val="accent4">
                <a:lumMod val="75000"/>
                <a:alpha val="23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grpSp>
      <p:sp>
        <p:nvSpPr>
          <p:cNvPr id="9" name="مستطيل 8"/>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مربع نص 6"/>
          <p:cNvSpPr txBox="1"/>
          <p:nvPr/>
        </p:nvSpPr>
        <p:spPr>
          <a:xfrm>
            <a:off x="4929190" y="471488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2000"/>
                                        <p:tgtEl>
                                          <p:spTgt spid="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 y="1142984"/>
            <a:ext cx="9144000" cy="1015663"/>
          </a:xfrm>
          <a:prstGeom prst="rect">
            <a:avLst/>
          </a:prstGeom>
          <a:noFill/>
        </p:spPr>
        <p:txBody>
          <a:bodyPr wrap="square" rtlCol="1">
            <a:spAutoFit/>
          </a:bodyPr>
          <a:lstStyle/>
          <a:p>
            <a:pPr algn="ctr"/>
            <a:r>
              <a:rPr lang="ar-SA" sz="6000" dirty="0" smtClean="0">
                <a:solidFill>
                  <a:schemeClr val="accent4">
                    <a:lumMod val="75000"/>
                  </a:schemeClr>
                </a:solidFill>
                <a:cs typeface="DecoType Naskh Variants" pitchFamily="2" charset="-78"/>
              </a:rPr>
              <a:t>على الـ </a:t>
            </a:r>
            <a:r>
              <a:rPr lang="en-US" sz="6000" dirty="0" smtClean="0">
                <a:solidFill>
                  <a:schemeClr val="accent4">
                    <a:lumMod val="75000"/>
                  </a:schemeClr>
                </a:solidFill>
                <a:cs typeface="DecoType Naskh Variants" pitchFamily="2" charset="-78"/>
              </a:rPr>
              <a:t>Server</a:t>
            </a:r>
            <a:r>
              <a:rPr lang="en-US" sz="6000" dirty="0" smtClean="0">
                <a:solidFill>
                  <a:schemeClr val="accent4">
                    <a:lumMod val="75000"/>
                  </a:schemeClr>
                </a:solidFill>
              </a:rPr>
              <a:t> </a:t>
            </a:r>
            <a:endParaRPr lang="ar-SA" sz="6000" dirty="0">
              <a:solidFill>
                <a:schemeClr val="accent4">
                  <a:lumMod val="75000"/>
                </a:schemeClr>
              </a:solidFill>
            </a:endParaRPr>
          </a:p>
        </p:txBody>
      </p:sp>
      <p:sp>
        <p:nvSpPr>
          <p:cNvPr id="3" name="مربع نص 2"/>
          <p:cNvSpPr txBox="1"/>
          <p:nvPr/>
        </p:nvSpPr>
        <p:spPr>
          <a:xfrm>
            <a:off x="2643174" y="2285992"/>
            <a:ext cx="6008055" cy="3046988"/>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نلاحظ : </a:t>
            </a:r>
          </a:p>
          <a:p>
            <a:pPr>
              <a:buFont typeface="Arial" pitchFamily="34" charset="0"/>
              <a:buChar char="•"/>
            </a:pPr>
            <a:r>
              <a:rPr lang="ar-SA" sz="4800" dirty="0" smtClean="0">
                <a:solidFill>
                  <a:schemeClr val="accent4">
                    <a:lumMod val="75000"/>
                  </a:schemeClr>
                </a:solidFill>
                <a:cs typeface="DecoType Naskh Variants" pitchFamily="2" charset="-78"/>
              </a:rPr>
              <a:t>اسم الـ </a:t>
            </a:r>
            <a:r>
              <a:rPr lang="en-US" sz="4800" dirty="0" smtClean="0">
                <a:solidFill>
                  <a:schemeClr val="accent4">
                    <a:lumMod val="75000"/>
                  </a:schemeClr>
                </a:solidFill>
                <a:cs typeface="DecoType Naskh Variants" pitchFamily="2" charset="-78"/>
              </a:rPr>
              <a:t>Server </a:t>
            </a:r>
            <a:r>
              <a:rPr lang="ar-SA" sz="4800" dirty="0" smtClean="0">
                <a:solidFill>
                  <a:schemeClr val="accent4">
                    <a:lumMod val="75000"/>
                  </a:schemeClr>
                </a:solidFill>
                <a:cs typeface="DecoType Naskh Variants" pitchFamily="2" charset="-78"/>
              </a:rPr>
              <a:t> </a:t>
            </a:r>
          </a:p>
          <a:p>
            <a:pPr>
              <a:buFont typeface="Arial" pitchFamily="34" charset="0"/>
              <a:buChar char="•"/>
            </a:pPr>
            <a:r>
              <a:rPr lang="ar-SA" sz="4800" dirty="0" smtClean="0">
                <a:solidFill>
                  <a:schemeClr val="accent4">
                    <a:lumMod val="75000"/>
                  </a:schemeClr>
                </a:solidFill>
                <a:cs typeface="DecoType Naskh Variants" pitchFamily="2" charset="-78"/>
              </a:rPr>
              <a:t>العنوان المنطقي للـ </a:t>
            </a:r>
            <a:r>
              <a:rPr lang="en-US" sz="4800" dirty="0" smtClean="0">
                <a:solidFill>
                  <a:schemeClr val="accent4">
                    <a:lumMod val="75000"/>
                  </a:schemeClr>
                </a:solidFill>
                <a:cs typeface="DecoType Naskh Variants" pitchFamily="2" charset="-78"/>
              </a:rPr>
              <a:t>Server</a:t>
            </a:r>
            <a:r>
              <a:rPr lang="ar-SA" sz="4800" dirty="0" smtClean="0">
                <a:solidFill>
                  <a:schemeClr val="accent4">
                    <a:lumMod val="75000"/>
                  </a:schemeClr>
                </a:solidFill>
                <a:cs typeface="DecoType Naskh Variants" pitchFamily="2" charset="-78"/>
              </a:rPr>
              <a:t> </a:t>
            </a:r>
          </a:p>
          <a:p>
            <a:pPr>
              <a:buFont typeface="Arial" pitchFamily="34" charset="0"/>
              <a:buChar char="•"/>
            </a:pPr>
            <a:r>
              <a:rPr lang="ar-SA" sz="4800" dirty="0" smtClean="0">
                <a:solidFill>
                  <a:schemeClr val="accent4">
                    <a:lumMod val="75000"/>
                  </a:schemeClr>
                </a:solidFill>
                <a:cs typeface="DecoType Naskh Variants" pitchFamily="2" charset="-78"/>
              </a:rPr>
              <a:t>المهام التي أُكل بها هذا الـ </a:t>
            </a:r>
            <a:r>
              <a:rPr lang="en-US" sz="4800" dirty="0" smtClean="0">
                <a:solidFill>
                  <a:schemeClr val="accent4">
                    <a:lumMod val="75000"/>
                  </a:schemeClr>
                </a:solidFill>
                <a:cs typeface="DecoType Naskh Variants" pitchFamily="2" charset="-78"/>
              </a:rPr>
              <a:t>Server</a:t>
            </a:r>
            <a:endParaRPr lang="ar-SA" sz="4800" dirty="0">
              <a:solidFill>
                <a:schemeClr val="accent4">
                  <a:lumMod val="75000"/>
                </a:schemeClr>
              </a:solidFill>
              <a:cs typeface="DecoType Naskh Variants" pitchFamily="2" charset="-78"/>
            </a:endParaRPr>
          </a:p>
        </p:txBody>
      </p:sp>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مربع نص 6"/>
          <p:cNvSpPr txBox="1"/>
          <p:nvPr/>
        </p:nvSpPr>
        <p:spPr>
          <a:xfrm>
            <a:off x="1357290" y="1285860"/>
            <a:ext cx="7454285" cy="2123658"/>
          </a:xfrm>
          <a:prstGeom prst="rect">
            <a:avLst/>
          </a:prstGeom>
          <a:noFill/>
        </p:spPr>
        <p:txBody>
          <a:bodyPr wrap="square" rtlCol="1">
            <a:spAutoFit/>
          </a:bodyPr>
          <a:lstStyle/>
          <a:p>
            <a:pPr algn="just">
              <a:buFont typeface="Arial" pitchFamily="34" charset="0"/>
              <a:buChar char="•"/>
            </a:pPr>
            <a:r>
              <a:rPr lang="ar-SA" sz="4400" dirty="0" smtClean="0">
                <a:solidFill>
                  <a:schemeClr val="accent4">
                    <a:lumMod val="75000"/>
                  </a:schemeClr>
                </a:solidFill>
                <a:cs typeface="DecoType Naskh Variants" pitchFamily="2" charset="-78"/>
              </a:rPr>
              <a:t>على الصعيد الثاني نخزن هذا البرنامج في الموقع </a:t>
            </a:r>
            <a:r>
              <a:rPr lang="en-US" sz="4400" dirty="0" smtClean="0">
                <a:solidFill>
                  <a:schemeClr val="accent4">
                    <a:lumMod val="75000"/>
                  </a:schemeClr>
                </a:solidFill>
                <a:cs typeface="DecoType Naskh Variants" pitchFamily="2" charset="-78"/>
              </a:rPr>
              <a:t>hisham</a:t>
            </a:r>
            <a:r>
              <a:rPr lang="ar-SA" sz="4400" dirty="0" smtClean="0">
                <a:solidFill>
                  <a:schemeClr val="accent4">
                    <a:lumMod val="75000"/>
                  </a:schemeClr>
                </a:solidFill>
                <a:cs typeface="DecoType Naskh Variants" pitchFamily="2" charset="-78"/>
              </a:rPr>
              <a:t> تحت نفس الاسم </a:t>
            </a:r>
            <a:r>
              <a:rPr lang="en-US" sz="4400" dirty="0" smtClean="0">
                <a:solidFill>
                  <a:schemeClr val="accent4">
                    <a:lumMod val="75000"/>
                  </a:schemeClr>
                </a:solidFill>
                <a:cs typeface="DecoType Naskh Variants" pitchFamily="2" charset="-78"/>
              </a:rPr>
              <a:t>abhari</a:t>
            </a:r>
            <a:r>
              <a:rPr lang="ar-SA" sz="4400" dirty="0" smtClean="0">
                <a:solidFill>
                  <a:schemeClr val="accent4">
                    <a:lumMod val="75000"/>
                  </a:schemeClr>
                </a:solidFill>
                <a:cs typeface="DecoType Naskh Variants" pitchFamily="2" charset="-78"/>
              </a:rPr>
              <a:t> ولكن الامتداد  سوف يكون </a:t>
            </a:r>
            <a:r>
              <a:rPr lang="en-US" sz="4400" dirty="0" smtClean="0">
                <a:solidFill>
                  <a:schemeClr val="accent4">
                    <a:lumMod val="75000"/>
                  </a:schemeClr>
                </a:solidFill>
                <a:cs typeface="DecoType Naskh Variants" pitchFamily="2" charset="-78"/>
              </a:rPr>
              <a:t>php</a:t>
            </a:r>
            <a:r>
              <a:rPr lang="ar-SA" sz="4400" dirty="0" smtClean="0">
                <a:solidFill>
                  <a:schemeClr val="accent4">
                    <a:lumMod val="75000"/>
                  </a:schemeClr>
                </a:solidFill>
                <a:cs typeface="DecoType Naskh Variants" pitchFamily="2" charset="-78"/>
              </a:rPr>
              <a:t> أي </a:t>
            </a:r>
            <a:r>
              <a:rPr lang="en-US" sz="4400" dirty="0" smtClean="0">
                <a:solidFill>
                  <a:schemeClr val="accent4">
                    <a:lumMod val="75000"/>
                  </a:schemeClr>
                </a:solidFill>
                <a:cs typeface="DecoType Naskh Variants" pitchFamily="2" charset="-78"/>
              </a:rPr>
              <a:t>abhari.php</a:t>
            </a:r>
            <a:endParaRPr lang="ar-SA" sz="4400" dirty="0">
              <a:solidFill>
                <a:schemeClr val="accent4">
                  <a:lumMod val="75000"/>
                </a:schemeClr>
              </a:solidFill>
              <a:cs typeface="DecoType Naskh Variants" pitchFamily="2" charset="-78"/>
            </a:endParaRPr>
          </a:p>
        </p:txBody>
      </p:sp>
      <p:sp>
        <p:nvSpPr>
          <p:cNvPr id="4" name="مربع نص 3"/>
          <p:cNvSpPr txBox="1"/>
          <p:nvPr/>
        </p:nvSpPr>
        <p:spPr>
          <a:xfrm>
            <a:off x="3500430" y="500063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2000"/>
                                        <p:tgtEl>
                                          <p:spTgt spid="7"/>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28484" y="785794"/>
            <a:ext cx="8915518" cy="3785652"/>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ننفذ هذا لبرنامج </a:t>
            </a:r>
            <a:r>
              <a:rPr lang="en-US" sz="4000" dirty="0" smtClean="0">
                <a:solidFill>
                  <a:schemeClr val="accent4">
                    <a:lumMod val="75000"/>
                  </a:schemeClr>
                </a:solidFill>
                <a:cs typeface="DecoType Naskh Variants" pitchFamily="2" charset="-78"/>
              </a:rPr>
              <a:t>abhari.php</a:t>
            </a:r>
            <a:r>
              <a:rPr lang="ar-SA" sz="4000" dirty="0" smtClean="0">
                <a:solidFill>
                  <a:schemeClr val="accent4">
                    <a:lumMod val="75000"/>
                  </a:schemeClr>
                </a:solidFill>
                <a:cs typeface="DecoType Naskh Variants" pitchFamily="2" charset="-78"/>
              </a:rPr>
              <a:t> من الحاسب </a:t>
            </a:r>
            <a:r>
              <a:rPr lang="en-US" sz="4000" dirty="0" smtClean="0">
                <a:solidFill>
                  <a:schemeClr val="accent4">
                    <a:lumMod val="75000"/>
                  </a:schemeClr>
                </a:solidFill>
                <a:cs typeface="DecoType Naskh Variants" pitchFamily="2" charset="-78"/>
              </a:rPr>
              <a:t> pc2</a:t>
            </a:r>
            <a:r>
              <a:rPr lang="ar-SA" sz="4000" dirty="0" smtClean="0">
                <a:solidFill>
                  <a:schemeClr val="accent4">
                    <a:lumMod val="75000"/>
                  </a:schemeClr>
                </a:solidFill>
                <a:cs typeface="DecoType Naskh Variants" pitchFamily="2" charset="-78"/>
              </a:rPr>
              <a:t> باستخدام</a:t>
            </a:r>
          </a:p>
          <a:p>
            <a:r>
              <a:rPr lang="ar-SA" sz="4000" dirty="0" smtClean="0">
                <a:solidFill>
                  <a:schemeClr val="accent4">
                    <a:lumMod val="75000"/>
                  </a:schemeClr>
                </a:solidFill>
                <a:cs typeface="DecoType Naskh Variants" pitchFamily="2" charset="-78"/>
              </a:rPr>
              <a:t> المتصفح </a:t>
            </a:r>
            <a:r>
              <a:rPr lang="en-US" sz="4000" dirty="0" smtClean="0">
                <a:solidFill>
                  <a:schemeClr val="accent4">
                    <a:lumMod val="75000"/>
                  </a:schemeClr>
                </a:solidFill>
                <a:cs typeface="DecoType Naskh Variants" pitchFamily="2" charset="-78"/>
              </a:rPr>
              <a:t>Internet Explorer</a:t>
            </a:r>
            <a:r>
              <a:rPr lang="ar-SA" sz="4000" dirty="0" smtClean="0">
                <a:solidFill>
                  <a:schemeClr val="accent4">
                    <a:lumMod val="75000"/>
                  </a:schemeClr>
                </a:solidFill>
                <a:cs typeface="DecoType Naskh Variants" pitchFamily="2" charset="-78"/>
              </a:rPr>
              <a:t> من شركة </a:t>
            </a:r>
            <a:r>
              <a:rPr lang="en-US" sz="4000" dirty="0" smtClean="0">
                <a:solidFill>
                  <a:schemeClr val="accent4">
                    <a:lumMod val="75000"/>
                  </a:schemeClr>
                </a:solidFill>
                <a:cs typeface="DecoType Naskh Variants" pitchFamily="2" charset="-78"/>
              </a:rPr>
              <a:t> </a:t>
            </a: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Microsoft</a:t>
            </a:r>
            <a:r>
              <a:rPr lang="ar-SA" sz="4000" dirty="0" smtClean="0">
                <a:solidFill>
                  <a:schemeClr val="accent4">
                    <a:lumMod val="75000"/>
                  </a:schemeClr>
                </a:solidFill>
                <a:cs typeface="DecoType Naskh Variants" pitchFamily="2" charset="-78"/>
              </a:rPr>
              <a:t> </a:t>
            </a:r>
          </a:p>
          <a:p>
            <a:endParaRPr lang="ar-SA" sz="4000" dirty="0" smtClean="0">
              <a:solidFill>
                <a:schemeClr val="accent4">
                  <a:lumMod val="75000"/>
                </a:schemeClr>
              </a:solidFill>
              <a:cs typeface="DecoType Naskh Variants" pitchFamily="2" charset="-78"/>
            </a:endParaRPr>
          </a:p>
          <a:p>
            <a:pPr algn="ctr"/>
            <a:r>
              <a:rPr lang="en-US" sz="4000" dirty="0" smtClean="0">
                <a:solidFill>
                  <a:schemeClr val="accent4">
                    <a:lumMod val="75000"/>
                  </a:schemeClr>
                </a:solidFill>
                <a:cs typeface="DecoType Naskh Variants" pitchFamily="2" charset="-78"/>
              </a:rPr>
              <a:t>http://www.ksu.sa/hisham/abhari.php</a:t>
            </a:r>
            <a:endParaRPr lang="ar-SA" sz="4000" dirty="0" smtClean="0">
              <a:solidFill>
                <a:schemeClr val="accent4">
                  <a:lumMod val="75000"/>
                </a:schemeClr>
              </a:solidFill>
              <a:cs typeface="DecoType Naskh Variants" pitchFamily="2" charset="-78"/>
            </a:endParaRPr>
          </a:p>
          <a:p>
            <a:pPr algn="ctr"/>
            <a:endParaRPr lang="en-US" sz="4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 و تكون النتيجة كالتالي:</a:t>
            </a:r>
            <a:endParaRPr lang="ar-SA" sz="4000" dirty="0">
              <a:solidFill>
                <a:schemeClr val="accent4">
                  <a:lumMod val="75000"/>
                </a:schemeClr>
              </a:solidFill>
              <a:cs typeface="DecoType Naskh Variants" pitchFamily="2" charset="-78"/>
            </a:endParaRPr>
          </a:p>
        </p:txBody>
      </p:sp>
      <p:sp>
        <p:nvSpPr>
          <p:cNvPr id="4" name="مربع نص 3"/>
          <p:cNvSpPr txBox="1"/>
          <p:nvPr/>
        </p:nvSpPr>
        <p:spPr>
          <a:xfrm>
            <a:off x="3214678" y="500063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32" y="2071678"/>
            <a:ext cx="1357290" cy="121444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ستطيل مستدير الزوايا 3"/>
          <p:cNvSpPr/>
          <p:nvPr/>
        </p:nvSpPr>
        <p:spPr>
          <a:xfrm>
            <a:off x="857224" y="214290"/>
            <a:ext cx="2928958" cy="428628"/>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429256" y="542926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3000" fill="hold"/>
                                        <p:tgtEl>
                                          <p:spTgt spid="1026"/>
                                        </p:tgtEl>
                                        <p:attrNameLst>
                                          <p:attrName>ppt_w</p:attrName>
                                        </p:attrNameLst>
                                      </p:cBhvr>
                                      <p:tavLst>
                                        <p:tav tm="0">
                                          <p:val>
                                            <p:fltVal val="0"/>
                                          </p:val>
                                        </p:tav>
                                        <p:tav tm="100000">
                                          <p:val>
                                            <p:strVal val="#ppt_w"/>
                                          </p:val>
                                        </p:tav>
                                      </p:tavLst>
                                    </p:anim>
                                    <p:anim calcmode="lin" valueType="num">
                                      <p:cBhvr>
                                        <p:cTn id="8" dur="3000" fill="hold"/>
                                        <p:tgtEl>
                                          <p:spTgt spid="1026"/>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3000"/>
                                        <p:tgtEl>
                                          <p:spTgt spid="4"/>
                                        </p:tgtEl>
                                      </p:cBhvr>
                                    </p:animEffect>
                                  </p:childTnLst>
                                </p:cTn>
                              </p:par>
                            </p:childTnLst>
                          </p:cTn>
                        </p:par>
                        <p:par>
                          <p:cTn id="13" fill="hold">
                            <p:stCondLst>
                              <p:cond delay="6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9000"/>
                            </p:stCondLst>
                            <p:childTnLst>
                              <p:par>
                                <p:cTn id="18" presetID="8"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2"/>
          <p:cNvSpPr/>
          <p:nvPr/>
        </p:nvSpPr>
        <p:spPr>
          <a:xfrm>
            <a:off x="4610780" y="4429132"/>
            <a:ext cx="1428760" cy="28575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2051"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ربع نص 4"/>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572132" y="5715016"/>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3000" fill="hold"/>
                                        <p:tgtEl>
                                          <p:spTgt spid="2050"/>
                                        </p:tgtEl>
                                        <p:attrNameLst>
                                          <p:attrName>ppt_x</p:attrName>
                                        </p:attrNameLst>
                                      </p:cBhvr>
                                      <p:tavLst>
                                        <p:tav tm="0">
                                          <p:val>
                                            <p:strVal val="#ppt_x-.2"/>
                                          </p:val>
                                        </p:tav>
                                        <p:tav tm="100000">
                                          <p:val>
                                            <p:strVal val="#ppt_x"/>
                                          </p:val>
                                        </p:tav>
                                      </p:tavLst>
                                    </p:anim>
                                    <p:anim calcmode="lin" valueType="num">
                                      <p:cBhvr>
                                        <p:cTn id="8" dur="3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9" dur="3000"/>
                                        <p:tgtEl>
                                          <p:spTgt spid="2050"/>
                                        </p:tgtEl>
                                      </p:cBhvr>
                                    </p:animEffect>
                                  </p:childTnLst>
                                </p:cTn>
                              </p:par>
                            </p:childTnLst>
                          </p:cTn>
                        </p:par>
                        <p:par>
                          <p:cTn id="10" fill="hold">
                            <p:stCondLst>
                              <p:cond delay="3000"/>
                            </p:stCondLst>
                            <p:childTnLst>
                              <p:par>
                                <p:cTn id="11" presetID="50" presetClass="entr" presetSubtype="0" de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strVal val="#ppt_w+.3"/>
                                          </p:val>
                                        </p:tav>
                                        <p:tav tm="100000">
                                          <p:val>
                                            <p:strVal val="#ppt_w"/>
                                          </p:val>
                                        </p:tav>
                                      </p:tavLst>
                                    </p:anim>
                                    <p:anim calcmode="lin" valueType="num">
                                      <p:cBhvr>
                                        <p:cTn id="14" dur="3000" fill="hold"/>
                                        <p:tgtEl>
                                          <p:spTgt spid="3"/>
                                        </p:tgtEl>
                                        <p:attrNameLst>
                                          <p:attrName>ppt_h</p:attrName>
                                        </p:attrNameLst>
                                      </p:cBhvr>
                                      <p:tavLst>
                                        <p:tav tm="0">
                                          <p:val>
                                            <p:strVal val="#ppt_h"/>
                                          </p:val>
                                        </p:tav>
                                        <p:tav tm="100000">
                                          <p:val>
                                            <p:strVal val="#ppt_h"/>
                                          </p:val>
                                        </p:tav>
                                      </p:tavLst>
                                    </p:anim>
                                    <p:animEffect transition="in" filter="fade">
                                      <p:cBhvr>
                                        <p:cTn id="15" dur="3000"/>
                                        <p:tgtEl>
                                          <p:spTgt spid="3"/>
                                        </p:tgtEl>
                                      </p:cBhvr>
                                    </p:animEffect>
                                  </p:childTnLst>
                                </p:cTn>
                              </p:par>
                            </p:childTnLst>
                          </p:cTn>
                        </p:par>
                        <p:par>
                          <p:cTn id="16" fill="hold">
                            <p:stCondLst>
                              <p:cond delay="6000"/>
                            </p:stCondLst>
                            <p:childTnLst>
                              <p:par>
                                <p:cTn id="17" presetID="51" presetClass="entr" presetSubtype="0" fill="hold" nodeType="after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1155" decel="100000"/>
                                        <p:tgtEl>
                                          <p:spTgt spid="2051"/>
                                        </p:tgtEl>
                                      </p:cBhvr>
                                    </p:animEffect>
                                    <p:animScale>
                                      <p:cBhvr>
                                        <p:cTn id="20" dur="1155" decel="100000"/>
                                        <p:tgtEl>
                                          <p:spTgt spid="2051"/>
                                        </p:tgtEl>
                                      </p:cBhvr>
                                      <p:from x="10000" y="10000"/>
                                      <p:to x="200000" y="450000"/>
                                    </p:animScale>
                                    <p:animScale>
                                      <p:cBhvr>
                                        <p:cTn id="21" dur="1845" accel="100000" fill="hold">
                                          <p:stCondLst>
                                            <p:cond delay="1155"/>
                                          </p:stCondLst>
                                        </p:cTn>
                                        <p:tgtEl>
                                          <p:spTgt spid="2051"/>
                                        </p:tgtEl>
                                      </p:cBhvr>
                                      <p:from x="200000" y="450000"/>
                                      <p:to x="100000" y="100000"/>
                                    </p:animScale>
                                    <p:set>
                                      <p:cBhvr>
                                        <p:cTn id="22" dur="1155" fill="hold"/>
                                        <p:tgtEl>
                                          <p:spTgt spid="2051"/>
                                        </p:tgtEl>
                                        <p:attrNameLst>
                                          <p:attrName>ppt_x</p:attrName>
                                        </p:attrNameLst>
                                      </p:cBhvr>
                                      <p:to>
                                        <p:strVal val="(0.5)"/>
                                      </p:to>
                                    </p:set>
                                    <p:anim from="(0.5)" to="(#ppt_x)" calcmode="lin" valueType="num">
                                      <p:cBhvr>
                                        <p:cTn id="23" dur="1845" accel="100000" fill="hold">
                                          <p:stCondLst>
                                            <p:cond delay="1155"/>
                                          </p:stCondLst>
                                        </p:cTn>
                                        <p:tgtEl>
                                          <p:spTgt spid="2051"/>
                                        </p:tgtEl>
                                        <p:attrNameLst>
                                          <p:attrName>ppt_x</p:attrName>
                                        </p:attrNameLst>
                                      </p:cBhvr>
                                    </p:anim>
                                    <p:set>
                                      <p:cBhvr>
                                        <p:cTn id="24" dur="1155" fill="hold"/>
                                        <p:tgtEl>
                                          <p:spTgt spid="2051"/>
                                        </p:tgtEl>
                                        <p:attrNameLst>
                                          <p:attrName>ppt_y</p:attrName>
                                        </p:attrNameLst>
                                      </p:cBhvr>
                                      <p:to>
                                        <p:strVal val="(#ppt_y+0.4)"/>
                                      </p:to>
                                    </p:set>
                                    <p:anim from="(#ppt_y+0.4)" to="(#ppt_y)" calcmode="lin" valueType="num">
                                      <p:cBhvr>
                                        <p:cTn id="25" dur="1845" accel="100000" fill="hold">
                                          <p:stCondLst>
                                            <p:cond delay="1155"/>
                                          </p:stCondLst>
                                        </p:cTn>
                                        <p:tgtEl>
                                          <p:spTgt spid="2051"/>
                                        </p:tgtEl>
                                        <p:attrNameLst>
                                          <p:attrName>ppt_y</p:attrName>
                                        </p:attrNameLst>
                                      </p:cBhvr>
                                    </p:anim>
                                  </p:childTnLst>
                                </p:cTn>
                              </p:par>
                            </p:childTnLst>
                          </p:cTn>
                        </p:par>
                        <p:par>
                          <p:cTn id="26" fill="hold">
                            <p:stCondLst>
                              <p:cond delay="9000"/>
                            </p:stCondLst>
                            <p:childTnLst>
                              <p:par>
                                <p:cTn id="27" presetID="8"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19584" y="928670"/>
            <a:ext cx="8210068" cy="707886"/>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و </a:t>
            </a:r>
            <a:r>
              <a:rPr lang="ar-SA" sz="4000" dirty="0" err="1" smtClean="0">
                <a:solidFill>
                  <a:schemeClr val="accent4">
                    <a:lumMod val="75000"/>
                  </a:schemeClr>
                </a:solidFill>
                <a:cs typeface="DecoType Naskh Variants" pitchFamily="2" charset="-78"/>
              </a:rPr>
              <a:t>با</a:t>
            </a:r>
            <a:r>
              <a:rPr lang="ar-SA" sz="4000" dirty="0" smtClean="0">
                <a:solidFill>
                  <a:schemeClr val="accent4">
                    <a:lumMod val="75000"/>
                  </a:schemeClr>
                </a:solidFill>
                <a:cs typeface="DecoType Naskh Variants" pitchFamily="2" charset="-78"/>
              </a:rPr>
              <a:t> لتالي فإن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يدعم لغة الأكواد المحمية </a:t>
            </a:r>
            <a:r>
              <a:rPr lang="en-US" sz="4000" dirty="0" smtClean="0">
                <a:solidFill>
                  <a:schemeClr val="accent4">
                    <a:lumMod val="75000"/>
                  </a:schemeClr>
                </a:solidFill>
                <a:cs typeface="DecoType Naskh Variants" pitchFamily="2" charset="-78"/>
              </a:rPr>
              <a:t>php</a:t>
            </a:r>
            <a:endParaRPr lang="ar-SA" sz="4000" dirty="0">
              <a:solidFill>
                <a:schemeClr val="accent4">
                  <a:lumMod val="75000"/>
                </a:schemeClr>
              </a:solidFill>
              <a:cs typeface="DecoType Naskh Variants" pitchFamily="2" charset="-78"/>
            </a:endParaRPr>
          </a:p>
        </p:txBody>
      </p:sp>
      <p:pic>
        <p:nvPicPr>
          <p:cNvPr id="6" name="صورة 5" descr="chek1.bmp"/>
          <p:cNvPicPr>
            <a:picLocks noChangeAspect="1"/>
          </p:cNvPicPr>
          <p:nvPr/>
        </p:nvPicPr>
        <p:blipFill>
          <a:blip r:embed="rId2">
            <a:clrChange>
              <a:clrFrom>
                <a:srgbClr val="FFFFFF"/>
              </a:clrFrom>
              <a:clrTo>
                <a:srgbClr val="FFFFFF">
                  <a:alpha val="0"/>
                </a:srgbClr>
              </a:clrTo>
            </a:clrChange>
            <a:duotone>
              <a:schemeClr val="accent4">
                <a:shade val="45000"/>
                <a:satMod val="135000"/>
              </a:schemeClr>
              <a:prstClr val="white"/>
            </a:duotone>
          </a:blip>
          <a:srcRect l="32857" t="17857" r="30714" b="37143"/>
          <a:stretch>
            <a:fillRect/>
          </a:stretch>
        </p:blipFill>
        <p:spPr>
          <a:xfrm>
            <a:off x="3000364" y="3000372"/>
            <a:ext cx="2775857" cy="2743200"/>
          </a:xfrm>
          <a:prstGeom prst="rect">
            <a:avLst/>
          </a:prstGeom>
          <a:ln>
            <a:noFill/>
          </a:ln>
        </p:spPr>
      </p:pic>
      <p:pic>
        <p:nvPicPr>
          <p:cNvPr id="7" name="صورة 6" descr="chek.bmp"/>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blip>
          <a:srcRect l="33000" t="17679" r="31000" b="37143"/>
          <a:stretch>
            <a:fillRect/>
          </a:stretch>
        </p:blipFill>
        <p:spPr>
          <a:xfrm>
            <a:off x="3571868" y="2357430"/>
            <a:ext cx="2743200" cy="2754085"/>
          </a:xfrm>
          <a:prstGeom prst="rect">
            <a:avLst/>
          </a:prstGeom>
          <a:noFill/>
          <a:ln>
            <a:noFill/>
          </a:ln>
        </p:spPr>
      </p:pic>
      <p:sp>
        <p:nvSpPr>
          <p:cNvPr id="9" name="مربع نص 8"/>
          <p:cNvSpPr txBox="1"/>
          <p:nvPr/>
        </p:nvSpPr>
        <p:spPr>
          <a:xfrm>
            <a:off x="1071538" y="421481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155" decel="100000"/>
                                        <p:tgtEl>
                                          <p:spTgt spid="2"/>
                                        </p:tgtEl>
                                      </p:cBhvr>
                                    </p:animEffect>
                                    <p:animScale>
                                      <p:cBhvr>
                                        <p:cTn id="8" dur="1155" decel="100000"/>
                                        <p:tgtEl>
                                          <p:spTgt spid="2"/>
                                        </p:tgtEl>
                                      </p:cBhvr>
                                      <p:from x="10000" y="10000"/>
                                      <p:to x="200000" y="450000"/>
                                    </p:animScale>
                                    <p:animScale>
                                      <p:cBhvr>
                                        <p:cTn id="9" dur="1845" accel="100000" fill="hold">
                                          <p:stCondLst>
                                            <p:cond delay="1155"/>
                                          </p:stCondLst>
                                        </p:cTn>
                                        <p:tgtEl>
                                          <p:spTgt spid="2"/>
                                        </p:tgtEl>
                                      </p:cBhvr>
                                      <p:from x="200000" y="450000"/>
                                      <p:to x="100000" y="100000"/>
                                    </p:animScale>
                                    <p:set>
                                      <p:cBhvr>
                                        <p:cTn id="10" dur="1155" fill="hold"/>
                                        <p:tgtEl>
                                          <p:spTgt spid="2"/>
                                        </p:tgtEl>
                                        <p:attrNameLst>
                                          <p:attrName>ppt_x</p:attrName>
                                        </p:attrNameLst>
                                      </p:cBhvr>
                                      <p:to>
                                        <p:strVal val="(0.5)"/>
                                      </p:to>
                                    </p:set>
                                    <p:anim from="(0.5)" to="(#ppt_x)" calcmode="lin" valueType="num">
                                      <p:cBhvr>
                                        <p:cTn id="11" dur="1845" accel="100000" fill="hold">
                                          <p:stCondLst>
                                            <p:cond delay="1155"/>
                                          </p:stCondLst>
                                        </p:cTn>
                                        <p:tgtEl>
                                          <p:spTgt spid="2"/>
                                        </p:tgtEl>
                                        <p:attrNameLst>
                                          <p:attrName>ppt_x</p:attrName>
                                        </p:attrNameLst>
                                      </p:cBhvr>
                                    </p:anim>
                                    <p:set>
                                      <p:cBhvr>
                                        <p:cTn id="12" dur="1155" fill="hold"/>
                                        <p:tgtEl>
                                          <p:spTgt spid="2"/>
                                        </p:tgtEl>
                                        <p:attrNameLst>
                                          <p:attrName>ppt_y</p:attrName>
                                        </p:attrNameLst>
                                      </p:cBhvr>
                                      <p:to>
                                        <p:strVal val="(#ppt_y+0.4)"/>
                                      </p:to>
                                    </p:set>
                                    <p:anim from="(#ppt_y+0.4)" to="(#ppt_y)" calcmode="lin" valueType="num">
                                      <p:cBhvr>
                                        <p:cTn id="13" dur="1845" accel="100000" fill="hold">
                                          <p:stCondLst>
                                            <p:cond delay="1155"/>
                                          </p:stCondLst>
                                        </p:cTn>
                                        <p:tgtEl>
                                          <p:spTgt spid="2"/>
                                        </p:tgtEl>
                                        <p:attrNameLst>
                                          <p:attrName>ppt_y</p:attrName>
                                        </p:attrNameLst>
                                      </p:cBhvr>
                                    </p:anim>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3000"/>
                                        <p:tgtEl>
                                          <p:spTgt spid="6"/>
                                        </p:tgtEl>
                                      </p:cBhvr>
                                    </p:animEffect>
                                  </p:childTnLst>
                                </p:cTn>
                              </p:par>
                            </p:childTnLst>
                          </p:cTn>
                        </p:par>
                        <p:par>
                          <p:cTn id="18" fill="hold">
                            <p:stCondLst>
                              <p:cond delay="6000"/>
                            </p:stCondLst>
                            <p:childTnLst>
                              <p:par>
                                <p:cTn id="19" presetID="2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childTnLst>
                          </p:cTn>
                        </p:par>
                        <p:par>
                          <p:cTn id="23" fill="hold">
                            <p:stCondLst>
                              <p:cond delay="6500"/>
                            </p:stCondLst>
                            <p:childTnLst>
                              <p:par>
                                <p:cTn id="24" presetID="8"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65681" y="285728"/>
            <a:ext cx="8932317" cy="4770537"/>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لم تقدم البرمجية </a:t>
            </a:r>
            <a:r>
              <a:rPr lang="en-US" sz="4000" dirty="0" smtClean="0">
                <a:solidFill>
                  <a:schemeClr val="accent4">
                    <a:lumMod val="75000"/>
                  </a:schemeClr>
                </a:solidFill>
                <a:cs typeface="DecoType Naskh Variants" pitchFamily="2" charset="-78"/>
              </a:rPr>
              <a:t>appserv </a:t>
            </a:r>
            <a:r>
              <a:rPr lang="ar-SA" sz="4000" dirty="0" smtClean="0">
                <a:solidFill>
                  <a:schemeClr val="accent4">
                    <a:lumMod val="75000"/>
                  </a:schemeClr>
                </a:solidFill>
                <a:cs typeface="DecoType Naskh Variants" pitchFamily="2" charset="-78"/>
              </a:rPr>
              <a:t> حلاً متكاملاً ،على النقيض من </a:t>
            </a:r>
          </a:p>
          <a:p>
            <a:r>
              <a:rPr lang="ar-SA" sz="4000" dirty="0" smtClean="0">
                <a:solidFill>
                  <a:schemeClr val="accent4">
                    <a:lumMod val="75000"/>
                  </a:schemeClr>
                </a:solidFill>
                <a:cs typeface="DecoType Naskh Variants" pitchFamily="2" charset="-78"/>
              </a:rPr>
              <a:t>شركة </a:t>
            </a:r>
            <a:r>
              <a:rPr lang="en-US" sz="4000" dirty="0" smtClean="0">
                <a:solidFill>
                  <a:schemeClr val="accent4">
                    <a:lumMod val="75000"/>
                  </a:schemeClr>
                </a:solidFill>
                <a:cs typeface="DecoType Naskh Variants" pitchFamily="2" charset="-78"/>
              </a:rPr>
              <a:t>Microsoft </a:t>
            </a:r>
            <a:r>
              <a:rPr lang="ar-SA" sz="4000" dirty="0" smtClean="0">
                <a:solidFill>
                  <a:schemeClr val="accent4">
                    <a:lumMod val="75000"/>
                  </a:schemeClr>
                </a:solidFill>
                <a:cs typeface="DecoType Naskh Variants" pitchFamily="2" charset="-78"/>
              </a:rPr>
              <a:t> التي قدمت حلاً متكاملاً، من خلال</a:t>
            </a:r>
          </a:p>
          <a:p>
            <a:pPr algn="ct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IIS(web &amp; ftp Server)</a:t>
            </a:r>
          </a:p>
          <a:p>
            <a:r>
              <a:rPr lang="en-US" sz="4000" dirty="0" smtClean="0">
                <a:solidFill>
                  <a:schemeClr val="accent4">
                    <a:lumMod val="75000"/>
                  </a:schemeClr>
                </a:solidFill>
                <a:cs typeface="DecoType Naskh Variants" pitchFamily="2" charset="-78"/>
              </a:rPr>
              <a:t> </a:t>
            </a:r>
            <a:r>
              <a:rPr lang="ar-SA" sz="4000" dirty="0" smtClean="0">
                <a:solidFill>
                  <a:schemeClr val="accent4">
                    <a:lumMod val="75000"/>
                  </a:schemeClr>
                </a:solidFill>
                <a:cs typeface="DecoType Naskh Variants" pitchFamily="2" charset="-78"/>
              </a:rPr>
              <a:t> و دعم للغة الأكواد المحمية </a:t>
            </a:r>
            <a:r>
              <a:rPr lang="en-US" sz="4000" dirty="0" smtClean="0">
                <a:solidFill>
                  <a:schemeClr val="accent4">
                    <a:lumMod val="75000"/>
                  </a:schemeClr>
                </a:solidFill>
                <a:cs typeface="DecoType Naskh Variants" pitchFamily="2" charset="-78"/>
              </a:rPr>
              <a:t>ASP</a:t>
            </a:r>
            <a:r>
              <a:rPr lang="ar-SA" sz="4000" dirty="0" smtClean="0">
                <a:solidFill>
                  <a:schemeClr val="accent4">
                    <a:lumMod val="75000"/>
                  </a:schemeClr>
                </a:solidFill>
                <a:cs typeface="DecoType Naskh Variants" pitchFamily="2" charset="-78"/>
              </a:rPr>
              <a:t> ودعم لقواعد البيانات </a:t>
            </a:r>
            <a:r>
              <a:rPr lang="en-US" sz="4000" dirty="0" smtClean="0">
                <a:solidFill>
                  <a:schemeClr val="accent4">
                    <a:lumMod val="75000"/>
                  </a:schemeClr>
                </a:solidFill>
                <a:cs typeface="DecoType Naskh Variants" pitchFamily="2" charset="-78"/>
              </a:rPr>
              <a:t>.SQL</a:t>
            </a:r>
            <a:endParaRPr lang="ar-SA" sz="4000" dirty="0" smtClean="0">
              <a:solidFill>
                <a:schemeClr val="accent4">
                  <a:lumMod val="75000"/>
                </a:schemeClr>
              </a:solidFill>
              <a:cs typeface="DecoType Naskh Variants" pitchFamily="2" charset="-78"/>
            </a:endParaRPr>
          </a:p>
          <a:p>
            <a:endParaRPr lang="ar-SA" sz="2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لقد اخترنا خلال هذا العرض تزويد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بخدمة استضافة </a:t>
            </a:r>
          </a:p>
          <a:p>
            <a:r>
              <a:rPr lang="ar-SA" sz="4000" dirty="0" smtClean="0">
                <a:solidFill>
                  <a:schemeClr val="accent4">
                    <a:lumMod val="75000"/>
                  </a:schemeClr>
                </a:solidFill>
                <a:cs typeface="DecoType Naskh Variants" pitchFamily="2" charset="-78"/>
              </a:rPr>
              <a:t>المواقع لمستخدمي الشبكة من خلال المنتج البرمجي </a:t>
            </a:r>
            <a:r>
              <a:rPr lang="en-US" sz="4000" dirty="0" err="1" smtClean="0">
                <a:solidFill>
                  <a:schemeClr val="accent4">
                    <a:lumMod val="75000"/>
                  </a:schemeClr>
                </a:solidFill>
                <a:cs typeface="DecoType Naskh Variants" pitchFamily="2" charset="-78"/>
              </a:rPr>
              <a:t>FileZilla</a:t>
            </a:r>
            <a:r>
              <a:rPr lang="en-US" sz="4000" dirty="0" smtClean="0">
                <a:solidFill>
                  <a:schemeClr val="accent4">
                    <a:lumMod val="75000"/>
                  </a:schemeClr>
                </a:solidFill>
                <a:cs typeface="DecoType Naskh Variants" pitchFamily="2" charset="-78"/>
              </a:rPr>
              <a:t> </a:t>
            </a:r>
            <a:r>
              <a:rPr lang="ar-SA" sz="4000" dirty="0" smtClean="0">
                <a:solidFill>
                  <a:schemeClr val="accent4">
                    <a:lumMod val="75000"/>
                  </a:schemeClr>
                </a:solidFill>
                <a:cs typeface="DecoType Naskh Variants" pitchFamily="2" charset="-78"/>
              </a:rPr>
              <a:t> </a:t>
            </a:r>
          </a:p>
          <a:p>
            <a:r>
              <a:rPr lang="ar-SA" sz="4000" dirty="0" smtClean="0">
                <a:solidFill>
                  <a:schemeClr val="accent4">
                    <a:lumMod val="75000"/>
                  </a:schemeClr>
                </a:solidFill>
                <a:cs typeface="DecoType Naskh Variants" pitchFamily="2" charset="-78"/>
              </a:rPr>
              <a:t>بشقيه </a:t>
            </a:r>
            <a:r>
              <a:rPr lang="en-US" sz="4000" dirty="0" smtClean="0">
                <a:solidFill>
                  <a:schemeClr val="accent4">
                    <a:lumMod val="75000"/>
                  </a:schemeClr>
                </a:solidFill>
                <a:cs typeface="DecoType Naskh Variants" pitchFamily="2" charset="-78"/>
              </a:rPr>
              <a:t>Server </a:t>
            </a:r>
            <a:r>
              <a:rPr lang="ar-SA" sz="4000" dirty="0" smtClean="0">
                <a:solidFill>
                  <a:schemeClr val="accent4">
                    <a:lumMod val="75000"/>
                  </a:schemeClr>
                </a:solidFill>
                <a:cs typeface="DecoType Naskh Variants" pitchFamily="2" charset="-78"/>
              </a:rPr>
              <a:t>  و  </a:t>
            </a:r>
            <a:r>
              <a:rPr lang="en-US" sz="4000" dirty="0" smtClean="0">
                <a:solidFill>
                  <a:schemeClr val="accent4">
                    <a:lumMod val="75000"/>
                  </a:schemeClr>
                </a:solidFill>
                <a:cs typeface="DecoType Naskh Variants" pitchFamily="2" charset="-78"/>
              </a:rPr>
              <a:t>Client</a:t>
            </a:r>
            <a:endParaRPr lang="ar-SA" sz="4000" dirty="0">
              <a:solidFill>
                <a:schemeClr val="accent4">
                  <a:lumMod val="75000"/>
                </a:schemeClr>
              </a:solidFill>
              <a:cs typeface="DecoType Naskh Variants" pitchFamily="2" charset="-78"/>
            </a:endParaRPr>
          </a:p>
        </p:txBody>
      </p:sp>
      <p:pic>
        <p:nvPicPr>
          <p:cNvPr id="3074" name="Picture 2"/>
          <p:cNvPicPr>
            <a:picLocks noChangeAspect="1" noChangeArrowheads="1"/>
          </p:cNvPicPr>
          <p:nvPr/>
        </p:nvPicPr>
        <p:blipFill>
          <a:blip r:embed="rId2"/>
          <a:srcRect/>
          <a:stretch>
            <a:fillRect/>
          </a:stretch>
        </p:blipFill>
        <p:spPr bwMode="auto">
          <a:xfrm>
            <a:off x="142844" y="5643578"/>
            <a:ext cx="4705350" cy="942975"/>
          </a:xfrm>
          <a:prstGeom prst="rect">
            <a:avLst/>
          </a:prstGeom>
          <a:noFill/>
          <a:ln w="9525">
            <a:noFill/>
            <a:miter lim="800000"/>
            <a:headEnd/>
            <a:tailEnd/>
          </a:ln>
          <a:effectLst/>
        </p:spPr>
      </p:pic>
      <p:pic>
        <p:nvPicPr>
          <p:cNvPr id="3076" name="Picture 4" descr="http://ciappara.files.wordpress.com/2010/12/filezilla-logo.png"/>
          <p:cNvPicPr>
            <a:picLocks noChangeAspect="1" noChangeArrowheads="1"/>
          </p:cNvPicPr>
          <p:nvPr/>
        </p:nvPicPr>
        <p:blipFill>
          <a:blip r:embed="rId3"/>
          <a:srcRect/>
          <a:stretch>
            <a:fillRect/>
          </a:stretch>
        </p:blipFill>
        <p:spPr bwMode="auto">
          <a:xfrm>
            <a:off x="7143768" y="5000636"/>
            <a:ext cx="1666861" cy="1666860"/>
          </a:xfrm>
          <a:prstGeom prst="rect">
            <a:avLst/>
          </a:prstGeom>
          <a:noFill/>
        </p:spPr>
      </p:pic>
      <p:sp>
        <p:nvSpPr>
          <p:cNvPr id="6" name="مربع نص 5"/>
          <p:cNvSpPr txBox="1"/>
          <p:nvPr/>
        </p:nvSpPr>
        <p:spPr>
          <a:xfrm>
            <a:off x="142844" y="435769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25"/>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076"/>
                                        </p:tgtEl>
                                        <p:attrNameLst>
                                          <p:attrName>style.visibility</p:attrName>
                                        </p:attrNameLst>
                                      </p:cBhvr>
                                      <p:to>
                                        <p:strVal val="visible"/>
                                      </p:to>
                                    </p:set>
                                    <p:anim calcmode="lin" valueType="num">
                                      <p:cBhvr>
                                        <p:cTn id="11" dur="3000" fill="hold"/>
                                        <p:tgtEl>
                                          <p:spTgt spid="3076"/>
                                        </p:tgtEl>
                                        <p:attrNameLst>
                                          <p:attrName>ppt_w</p:attrName>
                                        </p:attrNameLst>
                                      </p:cBhvr>
                                      <p:tavLst>
                                        <p:tav tm="0">
                                          <p:val>
                                            <p:fltVal val="0"/>
                                          </p:val>
                                        </p:tav>
                                        <p:tav tm="100000">
                                          <p:val>
                                            <p:strVal val="#ppt_w"/>
                                          </p:val>
                                        </p:tav>
                                      </p:tavLst>
                                    </p:anim>
                                    <p:anim calcmode="lin" valueType="num">
                                      <p:cBhvr>
                                        <p:cTn id="12" dur="3000" fill="hold"/>
                                        <p:tgtEl>
                                          <p:spTgt spid="3076"/>
                                        </p:tgtEl>
                                        <p:attrNameLst>
                                          <p:attrName>ppt_h</p:attrName>
                                        </p:attrNameLst>
                                      </p:cBhvr>
                                      <p:tavLst>
                                        <p:tav tm="0">
                                          <p:val>
                                            <p:fltVal val="0"/>
                                          </p:val>
                                        </p:tav>
                                        <p:tav tm="100000">
                                          <p:val>
                                            <p:strVal val="#ppt_h"/>
                                          </p:val>
                                        </p:tav>
                                      </p:tavLst>
                                    </p:anim>
                                    <p:anim calcmode="lin" valueType="num">
                                      <p:cBhvr>
                                        <p:cTn id="13" dur="3000" fill="hold"/>
                                        <p:tgtEl>
                                          <p:spTgt spid="3076"/>
                                        </p:tgtEl>
                                        <p:attrNameLst>
                                          <p:attrName>style.rotation</p:attrName>
                                        </p:attrNameLst>
                                      </p:cBhvr>
                                      <p:tavLst>
                                        <p:tav tm="0">
                                          <p:val>
                                            <p:fltVal val="90"/>
                                          </p:val>
                                        </p:tav>
                                        <p:tav tm="100000">
                                          <p:val>
                                            <p:fltVal val="0"/>
                                          </p:val>
                                        </p:tav>
                                      </p:tavLst>
                                    </p:anim>
                                    <p:animEffect transition="in" filter="fade">
                                      <p:cBhvr>
                                        <p:cTn id="14" dur="3000"/>
                                        <p:tgtEl>
                                          <p:spTgt spid="3076"/>
                                        </p:tgtEl>
                                      </p:cBhvr>
                                    </p:animEffect>
                                  </p:childTnLst>
                                </p:cTn>
                              </p:par>
                            </p:childTnLst>
                          </p:cTn>
                        </p:par>
                        <p:par>
                          <p:cTn id="15" fill="hold">
                            <p:stCondLst>
                              <p:cond delay="5000"/>
                            </p:stCondLst>
                            <p:childTnLst>
                              <p:par>
                                <p:cTn id="16" presetID="4" presetClass="entr" presetSubtype="16" fill="hold" nodeType="after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box(in)">
                                      <p:cBhvr>
                                        <p:cTn id="18" dur="2000"/>
                                        <p:tgtEl>
                                          <p:spTgt spid="3074"/>
                                        </p:tgtEl>
                                      </p:cBhvr>
                                    </p:animEffect>
                                  </p:childTnLst>
                                </p:cTn>
                              </p:par>
                              <p:par>
                                <p:cTn id="19" presetID="4" presetClass="entr" presetSubtype="16" fill="hold" nodeType="withEffect">
                                  <p:stCondLst>
                                    <p:cond delay="0"/>
                                  </p:stCondLst>
                                  <p:iterate type="lt">
                                    <p:tmPct val="0"/>
                                  </p:iterate>
                                  <p:childTnLst>
                                    <p:set>
                                      <p:cBhvr>
                                        <p:cTn id="20" dur="1" fill="hold">
                                          <p:stCondLst>
                                            <p:cond delay="0"/>
                                          </p:stCondLst>
                                        </p:cTn>
                                        <p:tgtEl>
                                          <p:spTgt spid="3076"/>
                                        </p:tgtEl>
                                        <p:attrNameLst>
                                          <p:attrName>style.visibility</p:attrName>
                                        </p:attrNameLst>
                                      </p:cBhvr>
                                      <p:to>
                                        <p:strVal val="visible"/>
                                      </p:to>
                                    </p:set>
                                    <p:animEffect transition="in" filter="box(in)">
                                      <p:cBhvr>
                                        <p:cTn id="21" dur="2000"/>
                                        <p:tgtEl>
                                          <p:spTgt spid="3076"/>
                                        </p:tgtEl>
                                      </p:cBhvr>
                                    </p:animEffect>
                                  </p:childTnLst>
                                </p:cTn>
                              </p:par>
                            </p:childTnLst>
                          </p:cTn>
                        </p:par>
                        <p:par>
                          <p:cTn id="22" fill="hold">
                            <p:stCondLst>
                              <p:cond delay="7000"/>
                            </p:stCondLst>
                            <p:childTnLst>
                              <p:par>
                                <p:cTn id="23" presetID="8"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6386" name="Picture 2" descr="http://www.linetoweb.com/wp-content/uploads/2011/04/Filezilla-file-transfer.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00100" y="1357298"/>
            <a:ext cx="7258051" cy="4210050"/>
          </a:xfrm>
          <a:prstGeom prst="rect">
            <a:avLst/>
          </a:prstGeom>
          <a:noFill/>
        </p:spPr>
      </p:pic>
      <p:sp>
        <p:nvSpPr>
          <p:cNvPr id="4" name="مربع نص 3"/>
          <p:cNvSpPr txBox="1"/>
          <p:nvPr/>
        </p:nvSpPr>
        <p:spPr>
          <a:xfrm>
            <a:off x="2928926" y="542926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edge">
                                      <p:cBhvr>
                                        <p:cTn id="7" dur="2000"/>
                                        <p:tgtEl>
                                          <p:spTgt spid="16386"/>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81594" y="1500174"/>
            <a:ext cx="9225602" cy="3170099"/>
          </a:xfrm>
          <a:prstGeom prst="rect">
            <a:avLst/>
          </a:prstGeom>
          <a:noFill/>
        </p:spPr>
        <p:txBody>
          <a:bodyPr wrap="none" rtlCol="1">
            <a:spAutoFit/>
          </a:bodyPr>
          <a:lstStyle/>
          <a:p>
            <a:pPr algn="just"/>
            <a:r>
              <a:rPr lang="ar-SA" sz="4000" dirty="0" smtClean="0">
                <a:solidFill>
                  <a:schemeClr val="accent4">
                    <a:lumMod val="75000"/>
                  </a:schemeClr>
                </a:solidFill>
                <a:cs typeface="DecoType Naskh Variants" pitchFamily="2" charset="-78"/>
              </a:rPr>
              <a:t>سوف نزود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بخدمة الـ </a:t>
            </a:r>
            <a:r>
              <a:rPr lang="en-US" sz="4000" dirty="0" smtClean="0">
                <a:solidFill>
                  <a:schemeClr val="accent4">
                    <a:lumMod val="75000"/>
                  </a:schemeClr>
                </a:solidFill>
                <a:cs typeface="DecoType Naskh Variants" pitchFamily="2" charset="-78"/>
              </a:rPr>
              <a:t>FTP </a:t>
            </a:r>
            <a:r>
              <a:rPr lang="ar-SA" sz="4000" dirty="0" smtClean="0">
                <a:solidFill>
                  <a:schemeClr val="accent4">
                    <a:lumMod val="75000"/>
                  </a:schemeClr>
                </a:solidFill>
                <a:cs typeface="DecoType Naskh Variants" pitchFamily="2" charset="-78"/>
              </a:rPr>
              <a:t> حيث يُنشئ لبعض </a:t>
            </a:r>
          </a:p>
          <a:p>
            <a:pPr algn="just"/>
            <a:r>
              <a:rPr lang="ar-SA" sz="4000" dirty="0" smtClean="0">
                <a:solidFill>
                  <a:schemeClr val="accent4">
                    <a:lumMod val="75000"/>
                  </a:schemeClr>
                </a:solidFill>
                <a:cs typeface="DecoType Naskh Variants" pitchFamily="2" charset="-78"/>
              </a:rPr>
              <a:t>مستخدمي الشبكة الراغبين بإنشاء موقع في هذه الشبكة حسابات</a:t>
            </a:r>
          </a:p>
          <a:p>
            <a:pPr algn="just"/>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Accounts</a:t>
            </a:r>
            <a:r>
              <a:rPr lang="ar-SA" sz="4000" dirty="0" smtClean="0">
                <a:solidFill>
                  <a:schemeClr val="accent4">
                    <a:lumMod val="75000"/>
                  </a:schemeClr>
                </a:solidFill>
                <a:cs typeface="DecoType Naskh Variants" pitchFamily="2" charset="-78"/>
              </a:rPr>
              <a:t> محمية  باسم مستخدم </a:t>
            </a:r>
            <a:r>
              <a:rPr lang="en-US" sz="4000" dirty="0" smtClean="0">
                <a:solidFill>
                  <a:schemeClr val="accent4">
                    <a:lumMod val="75000"/>
                  </a:schemeClr>
                </a:solidFill>
                <a:cs typeface="DecoType Naskh Variants" pitchFamily="2" charset="-78"/>
              </a:rPr>
              <a:t>username </a:t>
            </a:r>
            <a:r>
              <a:rPr lang="ar-SA" sz="4000" dirty="0" smtClean="0">
                <a:solidFill>
                  <a:schemeClr val="accent4">
                    <a:lumMod val="75000"/>
                  </a:schemeClr>
                </a:solidFill>
                <a:cs typeface="DecoType Naskh Variants" pitchFamily="2" charset="-78"/>
              </a:rPr>
              <a:t> و كلمة </a:t>
            </a:r>
          </a:p>
          <a:p>
            <a:pPr algn="just"/>
            <a:r>
              <a:rPr lang="ar-SA" sz="4000" dirty="0" smtClean="0">
                <a:solidFill>
                  <a:schemeClr val="accent4">
                    <a:lumMod val="75000"/>
                  </a:schemeClr>
                </a:solidFill>
                <a:cs typeface="DecoType Naskh Variants" pitchFamily="2" charset="-78"/>
              </a:rPr>
              <a:t>مرور </a:t>
            </a:r>
            <a:r>
              <a:rPr lang="en-US" sz="4000" dirty="0" smtClean="0">
                <a:solidFill>
                  <a:schemeClr val="accent4">
                    <a:lumMod val="75000"/>
                  </a:schemeClr>
                </a:solidFill>
                <a:cs typeface="DecoType Naskh Variants" pitchFamily="2" charset="-78"/>
              </a:rPr>
              <a:t>Password</a:t>
            </a:r>
            <a:r>
              <a:rPr lang="ar-SA" sz="4000" dirty="0" smtClean="0">
                <a:solidFill>
                  <a:schemeClr val="accent4">
                    <a:lumMod val="75000"/>
                  </a:schemeClr>
                </a:solidFill>
                <a:cs typeface="DecoType Naskh Variants" pitchFamily="2" charset="-78"/>
              </a:rPr>
              <a:t> يتمكن من خلالها هؤلاء المستخدمين من رفع</a:t>
            </a:r>
          </a:p>
          <a:p>
            <a:pPr algn="just"/>
            <a:r>
              <a:rPr lang="ar-SA" sz="4000" dirty="0" smtClean="0">
                <a:solidFill>
                  <a:schemeClr val="accent4">
                    <a:lumMod val="75000"/>
                  </a:schemeClr>
                </a:solidFill>
                <a:cs typeface="DecoType Naskh Variants" pitchFamily="2" charset="-78"/>
              </a:rPr>
              <a:t> بياناتهم على الموقع المنشئ .</a:t>
            </a:r>
          </a:p>
        </p:txBody>
      </p:sp>
      <p:sp>
        <p:nvSpPr>
          <p:cNvPr id="4" name="مربع نص 3"/>
          <p:cNvSpPr txBox="1"/>
          <p:nvPr/>
        </p:nvSpPr>
        <p:spPr>
          <a:xfrm>
            <a:off x="1142976" y="564357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1571604" y="357166"/>
            <a:ext cx="7429552" cy="5909310"/>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لتحقيق ذلك سوف نزود الخادم</a:t>
            </a:r>
            <a:r>
              <a:rPr lang="en-US" sz="4000" dirty="0" smtClean="0">
                <a:solidFill>
                  <a:schemeClr val="accent4">
                    <a:lumMod val="75000"/>
                  </a:schemeClr>
                </a:solidFill>
                <a:cs typeface="DecoType Naskh Variants" pitchFamily="2" charset="-78"/>
              </a:rPr>
              <a:t>www </a:t>
            </a:r>
            <a:r>
              <a:rPr lang="ar-SA" sz="4000" dirty="0" smtClean="0">
                <a:solidFill>
                  <a:schemeClr val="accent4">
                    <a:lumMod val="75000"/>
                  </a:schemeClr>
                </a:solidFill>
                <a:cs typeface="DecoType Naskh Variants" pitchFamily="2" charset="-78"/>
              </a:rPr>
              <a:t> بخدمة الـ </a:t>
            </a:r>
            <a:r>
              <a:rPr lang="en-US" sz="4000" dirty="0" smtClean="0">
                <a:solidFill>
                  <a:schemeClr val="accent4">
                    <a:lumMod val="75000"/>
                  </a:schemeClr>
                </a:solidFill>
                <a:cs typeface="DecoType Naskh Variants" pitchFamily="2" charset="-78"/>
              </a:rPr>
              <a:t>FTP</a:t>
            </a:r>
            <a:r>
              <a:rPr lang="ar-SA" sz="4000" dirty="0" smtClean="0">
                <a:solidFill>
                  <a:schemeClr val="accent4">
                    <a:lumMod val="75000"/>
                  </a:schemeClr>
                </a:solidFill>
                <a:cs typeface="DecoType Naskh Variants" pitchFamily="2" charset="-78"/>
              </a:rPr>
              <a:t> عن طريق البرمجية</a:t>
            </a:r>
          </a:p>
          <a:p>
            <a:pPr algn="ctr"/>
            <a:r>
              <a:rPr lang="ar-SA" dirty="0" smtClean="0"/>
              <a:t> </a:t>
            </a:r>
            <a:r>
              <a:rPr lang="en-US" sz="4000" dirty="0" smtClean="0">
                <a:solidFill>
                  <a:schemeClr val="accent4">
                    <a:lumMod val="75000"/>
                  </a:schemeClr>
                </a:solidFill>
                <a:cs typeface="DecoType Naskh Variants" pitchFamily="2" charset="-78"/>
              </a:rPr>
              <a:t>FileZilla_ Server 0_9_39</a:t>
            </a:r>
            <a:r>
              <a:rPr lang="ar-SA" sz="4000" dirty="0" smtClean="0">
                <a:solidFill>
                  <a:schemeClr val="accent4">
                    <a:lumMod val="75000"/>
                  </a:schemeClr>
                </a:solidFill>
                <a:cs typeface="DecoType Naskh Variants" pitchFamily="2" charset="-78"/>
              </a:rPr>
              <a:t>   </a:t>
            </a:r>
          </a:p>
          <a:p>
            <a:r>
              <a:rPr lang="ar-SA" sz="4000" dirty="0" smtClean="0">
                <a:solidFill>
                  <a:schemeClr val="accent4">
                    <a:lumMod val="75000"/>
                  </a:schemeClr>
                </a:solidFill>
                <a:cs typeface="DecoType Naskh Variants" pitchFamily="2" charset="-78"/>
              </a:rPr>
              <a:t>وننشئ لمستخدمي الـ </a:t>
            </a:r>
            <a:r>
              <a:rPr lang="en-US" sz="4000" dirty="0" smtClean="0">
                <a:solidFill>
                  <a:schemeClr val="accent4">
                    <a:lumMod val="75000"/>
                  </a:schemeClr>
                </a:solidFill>
                <a:cs typeface="DecoType Naskh Variants" pitchFamily="2" charset="-78"/>
              </a:rPr>
              <a:t>FTP</a:t>
            </a:r>
            <a:r>
              <a:rPr lang="ar-SA" sz="4000" dirty="0" smtClean="0">
                <a:solidFill>
                  <a:schemeClr val="accent4">
                    <a:lumMod val="75000"/>
                  </a:schemeClr>
                </a:solidFill>
                <a:cs typeface="DecoType Naskh Variants" pitchFamily="2" charset="-78"/>
              </a:rPr>
              <a:t> موقعاً باسم </a:t>
            </a:r>
            <a:r>
              <a:rPr lang="en-US" sz="4000" dirty="0" smtClean="0">
                <a:solidFill>
                  <a:schemeClr val="accent4">
                    <a:lumMod val="75000"/>
                  </a:schemeClr>
                </a:solidFill>
                <a:cs typeface="DecoType Naskh Variants" pitchFamily="2" charset="-78"/>
              </a:rPr>
              <a:t>users </a:t>
            </a:r>
            <a:r>
              <a:rPr lang="ar-SA" sz="4000" dirty="0" smtClean="0">
                <a:solidFill>
                  <a:schemeClr val="accent4">
                    <a:lumMod val="75000"/>
                  </a:schemeClr>
                </a:solidFill>
                <a:cs typeface="DecoType Naskh Variants" pitchFamily="2" charset="-78"/>
              </a:rPr>
              <a:t> على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في العنوان</a:t>
            </a:r>
          </a:p>
          <a:p>
            <a:pPr algn="ctr"/>
            <a:r>
              <a:rPr lang="en-US" sz="4000" b="1" dirty="0" smtClean="0">
                <a:solidFill>
                  <a:schemeClr val="accent4">
                    <a:lumMod val="75000"/>
                  </a:schemeClr>
                </a:solidFill>
                <a:cs typeface="DecoType Naskh Variants" pitchFamily="2" charset="-78"/>
              </a:rPr>
              <a:t>users</a:t>
            </a:r>
            <a:r>
              <a:rPr lang="ar-SA" sz="4000" b="1" dirty="0" smtClean="0">
                <a:solidFill>
                  <a:schemeClr val="accent4">
                    <a:lumMod val="75000"/>
                  </a:schemeClr>
                </a:solidFill>
                <a:cs typeface="DecoType Naskh Variants" pitchFamily="2" charset="-78"/>
              </a:rPr>
              <a:t>\</a:t>
            </a:r>
            <a:r>
              <a:rPr lang="en-US" sz="4000" b="1" dirty="0" smtClean="0">
                <a:solidFill>
                  <a:schemeClr val="accent4">
                    <a:lumMod val="75000"/>
                  </a:schemeClr>
                </a:solidFill>
                <a:cs typeface="DecoType Naskh Variants" pitchFamily="2" charset="-78"/>
              </a:rPr>
              <a:t>C:\AppServ\www</a:t>
            </a:r>
            <a:endParaRPr lang="ar-SA" sz="4000" b="1"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و ننشئ موقعاً باسم  </a:t>
            </a:r>
            <a:r>
              <a:rPr lang="en-US" sz="4000" dirty="0" smtClean="0">
                <a:solidFill>
                  <a:schemeClr val="accent4">
                    <a:lumMod val="75000"/>
                  </a:schemeClr>
                </a:solidFill>
                <a:cs typeface="DecoType Naskh Variants" pitchFamily="2" charset="-78"/>
              </a:rPr>
              <a:t>h-a</a:t>
            </a:r>
            <a:r>
              <a:rPr lang="ar-SA" sz="4000" dirty="0" smtClean="0">
                <a:solidFill>
                  <a:schemeClr val="accent4">
                    <a:lumMod val="75000"/>
                  </a:schemeClr>
                </a:solidFill>
                <a:cs typeface="DecoType Naskh Variants" pitchFamily="2" charset="-78"/>
              </a:rPr>
              <a:t>  لمستخدماً يحمل نفس الاسم ضمن  الموقع </a:t>
            </a:r>
            <a:r>
              <a:rPr lang="en-US" sz="4000" dirty="0" smtClean="0">
                <a:solidFill>
                  <a:schemeClr val="accent4">
                    <a:lumMod val="75000"/>
                  </a:schemeClr>
                </a:solidFill>
                <a:cs typeface="DecoType Naskh Variants" pitchFamily="2" charset="-78"/>
              </a:rPr>
              <a:t>users</a:t>
            </a:r>
            <a:r>
              <a:rPr lang="ar-SA" sz="4000" dirty="0" smtClean="0">
                <a:solidFill>
                  <a:schemeClr val="accent4">
                    <a:lumMod val="75000"/>
                  </a:schemeClr>
                </a:solidFill>
                <a:cs typeface="DecoType Naskh Variants" pitchFamily="2" charset="-78"/>
              </a:rPr>
              <a:t> نعطي المستخدم </a:t>
            </a:r>
            <a:r>
              <a:rPr lang="en-US" sz="4000" dirty="0" smtClean="0">
                <a:solidFill>
                  <a:schemeClr val="accent4">
                    <a:lumMod val="75000"/>
                  </a:schemeClr>
                </a:solidFill>
                <a:cs typeface="DecoType Naskh Variants" pitchFamily="2" charset="-78"/>
              </a:rPr>
              <a:t>h-a </a:t>
            </a:r>
            <a:r>
              <a:rPr lang="ar-SA" sz="4000" dirty="0" smtClean="0">
                <a:solidFill>
                  <a:schemeClr val="accent4">
                    <a:lumMod val="75000"/>
                  </a:schemeClr>
                </a:solidFill>
                <a:cs typeface="DecoType Naskh Variants" pitchFamily="2" charset="-78"/>
              </a:rPr>
              <a:t> كلمة المرور </a:t>
            </a:r>
            <a:r>
              <a:rPr lang="en-US" sz="4000" dirty="0" smtClean="0">
                <a:solidFill>
                  <a:schemeClr val="accent4">
                    <a:lumMod val="75000"/>
                  </a:schemeClr>
                </a:solidFill>
                <a:cs typeface="DecoType Naskh Variants" pitchFamily="2" charset="-78"/>
              </a:rPr>
              <a:t>123</a:t>
            </a:r>
            <a:r>
              <a:rPr lang="ar-SA" sz="4000" dirty="0" smtClean="0">
                <a:solidFill>
                  <a:schemeClr val="accent4">
                    <a:lumMod val="75000"/>
                  </a:schemeClr>
                </a:solidFill>
                <a:cs typeface="DecoType Naskh Variants" pitchFamily="2" charset="-78"/>
              </a:rPr>
              <a:t> .</a:t>
            </a:r>
          </a:p>
          <a:p>
            <a:endParaRPr lang="ar-SA" dirty="0"/>
          </a:p>
        </p:txBody>
      </p:sp>
      <p:pic>
        <p:nvPicPr>
          <p:cNvPr id="14341" name="Picture 5"/>
          <p:cNvPicPr>
            <a:picLocks noChangeAspect="1" noChangeArrowheads="1"/>
          </p:cNvPicPr>
          <p:nvPr/>
        </p:nvPicPr>
        <p:blipFill>
          <a:blip r:embed="rId2"/>
          <a:srcRect/>
          <a:stretch>
            <a:fillRect/>
          </a:stretch>
        </p:blipFill>
        <p:spPr bwMode="auto">
          <a:xfrm>
            <a:off x="214282" y="4786322"/>
            <a:ext cx="1571636" cy="1778751"/>
          </a:xfrm>
          <a:prstGeom prst="rect">
            <a:avLst/>
          </a:prstGeom>
          <a:noFill/>
          <a:ln w="9525">
            <a:noFill/>
            <a:miter lim="800000"/>
            <a:headEnd/>
            <a:tailEnd/>
          </a:ln>
          <a:effectLst/>
        </p:spPr>
      </p:pic>
      <p:pic>
        <p:nvPicPr>
          <p:cNvPr id="14342" name="Picture 6"/>
          <p:cNvPicPr>
            <a:picLocks noChangeAspect="1" noChangeArrowheads="1"/>
          </p:cNvPicPr>
          <p:nvPr/>
        </p:nvPicPr>
        <p:blipFill>
          <a:blip r:embed="rId3"/>
          <a:srcRect/>
          <a:stretch>
            <a:fillRect/>
          </a:stretch>
        </p:blipFill>
        <p:spPr bwMode="auto">
          <a:xfrm>
            <a:off x="285720" y="214290"/>
            <a:ext cx="1123950" cy="1295400"/>
          </a:xfrm>
          <a:prstGeom prst="rect">
            <a:avLst/>
          </a:prstGeom>
          <a:noFill/>
          <a:ln w="9525">
            <a:noFill/>
            <a:miter lim="800000"/>
            <a:headEnd/>
            <a:tailEnd/>
          </a:ln>
          <a:effectLst/>
        </p:spPr>
      </p:pic>
      <p:sp>
        <p:nvSpPr>
          <p:cNvPr id="7" name="مربع نص 6"/>
          <p:cNvSpPr txBox="1"/>
          <p:nvPr/>
        </p:nvSpPr>
        <p:spPr>
          <a:xfrm>
            <a:off x="4429124" y="564357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16" presetClass="entr" presetSubtype="26" fill="hold" nodeType="afterEffect">
                                  <p:stCondLst>
                                    <p:cond delay="0"/>
                                  </p:stCondLst>
                                  <p:childTnLst>
                                    <p:set>
                                      <p:cBhvr>
                                        <p:cTn id="10" dur="1" fill="hold">
                                          <p:stCondLst>
                                            <p:cond delay="0"/>
                                          </p:stCondLst>
                                        </p:cTn>
                                        <p:tgtEl>
                                          <p:spTgt spid="14341"/>
                                        </p:tgtEl>
                                        <p:attrNameLst>
                                          <p:attrName>style.visibility</p:attrName>
                                        </p:attrNameLst>
                                      </p:cBhvr>
                                      <p:to>
                                        <p:strVal val="visible"/>
                                      </p:to>
                                    </p:set>
                                    <p:animEffect transition="in" filter="barn(inHorizontal)">
                                      <p:cBhvr>
                                        <p:cTn id="11" dur="2000"/>
                                        <p:tgtEl>
                                          <p:spTgt spid="14341"/>
                                        </p:tgtEl>
                                      </p:cBhvr>
                                    </p:animEffect>
                                  </p:childTnLst>
                                </p:cTn>
                              </p:par>
                              <p:par>
                                <p:cTn id="12" presetID="16" presetClass="entr" presetSubtype="26" fill="hold" nodeType="withEffect">
                                  <p:stCondLst>
                                    <p:cond delay="0"/>
                                  </p:stCondLst>
                                  <p:childTnLst>
                                    <p:set>
                                      <p:cBhvr>
                                        <p:cTn id="13" dur="1" fill="hold">
                                          <p:stCondLst>
                                            <p:cond delay="0"/>
                                          </p:stCondLst>
                                        </p:cTn>
                                        <p:tgtEl>
                                          <p:spTgt spid="14342"/>
                                        </p:tgtEl>
                                        <p:attrNameLst>
                                          <p:attrName>style.visibility</p:attrName>
                                        </p:attrNameLst>
                                      </p:cBhvr>
                                      <p:to>
                                        <p:strVal val="visible"/>
                                      </p:to>
                                    </p:set>
                                    <p:animEffect transition="in" filter="barn(inHorizontal)">
                                      <p:cBhvr>
                                        <p:cTn id="14" dur="2000"/>
                                        <p:tgtEl>
                                          <p:spTgt spid="14342"/>
                                        </p:tgtEl>
                                      </p:cBhvr>
                                    </p:animEffect>
                                  </p:childTnLst>
                                </p:cTn>
                              </p:par>
                            </p:childTnLst>
                          </p:cTn>
                        </p:par>
                        <p:par>
                          <p:cTn id="15" fill="hold">
                            <p:stCondLst>
                              <p:cond delay="4000"/>
                            </p:stCondLst>
                            <p:childTnLst>
                              <p:par>
                                <p:cTn id="16" presetID="8"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1571604" y="1000108"/>
            <a:ext cx="7429552" cy="4462760"/>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يسعى المستخدم </a:t>
            </a:r>
            <a:r>
              <a:rPr lang="en-US" sz="4000" dirty="0" smtClean="0">
                <a:solidFill>
                  <a:schemeClr val="accent4">
                    <a:lumMod val="75000"/>
                  </a:schemeClr>
                </a:solidFill>
                <a:cs typeface="DecoType Naskh Variants" pitchFamily="2" charset="-78"/>
              </a:rPr>
              <a:t>h-a </a:t>
            </a:r>
            <a:r>
              <a:rPr lang="ar-SA" sz="4000" dirty="0" smtClean="0">
                <a:solidFill>
                  <a:schemeClr val="accent4">
                    <a:lumMod val="75000"/>
                  </a:schemeClr>
                </a:solidFill>
                <a:cs typeface="DecoType Naskh Variants" pitchFamily="2" charset="-78"/>
              </a:rPr>
              <a:t>  من خلال أحد حواسيب الشبكة وليكن </a:t>
            </a:r>
            <a:r>
              <a:rPr lang="en-US" sz="4000" dirty="0" smtClean="0">
                <a:solidFill>
                  <a:schemeClr val="accent4">
                    <a:lumMod val="75000"/>
                  </a:schemeClr>
                </a:solidFill>
                <a:cs typeface="DecoType Naskh Variants" pitchFamily="2" charset="-78"/>
              </a:rPr>
              <a:t>pc2</a:t>
            </a:r>
            <a:r>
              <a:rPr lang="ar-SA" sz="4000" dirty="0" smtClean="0">
                <a:solidFill>
                  <a:schemeClr val="accent4">
                    <a:lumMod val="75000"/>
                  </a:schemeClr>
                </a:solidFill>
                <a:cs typeface="DecoType Naskh Variants" pitchFamily="2" charset="-78"/>
              </a:rPr>
              <a:t> </a:t>
            </a:r>
            <a:r>
              <a:rPr lang="ar-SA" sz="4000" dirty="0" err="1" smtClean="0">
                <a:solidFill>
                  <a:schemeClr val="accent4">
                    <a:lumMod val="75000"/>
                  </a:schemeClr>
                </a:solidFill>
                <a:cs typeface="DecoType Naskh Variants" pitchFamily="2" charset="-78"/>
              </a:rPr>
              <a:t>الى</a:t>
            </a:r>
            <a:r>
              <a:rPr lang="ar-SA" sz="4000" dirty="0" smtClean="0">
                <a:solidFill>
                  <a:schemeClr val="accent4">
                    <a:lumMod val="75000"/>
                  </a:schemeClr>
                </a:solidFill>
                <a:cs typeface="DecoType Naskh Variants" pitchFamily="2" charset="-78"/>
              </a:rPr>
              <a:t>: </a:t>
            </a:r>
          </a:p>
          <a:p>
            <a:endParaRPr lang="ar-SA" sz="2400" dirty="0" smtClean="0">
              <a:solidFill>
                <a:schemeClr val="accent4">
                  <a:lumMod val="75000"/>
                </a:schemeClr>
              </a:solidFill>
              <a:cs typeface="DecoType Naskh Variants" pitchFamily="2" charset="-78"/>
            </a:endParaRPr>
          </a:p>
          <a:p>
            <a:pPr>
              <a:buFont typeface="Arial" pitchFamily="34" charset="0"/>
              <a:buChar char="•"/>
            </a:pPr>
            <a:r>
              <a:rPr lang="ar-SA" sz="3600" dirty="0" smtClean="0">
                <a:solidFill>
                  <a:schemeClr val="accent4">
                    <a:lumMod val="75000"/>
                  </a:schemeClr>
                </a:solidFill>
                <a:cs typeface="DecoType Naskh Variants" pitchFamily="2" charset="-78"/>
              </a:rPr>
              <a:t>تزويد الحاسب </a:t>
            </a:r>
            <a:r>
              <a:rPr lang="en-US" sz="3600" dirty="0" smtClean="0">
                <a:solidFill>
                  <a:schemeClr val="accent4">
                    <a:lumMod val="75000"/>
                  </a:schemeClr>
                </a:solidFill>
                <a:cs typeface="DecoType Naskh Variants" pitchFamily="2" charset="-78"/>
              </a:rPr>
              <a:t>pc2 </a:t>
            </a:r>
            <a:r>
              <a:rPr lang="ar-SA" sz="3600" dirty="0" smtClean="0">
                <a:solidFill>
                  <a:schemeClr val="accent4">
                    <a:lumMod val="75000"/>
                  </a:schemeClr>
                </a:solidFill>
                <a:cs typeface="DecoType Naskh Variants" pitchFamily="2" charset="-78"/>
              </a:rPr>
              <a:t> بـ البرمجية </a:t>
            </a:r>
            <a:r>
              <a:rPr lang="en-US" sz="3600" dirty="0" smtClean="0">
                <a:solidFill>
                  <a:schemeClr val="accent4">
                    <a:lumMod val="75000"/>
                  </a:schemeClr>
                </a:solidFill>
                <a:cs typeface="DecoType Naskh Variants" pitchFamily="2" charset="-78"/>
              </a:rPr>
              <a:t>FTP – Client</a:t>
            </a:r>
            <a:r>
              <a:rPr lang="ar-SA" sz="3600" dirty="0" smtClean="0">
                <a:solidFill>
                  <a:schemeClr val="accent4">
                    <a:lumMod val="75000"/>
                  </a:schemeClr>
                </a:solidFill>
                <a:cs typeface="DecoType Naskh Variants" pitchFamily="2" charset="-78"/>
              </a:rPr>
              <a:t> من خلال البرنامج </a:t>
            </a:r>
            <a:r>
              <a:rPr lang="en-US" sz="3600" dirty="0" smtClean="0">
                <a:solidFill>
                  <a:schemeClr val="accent4">
                    <a:lumMod val="75000"/>
                  </a:schemeClr>
                </a:solidFill>
                <a:cs typeface="DecoType Naskh Variants" pitchFamily="2" charset="-78"/>
              </a:rPr>
              <a:t>FileZilla_3.5.0_win32-setup</a:t>
            </a:r>
            <a:r>
              <a:rPr lang="ar-SA" sz="3600" dirty="0" smtClean="0">
                <a:solidFill>
                  <a:schemeClr val="accent4">
                    <a:lumMod val="75000"/>
                  </a:schemeClr>
                </a:solidFill>
                <a:cs typeface="DecoType Naskh Variants" pitchFamily="2" charset="-78"/>
              </a:rPr>
              <a:t> </a:t>
            </a:r>
          </a:p>
          <a:p>
            <a:pPr>
              <a:buFont typeface="Arial" pitchFamily="34" charset="0"/>
              <a:buChar char="•"/>
            </a:pPr>
            <a:endParaRPr lang="ar-SA" sz="2400" dirty="0" smtClean="0">
              <a:solidFill>
                <a:schemeClr val="accent4">
                  <a:lumMod val="75000"/>
                </a:schemeClr>
              </a:solidFill>
              <a:cs typeface="DecoType Naskh Variants" pitchFamily="2" charset="-78"/>
            </a:endParaRPr>
          </a:p>
          <a:p>
            <a:pPr>
              <a:buFont typeface="Arial" pitchFamily="34" charset="0"/>
              <a:buChar char="•"/>
            </a:pPr>
            <a:r>
              <a:rPr lang="ar-SA" sz="4000" dirty="0" smtClean="0">
                <a:solidFill>
                  <a:schemeClr val="accent4">
                    <a:lumMod val="75000"/>
                  </a:schemeClr>
                </a:solidFill>
                <a:cs typeface="DecoType Naskh Variants" pitchFamily="2" charset="-78"/>
              </a:rPr>
              <a:t> </a:t>
            </a:r>
            <a:r>
              <a:rPr lang="ar-SA" sz="3600" dirty="0" smtClean="0">
                <a:solidFill>
                  <a:schemeClr val="accent4">
                    <a:lumMod val="75000"/>
                  </a:schemeClr>
                </a:solidFill>
                <a:cs typeface="DecoType Naskh Variants" pitchFamily="2" charset="-78"/>
              </a:rPr>
              <a:t>رفع بياناته إلى الموقع الخاص به مستفيداً من أسمه </a:t>
            </a:r>
            <a:r>
              <a:rPr lang="en-US" sz="3600" dirty="0" smtClean="0">
                <a:solidFill>
                  <a:schemeClr val="accent4">
                    <a:lumMod val="75000"/>
                  </a:schemeClr>
                </a:solidFill>
                <a:cs typeface="DecoType Naskh Variants" pitchFamily="2" charset="-78"/>
              </a:rPr>
              <a:t>h-a </a:t>
            </a:r>
            <a:r>
              <a:rPr lang="ar-SA" sz="3600" dirty="0" smtClean="0">
                <a:solidFill>
                  <a:schemeClr val="accent4">
                    <a:lumMod val="75000"/>
                  </a:schemeClr>
                </a:solidFill>
                <a:cs typeface="DecoType Naskh Variants" pitchFamily="2" charset="-78"/>
              </a:rPr>
              <a:t> و من كلمة المرور الخاصة </a:t>
            </a:r>
            <a:r>
              <a:rPr lang="ar-SA" sz="3600" dirty="0" err="1" smtClean="0">
                <a:solidFill>
                  <a:schemeClr val="accent4">
                    <a:lumMod val="75000"/>
                  </a:schemeClr>
                </a:solidFill>
                <a:cs typeface="DecoType Naskh Variants" pitchFamily="2" charset="-78"/>
              </a:rPr>
              <a:t>به</a:t>
            </a:r>
            <a:r>
              <a:rPr lang="ar-SA" sz="3600" dirty="0" smtClean="0">
                <a:solidFill>
                  <a:schemeClr val="accent4">
                    <a:lumMod val="75000"/>
                  </a:schemeClr>
                </a:solidFill>
                <a:cs typeface="DecoType Naskh Variants" pitchFamily="2" charset="-78"/>
              </a:rPr>
              <a:t> </a:t>
            </a:r>
            <a:r>
              <a:rPr lang="en-US" sz="3600" dirty="0" smtClean="0">
                <a:solidFill>
                  <a:schemeClr val="accent4">
                    <a:lumMod val="75000"/>
                  </a:schemeClr>
                </a:solidFill>
                <a:cs typeface="DecoType Naskh Variants" pitchFamily="2" charset="-78"/>
              </a:rPr>
              <a:t>123</a:t>
            </a:r>
            <a:r>
              <a:rPr lang="ar-SA" sz="3600" dirty="0" smtClean="0">
                <a:solidFill>
                  <a:schemeClr val="accent4">
                    <a:lumMod val="75000"/>
                  </a:schemeClr>
                </a:solidFill>
                <a:cs typeface="DecoType Naskh Variants" pitchFamily="2" charset="-78"/>
              </a:rPr>
              <a:t>.</a:t>
            </a:r>
          </a:p>
        </p:txBody>
      </p:sp>
      <p:pic>
        <p:nvPicPr>
          <p:cNvPr id="14341" name="Picture 5"/>
          <p:cNvPicPr>
            <a:picLocks noChangeAspect="1" noChangeArrowheads="1"/>
          </p:cNvPicPr>
          <p:nvPr/>
        </p:nvPicPr>
        <p:blipFill>
          <a:blip r:embed="rId2"/>
          <a:srcRect/>
          <a:stretch>
            <a:fillRect/>
          </a:stretch>
        </p:blipFill>
        <p:spPr bwMode="auto">
          <a:xfrm>
            <a:off x="214282" y="4786322"/>
            <a:ext cx="1571636" cy="1778751"/>
          </a:xfrm>
          <a:prstGeom prst="rect">
            <a:avLst/>
          </a:prstGeom>
          <a:noFill/>
          <a:ln w="9525">
            <a:noFill/>
            <a:miter lim="800000"/>
            <a:headEnd/>
            <a:tailEnd/>
          </a:ln>
          <a:effectLst/>
        </p:spPr>
      </p:pic>
      <p:pic>
        <p:nvPicPr>
          <p:cNvPr id="14342" name="Picture 6"/>
          <p:cNvPicPr>
            <a:picLocks noChangeAspect="1" noChangeArrowheads="1"/>
          </p:cNvPicPr>
          <p:nvPr/>
        </p:nvPicPr>
        <p:blipFill>
          <a:blip r:embed="rId3"/>
          <a:srcRect/>
          <a:stretch>
            <a:fillRect/>
          </a:stretch>
        </p:blipFill>
        <p:spPr bwMode="auto">
          <a:xfrm>
            <a:off x="285720" y="214290"/>
            <a:ext cx="1123950" cy="1295400"/>
          </a:xfrm>
          <a:prstGeom prst="rect">
            <a:avLst/>
          </a:prstGeom>
          <a:noFill/>
          <a:ln w="9525">
            <a:noFill/>
            <a:miter lim="800000"/>
            <a:headEnd/>
            <a:tailEnd/>
          </a:ln>
          <a:effectLst/>
        </p:spPr>
      </p:pic>
      <p:sp>
        <p:nvSpPr>
          <p:cNvPr id="7" name="مربع نص 6"/>
          <p:cNvSpPr txBox="1"/>
          <p:nvPr/>
        </p:nvSpPr>
        <p:spPr>
          <a:xfrm>
            <a:off x="4429124" y="542926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000"/>
                                        <p:tgtEl>
                                          <p:spTgt spid="5"/>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14342"/>
                                        </p:tgtEl>
                                        <p:attrNameLst>
                                          <p:attrName>style.visibility</p:attrName>
                                        </p:attrNameLst>
                                      </p:cBhvr>
                                      <p:to>
                                        <p:strVal val="visible"/>
                                      </p:to>
                                    </p:set>
                                    <p:animEffect transition="in" filter="wedge">
                                      <p:cBhvr>
                                        <p:cTn id="11" dur="3000"/>
                                        <p:tgtEl>
                                          <p:spTgt spid="14342"/>
                                        </p:tgtEl>
                                      </p:cBhvr>
                                    </p:animEffect>
                                  </p:childTnLst>
                                </p:cTn>
                              </p:par>
                              <p:par>
                                <p:cTn id="12" presetID="20" presetClass="entr" presetSubtype="0" fill="hold" nodeType="withEffect">
                                  <p:stCondLst>
                                    <p:cond delay="0"/>
                                  </p:stCondLst>
                                  <p:childTnLst>
                                    <p:set>
                                      <p:cBhvr>
                                        <p:cTn id="13" dur="1" fill="hold">
                                          <p:stCondLst>
                                            <p:cond delay="0"/>
                                          </p:stCondLst>
                                        </p:cTn>
                                        <p:tgtEl>
                                          <p:spTgt spid="14341"/>
                                        </p:tgtEl>
                                        <p:attrNameLst>
                                          <p:attrName>style.visibility</p:attrName>
                                        </p:attrNameLst>
                                      </p:cBhvr>
                                      <p:to>
                                        <p:strVal val="visible"/>
                                      </p:to>
                                    </p:set>
                                    <p:animEffect transition="in" filter="wedge">
                                      <p:cBhvr>
                                        <p:cTn id="14" dur="2000"/>
                                        <p:tgtEl>
                                          <p:spTgt spid="14341"/>
                                        </p:tgtEl>
                                      </p:cBhvr>
                                    </p:animEffect>
                                  </p:childTnLst>
                                </p:cTn>
                              </p:par>
                            </p:childTnLst>
                          </p:cTn>
                        </p:par>
                        <p:par>
                          <p:cTn id="15" fill="hold">
                            <p:stCondLst>
                              <p:cond delay="5000"/>
                            </p:stCondLst>
                            <p:childTnLst>
                              <p:par>
                                <p:cTn id="16" presetID="8"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2"/>
          <p:cNvSpPr/>
          <p:nvPr/>
        </p:nvSpPr>
        <p:spPr>
          <a:xfrm>
            <a:off x="4357686" y="1436914"/>
            <a:ext cx="1428760" cy="849078"/>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5" name="رابط كسهم مستقيم 4"/>
          <p:cNvCxnSpPr/>
          <p:nvPr/>
        </p:nvCxnSpPr>
        <p:spPr>
          <a:xfrm rot="10800000" flipV="1">
            <a:off x="5786446" y="1357298"/>
            <a:ext cx="1928826" cy="500066"/>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6" name="مستطيل 5"/>
          <p:cNvSpPr/>
          <p:nvPr/>
        </p:nvSpPr>
        <p:spPr>
          <a:xfrm>
            <a:off x="4286248" y="4143380"/>
            <a:ext cx="2214578" cy="28575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7" name="رابط كسهم مستقيم 6"/>
          <p:cNvCxnSpPr/>
          <p:nvPr/>
        </p:nvCxnSpPr>
        <p:spPr>
          <a:xfrm rot="10800000" flipV="1">
            <a:off x="6500826" y="3857628"/>
            <a:ext cx="1928826" cy="428628"/>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9" name="مربع نص 8"/>
          <p:cNvSpPr txBox="1"/>
          <p:nvPr/>
        </p:nvSpPr>
        <p:spPr>
          <a:xfrm>
            <a:off x="7715272" y="500063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400" decel="100000"/>
                                        <p:tgtEl>
                                          <p:spTgt spid="2"/>
                                        </p:tgtEl>
                                      </p:cBhvr>
                                    </p:animEffect>
                                    <p:anim calcmode="lin" valueType="num">
                                      <p:cBhvr>
                                        <p:cTn id="8" dur="2400" decel="100000" fill="hold"/>
                                        <p:tgtEl>
                                          <p:spTgt spid="2"/>
                                        </p:tgtEl>
                                        <p:attrNameLst>
                                          <p:attrName>style.rotation</p:attrName>
                                        </p:attrNameLst>
                                      </p:cBhvr>
                                      <p:tavLst>
                                        <p:tav tm="0">
                                          <p:val>
                                            <p:fltVal val="-90"/>
                                          </p:val>
                                        </p:tav>
                                        <p:tav tm="100000">
                                          <p:val>
                                            <p:fltVal val="0"/>
                                          </p:val>
                                        </p:tav>
                                      </p:tavLst>
                                    </p:anim>
                                    <p:anim calcmode="lin" valueType="num">
                                      <p:cBhvr>
                                        <p:cTn id="9" dur="2400" decel="100000" fill="hold"/>
                                        <p:tgtEl>
                                          <p:spTgt spid="2"/>
                                        </p:tgtEl>
                                        <p:attrNameLst>
                                          <p:attrName>ppt_x</p:attrName>
                                        </p:attrNameLst>
                                      </p:cBhvr>
                                      <p:tavLst>
                                        <p:tav tm="0">
                                          <p:val>
                                            <p:strVal val="#ppt_x+0.4"/>
                                          </p:val>
                                        </p:tav>
                                        <p:tav tm="100000">
                                          <p:val>
                                            <p:strVal val="#ppt_x-0.05"/>
                                          </p:val>
                                        </p:tav>
                                      </p:tavLst>
                                    </p:anim>
                                    <p:anim calcmode="lin" valueType="num">
                                      <p:cBhvr>
                                        <p:cTn id="10" dur="2400" decel="100000" fill="hold"/>
                                        <p:tgtEl>
                                          <p:spTgt spid="2"/>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2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3000" fill="hold"/>
                                        <p:tgtEl>
                                          <p:spTgt spid="5"/>
                                        </p:tgtEl>
                                        <p:attrNameLst>
                                          <p:attrName>ppt_w</p:attrName>
                                        </p:attrNameLst>
                                      </p:cBhvr>
                                      <p:tavLst>
                                        <p:tav tm="0">
                                          <p:val>
                                            <p:fltVal val="0"/>
                                          </p:val>
                                        </p:tav>
                                        <p:tav tm="100000">
                                          <p:val>
                                            <p:strVal val="#ppt_w"/>
                                          </p:val>
                                        </p:tav>
                                      </p:tavLst>
                                    </p:anim>
                                    <p:anim calcmode="lin" valueType="num">
                                      <p:cBhvr>
                                        <p:cTn id="21" dur="3000" fill="hold"/>
                                        <p:tgtEl>
                                          <p:spTgt spid="5"/>
                                        </p:tgtEl>
                                        <p:attrNameLst>
                                          <p:attrName>ppt_h</p:attrName>
                                        </p:attrNameLst>
                                      </p:cBhvr>
                                      <p:tavLst>
                                        <p:tav tm="0">
                                          <p:val>
                                            <p:fltVal val="0"/>
                                          </p:val>
                                        </p:tav>
                                        <p:tav tm="100000">
                                          <p:val>
                                            <p:strVal val="#ppt_h"/>
                                          </p:val>
                                        </p:tav>
                                      </p:tavLst>
                                    </p:anim>
                                  </p:childTnLst>
                                </p:cTn>
                              </p:par>
                            </p:childTnLst>
                          </p:cTn>
                        </p:par>
                        <p:par>
                          <p:cTn id="22" fill="hold">
                            <p:stCondLst>
                              <p:cond delay="9000"/>
                            </p:stCondLst>
                            <p:childTnLst>
                              <p:par>
                                <p:cTn id="23" presetID="2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3000"/>
                                        <p:tgtEl>
                                          <p:spTgt spid="6"/>
                                        </p:tgtEl>
                                      </p:cBhvr>
                                    </p:animEffect>
                                  </p:childTnLst>
                                </p:cTn>
                              </p:par>
                            </p:childTnLst>
                          </p:cTn>
                        </p:par>
                        <p:par>
                          <p:cTn id="26" fill="hold">
                            <p:stCondLst>
                              <p:cond delay="12000"/>
                            </p:stCondLst>
                            <p:childTnLst>
                              <p:par>
                                <p:cTn id="27" presetID="2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3000" fill="hold"/>
                                        <p:tgtEl>
                                          <p:spTgt spid="7"/>
                                        </p:tgtEl>
                                        <p:attrNameLst>
                                          <p:attrName>ppt_w</p:attrName>
                                        </p:attrNameLst>
                                      </p:cBhvr>
                                      <p:tavLst>
                                        <p:tav tm="0">
                                          <p:val>
                                            <p:fltVal val="0"/>
                                          </p:val>
                                        </p:tav>
                                        <p:tav tm="100000">
                                          <p:val>
                                            <p:strVal val="#ppt_w"/>
                                          </p:val>
                                        </p:tav>
                                      </p:tavLst>
                                    </p:anim>
                                    <p:anim calcmode="lin" valueType="num">
                                      <p:cBhvr>
                                        <p:cTn id="30" dur="3000" fill="hold"/>
                                        <p:tgtEl>
                                          <p:spTgt spid="7"/>
                                        </p:tgtEl>
                                        <p:attrNameLst>
                                          <p:attrName>ppt_h</p:attrName>
                                        </p:attrNameLst>
                                      </p:cBhvr>
                                      <p:tavLst>
                                        <p:tav tm="0">
                                          <p:val>
                                            <p:fltVal val="0"/>
                                          </p:val>
                                        </p:tav>
                                        <p:tav tm="100000">
                                          <p:val>
                                            <p:strVal val="#ppt_h"/>
                                          </p:val>
                                        </p:tav>
                                      </p:tavLst>
                                    </p:anim>
                                  </p:childTnLst>
                                </p:cTn>
                              </p:par>
                            </p:childTnLst>
                          </p:cTn>
                        </p:par>
                        <p:par>
                          <p:cTn id="31" fill="hold">
                            <p:stCondLst>
                              <p:cond delay="15000"/>
                            </p:stCondLst>
                            <p:childTnLst>
                              <p:par>
                                <p:cTn id="32" presetID="8"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diamond(in)">
                                      <p:cBhvr>
                                        <p:cTn id="3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Picture 5"/>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10" name="مستطيل مستدير الزوايا 9"/>
          <p:cNvSpPr/>
          <p:nvPr/>
        </p:nvSpPr>
        <p:spPr>
          <a:xfrm>
            <a:off x="0" y="0"/>
            <a:ext cx="1000100" cy="92867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4" name="Picture 6"/>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12" name="مستطيل مستدير الزوايا 11"/>
          <p:cNvSpPr/>
          <p:nvPr/>
        </p:nvSpPr>
        <p:spPr>
          <a:xfrm>
            <a:off x="1857356" y="1714488"/>
            <a:ext cx="928694" cy="100013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5" name="Picture 7"/>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4" name="مستطيل مستدير الزوايا 13"/>
          <p:cNvSpPr/>
          <p:nvPr/>
        </p:nvSpPr>
        <p:spPr>
          <a:xfrm>
            <a:off x="1928794" y="1357298"/>
            <a:ext cx="1000132"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6" name="Picture 8"/>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16" name="مستطيل مستدير الزوايا 15"/>
          <p:cNvSpPr/>
          <p:nvPr/>
        </p:nvSpPr>
        <p:spPr>
          <a:xfrm>
            <a:off x="5500694" y="1428736"/>
            <a:ext cx="1143008" cy="142876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7" name="Picture 9"/>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8" name="مستطيل مستدير الزوايا 17"/>
          <p:cNvSpPr/>
          <p:nvPr/>
        </p:nvSpPr>
        <p:spPr>
          <a:xfrm>
            <a:off x="6500826" y="1428736"/>
            <a:ext cx="1500198"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8" name="Picture 10"/>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21" name="مستطيل مستدير الزوايا 20"/>
          <p:cNvSpPr/>
          <p:nvPr/>
        </p:nvSpPr>
        <p:spPr>
          <a:xfrm>
            <a:off x="1928794" y="1428736"/>
            <a:ext cx="1000132" cy="135732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301" name="Picture 13"/>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25" name="مستطيل مستدير الزوايا 24"/>
          <p:cNvSpPr/>
          <p:nvPr/>
        </p:nvSpPr>
        <p:spPr>
          <a:xfrm>
            <a:off x="714348" y="0"/>
            <a:ext cx="4572032" cy="78579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ربع نص 16"/>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9" name="مربع نص 1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wedge">
                                      <p:cBhvr>
                                        <p:cTn id="7" dur="3000"/>
                                        <p:tgtEl>
                                          <p:spTgt spid="12293"/>
                                        </p:tgtEl>
                                      </p:cBhvr>
                                    </p:animEffect>
                                  </p:childTnLst>
                                </p:cTn>
                              </p:par>
                            </p:childTnLst>
                          </p:cTn>
                        </p:par>
                        <p:par>
                          <p:cTn id="8" fill="hold">
                            <p:stCondLst>
                              <p:cond delay="3000"/>
                            </p:stCondLst>
                            <p:childTnLst>
                              <p:par>
                                <p:cTn id="9" presetID="2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edge">
                                      <p:cBhvr>
                                        <p:cTn id="11" dur="3000"/>
                                        <p:tgtEl>
                                          <p:spTgt spid="10"/>
                                        </p:tgtEl>
                                      </p:cBhvr>
                                    </p:animEffect>
                                  </p:childTnLst>
                                </p:cTn>
                              </p:par>
                            </p:childTnLst>
                          </p:cTn>
                        </p:par>
                        <p:par>
                          <p:cTn id="12" fill="hold">
                            <p:stCondLst>
                              <p:cond delay="6000"/>
                            </p:stCondLst>
                            <p:childTnLst>
                              <p:par>
                                <p:cTn id="13" presetID="23" presetClass="entr" presetSubtype="16" fill="hold" nodeType="afterEffect">
                                  <p:stCondLst>
                                    <p:cond delay="0"/>
                                  </p:stCondLst>
                                  <p:childTnLst>
                                    <p:set>
                                      <p:cBhvr>
                                        <p:cTn id="14" dur="1" fill="hold">
                                          <p:stCondLst>
                                            <p:cond delay="0"/>
                                          </p:stCondLst>
                                        </p:cTn>
                                        <p:tgtEl>
                                          <p:spTgt spid="12294"/>
                                        </p:tgtEl>
                                        <p:attrNameLst>
                                          <p:attrName>style.visibility</p:attrName>
                                        </p:attrNameLst>
                                      </p:cBhvr>
                                      <p:to>
                                        <p:strVal val="visible"/>
                                      </p:to>
                                    </p:set>
                                    <p:anim calcmode="lin" valueType="num">
                                      <p:cBhvr>
                                        <p:cTn id="15" dur="3000" fill="hold"/>
                                        <p:tgtEl>
                                          <p:spTgt spid="12294"/>
                                        </p:tgtEl>
                                        <p:attrNameLst>
                                          <p:attrName>ppt_w</p:attrName>
                                        </p:attrNameLst>
                                      </p:cBhvr>
                                      <p:tavLst>
                                        <p:tav tm="0">
                                          <p:val>
                                            <p:fltVal val="0"/>
                                          </p:val>
                                        </p:tav>
                                        <p:tav tm="100000">
                                          <p:val>
                                            <p:strVal val="#ppt_w"/>
                                          </p:val>
                                        </p:tav>
                                      </p:tavLst>
                                    </p:anim>
                                    <p:anim calcmode="lin" valueType="num">
                                      <p:cBhvr>
                                        <p:cTn id="16" dur="3000" fill="hold"/>
                                        <p:tgtEl>
                                          <p:spTgt spid="12294"/>
                                        </p:tgtEl>
                                        <p:attrNameLst>
                                          <p:attrName>ppt_h</p:attrName>
                                        </p:attrNameLst>
                                      </p:cBhvr>
                                      <p:tavLst>
                                        <p:tav tm="0">
                                          <p:val>
                                            <p:fltVal val="0"/>
                                          </p:val>
                                        </p:tav>
                                        <p:tav tm="100000">
                                          <p:val>
                                            <p:strVal val="#ppt_h"/>
                                          </p:val>
                                        </p:tav>
                                      </p:tavLst>
                                    </p:anim>
                                  </p:childTnLst>
                                </p:cTn>
                              </p:par>
                            </p:childTnLst>
                          </p:cTn>
                        </p:par>
                        <p:par>
                          <p:cTn id="17" fill="hold">
                            <p:stCondLst>
                              <p:cond delay="9000"/>
                            </p:stCondLst>
                            <p:childTnLst>
                              <p:par>
                                <p:cTn id="18" presetID="2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edge">
                                      <p:cBhvr>
                                        <p:cTn id="20" dur="3000"/>
                                        <p:tgtEl>
                                          <p:spTgt spid="12"/>
                                        </p:tgtEl>
                                      </p:cBhvr>
                                    </p:animEffect>
                                  </p:childTnLst>
                                </p:cTn>
                              </p:par>
                            </p:childTnLst>
                          </p:cTn>
                        </p:par>
                        <p:par>
                          <p:cTn id="21" fill="hold">
                            <p:stCondLst>
                              <p:cond delay="12000"/>
                            </p:stCondLst>
                            <p:childTnLst>
                              <p:par>
                                <p:cTn id="22" presetID="55" presetClass="entr" presetSubtype="0" fill="hold" nodeType="afterEffect">
                                  <p:stCondLst>
                                    <p:cond delay="0"/>
                                  </p:stCondLst>
                                  <p:childTnLst>
                                    <p:set>
                                      <p:cBhvr>
                                        <p:cTn id="23" dur="1" fill="hold">
                                          <p:stCondLst>
                                            <p:cond delay="0"/>
                                          </p:stCondLst>
                                        </p:cTn>
                                        <p:tgtEl>
                                          <p:spTgt spid="12295"/>
                                        </p:tgtEl>
                                        <p:attrNameLst>
                                          <p:attrName>style.visibility</p:attrName>
                                        </p:attrNameLst>
                                      </p:cBhvr>
                                      <p:to>
                                        <p:strVal val="visible"/>
                                      </p:to>
                                    </p:set>
                                    <p:anim calcmode="lin" valueType="num">
                                      <p:cBhvr>
                                        <p:cTn id="24" dur="3000" fill="hold"/>
                                        <p:tgtEl>
                                          <p:spTgt spid="12295"/>
                                        </p:tgtEl>
                                        <p:attrNameLst>
                                          <p:attrName>ppt_w</p:attrName>
                                        </p:attrNameLst>
                                      </p:cBhvr>
                                      <p:tavLst>
                                        <p:tav tm="0">
                                          <p:val>
                                            <p:strVal val="#ppt_w*0.70"/>
                                          </p:val>
                                        </p:tav>
                                        <p:tav tm="100000">
                                          <p:val>
                                            <p:strVal val="#ppt_w"/>
                                          </p:val>
                                        </p:tav>
                                      </p:tavLst>
                                    </p:anim>
                                    <p:anim calcmode="lin" valueType="num">
                                      <p:cBhvr>
                                        <p:cTn id="25" dur="3000" fill="hold"/>
                                        <p:tgtEl>
                                          <p:spTgt spid="12295"/>
                                        </p:tgtEl>
                                        <p:attrNameLst>
                                          <p:attrName>ppt_h</p:attrName>
                                        </p:attrNameLst>
                                      </p:cBhvr>
                                      <p:tavLst>
                                        <p:tav tm="0">
                                          <p:val>
                                            <p:strVal val="#ppt_h"/>
                                          </p:val>
                                        </p:tav>
                                        <p:tav tm="100000">
                                          <p:val>
                                            <p:strVal val="#ppt_h"/>
                                          </p:val>
                                        </p:tav>
                                      </p:tavLst>
                                    </p:anim>
                                    <p:animEffect transition="in" filter="fade">
                                      <p:cBhvr>
                                        <p:cTn id="26" dur="3000"/>
                                        <p:tgtEl>
                                          <p:spTgt spid="12295"/>
                                        </p:tgtEl>
                                      </p:cBhvr>
                                    </p:animEffect>
                                  </p:childTnLst>
                                </p:cTn>
                              </p:par>
                            </p:childTnLst>
                          </p:cTn>
                        </p:par>
                        <p:par>
                          <p:cTn id="27" fill="hold">
                            <p:stCondLst>
                              <p:cond delay="15000"/>
                            </p:stCondLst>
                            <p:childTnLst>
                              <p:par>
                                <p:cTn id="28" presetID="2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edge">
                                      <p:cBhvr>
                                        <p:cTn id="30" dur="3000"/>
                                        <p:tgtEl>
                                          <p:spTgt spid="14"/>
                                        </p:tgtEl>
                                      </p:cBhvr>
                                    </p:animEffect>
                                  </p:childTnLst>
                                </p:cTn>
                              </p:par>
                            </p:childTnLst>
                          </p:cTn>
                        </p:par>
                        <p:par>
                          <p:cTn id="31" fill="hold">
                            <p:stCondLst>
                              <p:cond delay="18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12296"/>
                                        </p:tgtEl>
                                        <p:attrNameLst>
                                          <p:attrName>style.visibility</p:attrName>
                                        </p:attrNameLst>
                                      </p:cBhvr>
                                      <p:to>
                                        <p:strVal val="visible"/>
                                      </p:to>
                                    </p:set>
                                    <p:anim calcmode="lin" valueType="num">
                                      <p:cBhvr>
                                        <p:cTn id="34" dur="3000" fill="hold"/>
                                        <p:tgtEl>
                                          <p:spTgt spid="12296"/>
                                        </p:tgtEl>
                                        <p:attrNameLst>
                                          <p:attrName>ppt_w</p:attrName>
                                        </p:attrNameLst>
                                      </p:cBhvr>
                                      <p:tavLst>
                                        <p:tav tm="0">
                                          <p:val>
                                            <p:fltVal val="0"/>
                                          </p:val>
                                        </p:tav>
                                        <p:tav tm="100000">
                                          <p:val>
                                            <p:strVal val="#ppt_w"/>
                                          </p:val>
                                        </p:tav>
                                      </p:tavLst>
                                    </p:anim>
                                    <p:anim calcmode="lin" valueType="num">
                                      <p:cBhvr>
                                        <p:cTn id="35" dur="3000" fill="hold"/>
                                        <p:tgtEl>
                                          <p:spTgt spid="12296"/>
                                        </p:tgtEl>
                                        <p:attrNameLst>
                                          <p:attrName>ppt_h</p:attrName>
                                        </p:attrNameLst>
                                      </p:cBhvr>
                                      <p:tavLst>
                                        <p:tav tm="0">
                                          <p:val>
                                            <p:fltVal val="0"/>
                                          </p:val>
                                        </p:tav>
                                        <p:tav tm="100000">
                                          <p:val>
                                            <p:strVal val="#ppt_h"/>
                                          </p:val>
                                        </p:tav>
                                      </p:tavLst>
                                    </p:anim>
                                    <p:anim calcmode="lin" valueType="num">
                                      <p:cBhvr>
                                        <p:cTn id="36" dur="3000" fill="hold"/>
                                        <p:tgtEl>
                                          <p:spTgt spid="12296"/>
                                        </p:tgtEl>
                                        <p:attrNameLst>
                                          <p:attrName>style.rotation</p:attrName>
                                        </p:attrNameLst>
                                      </p:cBhvr>
                                      <p:tavLst>
                                        <p:tav tm="0">
                                          <p:val>
                                            <p:fltVal val="90"/>
                                          </p:val>
                                        </p:tav>
                                        <p:tav tm="100000">
                                          <p:val>
                                            <p:fltVal val="0"/>
                                          </p:val>
                                        </p:tav>
                                      </p:tavLst>
                                    </p:anim>
                                    <p:animEffect transition="in" filter="fade">
                                      <p:cBhvr>
                                        <p:cTn id="37" dur="3000"/>
                                        <p:tgtEl>
                                          <p:spTgt spid="12296"/>
                                        </p:tgtEl>
                                      </p:cBhvr>
                                    </p:animEffect>
                                  </p:childTnLst>
                                </p:cTn>
                              </p:par>
                            </p:childTnLst>
                          </p:cTn>
                        </p:par>
                        <p:par>
                          <p:cTn id="38" fill="hold">
                            <p:stCondLst>
                              <p:cond delay="21000"/>
                            </p:stCondLst>
                            <p:childTnLst>
                              <p:par>
                                <p:cTn id="39" presetID="2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edge">
                                      <p:cBhvr>
                                        <p:cTn id="41" dur="3000"/>
                                        <p:tgtEl>
                                          <p:spTgt spid="16"/>
                                        </p:tgtEl>
                                      </p:cBhvr>
                                    </p:animEffect>
                                  </p:childTnLst>
                                </p:cTn>
                              </p:par>
                            </p:childTnLst>
                          </p:cTn>
                        </p:par>
                        <p:par>
                          <p:cTn id="42" fill="hold">
                            <p:stCondLst>
                              <p:cond delay="24000"/>
                            </p:stCondLst>
                            <p:childTnLst>
                              <p:par>
                                <p:cTn id="43" presetID="49" presetClass="entr" presetSubtype="0" decel="100000" fill="hold" nodeType="afterEffect">
                                  <p:stCondLst>
                                    <p:cond delay="0"/>
                                  </p:stCondLst>
                                  <p:childTnLst>
                                    <p:set>
                                      <p:cBhvr>
                                        <p:cTn id="44" dur="1" fill="hold">
                                          <p:stCondLst>
                                            <p:cond delay="0"/>
                                          </p:stCondLst>
                                        </p:cTn>
                                        <p:tgtEl>
                                          <p:spTgt spid="12297"/>
                                        </p:tgtEl>
                                        <p:attrNameLst>
                                          <p:attrName>style.visibility</p:attrName>
                                        </p:attrNameLst>
                                      </p:cBhvr>
                                      <p:to>
                                        <p:strVal val="visible"/>
                                      </p:to>
                                    </p:set>
                                    <p:anim calcmode="lin" valueType="num">
                                      <p:cBhvr>
                                        <p:cTn id="45" dur="3000" fill="hold"/>
                                        <p:tgtEl>
                                          <p:spTgt spid="12297"/>
                                        </p:tgtEl>
                                        <p:attrNameLst>
                                          <p:attrName>ppt_w</p:attrName>
                                        </p:attrNameLst>
                                      </p:cBhvr>
                                      <p:tavLst>
                                        <p:tav tm="0">
                                          <p:val>
                                            <p:fltVal val="0"/>
                                          </p:val>
                                        </p:tav>
                                        <p:tav tm="100000">
                                          <p:val>
                                            <p:strVal val="#ppt_w"/>
                                          </p:val>
                                        </p:tav>
                                      </p:tavLst>
                                    </p:anim>
                                    <p:anim calcmode="lin" valueType="num">
                                      <p:cBhvr>
                                        <p:cTn id="46" dur="3000" fill="hold"/>
                                        <p:tgtEl>
                                          <p:spTgt spid="12297"/>
                                        </p:tgtEl>
                                        <p:attrNameLst>
                                          <p:attrName>ppt_h</p:attrName>
                                        </p:attrNameLst>
                                      </p:cBhvr>
                                      <p:tavLst>
                                        <p:tav tm="0">
                                          <p:val>
                                            <p:fltVal val="0"/>
                                          </p:val>
                                        </p:tav>
                                        <p:tav tm="100000">
                                          <p:val>
                                            <p:strVal val="#ppt_h"/>
                                          </p:val>
                                        </p:tav>
                                      </p:tavLst>
                                    </p:anim>
                                    <p:anim calcmode="lin" valueType="num">
                                      <p:cBhvr>
                                        <p:cTn id="47" dur="3000" fill="hold"/>
                                        <p:tgtEl>
                                          <p:spTgt spid="12297"/>
                                        </p:tgtEl>
                                        <p:attrNameLst>
                                          <p:attrName>style.rotation</p:attrName>
                                        </p:attrNameLst>
                                      </p:cBhvr>
                                      <p:tavLst>
                                        <p:tav tm="0">
                                          <p:val>
                                            <p:fltVal val="360"/>
                                          </p:val>
                                        </p:tav>
                                        <p:tav tm="100000">
                                          <p:val>
                                            <p:fltVal val="0"/>
                                          </p:val>
                                        </p:tav>
                                      </p:tavLst>
                                    </p:anim>
                                    <p:animEffect transition="in" filter="fade">
                                      <p:cBhvr>
                                        <p:cTn id="48" dur="3000"/>
                                        <p:tgtEl>
                                          <p:spTgt spid="12297"/>
                                        </p:tgtEl>
                                      </p:cBhvr>
                                    </p:animEffect>
                                  </p:childTnLst>
                                </p:cTn>
                              </p:par>
                            </p:childTnLst>
                          </p:cTn>
                        </p:par>
                        <p:par>
                          <p:cTn id="49" fill="hold">
                            <p:stCondLst>
                              <p:cond delay="27000"/>
                            </p:stCondLst>
                            <p:childTnLst>
                              <p:par>
                                <p:cTn id="50" presetID="2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edge">
                                      <p:cBhvr>
                                        <p:cTn id="52" dur="3000"/>
                                        <p:tgtEl>
                                          <p:spTgt spid="18"/>
                                        </p:tgtEl>
                                      </p:cBhvr>
                                    </p:animEffect>
                                  </p:childTnLst>
                                </p:cTn>
                              </p:par>
                            </p:childTnLst>
                          </p:cTn>
                        </p:par>
                        <p:par>
                          <p:cTn id="53" fill="hold">
                            <p:stCondLst>
                              <p:cond delay="30000"/>
                            </p:stCondLst>
                            <p:childTnLst>
                              <p:par>
                                <p:cTn id="54" presetID="50" presetClass="entr" presetSubtype="0" decel="100000" fill="hold" nodeType="afterEffect">
                                  <p:stCondLst>
                                    <p:cond delay="0"/>
                                  </p:stCondLst>
                                  <p:childTnLst>
                                    <p:set>
                                      <p:cBhvr>
                                        <p:cTn id="55" dur="1" fill="hold">
                                          <p:stCondLst>
                                            <p:cond delay="0"/>
                                          </p:stCondLst>
                                        </p:cTn>
                                        <p:tgtEl>
                                          <p:spTgt spid="12298"/>
                                        </p:tgtEl>
                                        <p:attrNameLst>
                                          <p:attrName>style.visibility</p:attrName>
                                        </p:attrNameLst>
                                      </p:cBhvr>
                                      <p:to>
                                        <p:strVal val="visible"/>
                                      </p:to>
                                    </p:set>
                                    <p:anim calcmode="lin" valueType="num">
                                      <p:cBhvr>
                                        <p:cTn id="56" dur="3000" fill="hold"/>
                                        <p:tgtEl>
                                          <p:spTgt spid="12298"/>
                                        </p:tgtEl>
                                        <p:attrNameLst>
                                          <p:attrName>ppt_w</p:attrName>
                                        </p:attrNameLst>
                                      </p:cBhvr>
                                      <p:tavLst>
                                        <p:tav tm="0">
                                          <p:val>
                                            <p:strVal val="#ppt_w+.3"/>
                                          </p:val>
                                        </p:tav>
                                        <p:tav tm="100000">
                                          <p:val>
                                            <p:strVal val="#ppt_w"/>
                                          </p:val>
                                        </p:tav>
                                      </p:tavLst>
                                    </p:anim>
                                    <p:anim calcmode="lin" valueType="num">
                                      <p:cBhvr>
                                        <p:cTn id="57" dur="3000" fill="hold"/>
                                        <p:tgtEl>
                                          <p:spTgt spid="12298"/>
                                        </p:tgtEl>
                                        <p:attrNameLst>
                                          <p:attrName>ppt_h</p:attrName>
                                        </p:attrNameLst>
                                      </p:cBhvr>
                                      <p:tavLst>
                                        <p:tav tm="0">
                                          <p:val>
                                            <p:strVal val="#ppt_h"/>
                                          </p:val>
                                        </p:tav>
                                        <p:tav tm="100000">
                                          <p:val>
                                            <p:strVal val="#ppt_h"/>
                                          </p:val>
                                        </p:tav>
                                      </p:tavLst>
                                    </p:anim>
                                    <p:animEffect transition="in" filter="fade">
                                      <p:cBhvr>
                                        <p:cTn id="58" dur="3000"/>
                                        <p:tgtEl>
                                          <p:spTgt spid="12298"/>
                                        </p:tgtEl>
                                      </p:cBhvr>
                                    </p:animEffect>
                                  </p:childTnLst>
                                </p:cTn>
                              </p:par>
                            </p:childTnLst>
                          </p:cTn>
                        </p:par>
                        <p:par>
                          <p:cTn id="59" fill="hold">
                            <p:stCondLst>
                              <p:cond delay="33000"/>
                            </p:stCondLst>
                            <p:childTnLst>
                              <p:par>
                                <p:cTn id="60" presetID="20" presetClass="entr" presetSubtype="0"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edge">
                                      <p:cBhvr>
                                        <p:cTn id="62" dur="2000"/>
                                        <p:tgtEl>
                                          <p:spTgt spid="21"/>
                                        </p:tgtEl>
                                      </p:cBhvr>
                                    </p:animEffect>
                                  </p:childTnLst>
                                </p:cTn>
                              </p:par>
                            </p:childTnLst>
                          </p:cTn>
                        </p:par>
                        <p:par>
                          <p:cTn id="63" fill="hold">
                            <p:stCondLst>
                              <p:cond delay="35000"/>
                            </p:stCondLst>
                            <p:childTnLst>
                              <p:par>
                                <p:cTn id="64" presetID="53" presetClass="entr" presetSubtype="0" fill="hold" nodeType="afterEffect">
                                  <p:stCondLst>
                                    <p:cond delay="0"/>
                                  </p:stCondLst>
                                  <p:childTnLst>
                                    <p:set>
                                      <p:cBhvr>
                                        <p:cTn id="65" dur="1" fill="hold">
                                          <p:stCondLst>
                                            <p:cond delay="0"/>
                                          </p:stCondLst>
                                        </p:cTn>
                                        <p:tgtEl>
                                          <p:spTgt spid="12301"/>
                                        </p:tgtEl>
                                        <p:attrNameLst>
                                          <p:attrName>style.visibility</p:attrName>
                                        </p:attrNameLst>
                                      </p:cBhvr>
                                      <p:to>
                                        <p:strVal val="visible"/>
                                      </p:to>
                                    </p:set>
                                    <p:anim calcmode="lin" valueType="num">
                                      <p:cBhvr>
                                        <p:cTn id="66" dur="2000" fill="hold"/>
                                        <p:tgtEl>
                                          <p:spTgt spid="12301"/>
                                        </p:tgtEl>
                                        <p:attrNameLst>
                                          <p:attrName>ppt_w</p:attrName>
                                        </p:attrNameLst>
                                      </p:cBhvr>
                                      <p:tavLst>
                                        <p:tav tm="0">
                                          <p:val>
                                            <p:fltVal val="0"/>
                                          </p:val>
                                        </p:tav>
                                        <p:tav tm="100000">
                                          <p:val>
                                            <p:strVal val="#ppt_w"/>
                                          </p:val>
                                        </p:tav>
                                      </p:tavLst>
                                    </p:anim>
                                    <p:anim calcmode="lin" valueType="num">
                                      <p:cBhvr>
                                        <p:cTn id="67" dur="2000" fill="hold"/>
                                        <p:tgtEl>
                                          <p:spTgt spid="12301"/>
                                        </p:tgtEl>
                                        <p:attrNameLst>
                                          <p:attrName>ppt_h</p:attrName>
                                        </p:attrNameLst>
                                      </p:cBhvr>
                                      <p:tavLst>
                                        <p:tav tm="0">
                                          <p:val>
                                            <p:fltVal val="0"/>
                                          </p:val>
                                        </p:tav>
                                        <p:tav tm="100000">
                                          <p:val>
                                            <p:strVal val="#ppt_h"/>
                                          </p:val>
                                        </p:tav>
                                      </p:tavLst>
                                    </p:anim>
                                    <p:animEffect transition="in" filter="fade">
                                      <p:cBhvr>
                                        <p:cTn id="68" dur="2000"/>
                                        <p:tgtEl>
                                          <p:spTgt spid="12301"/>
                                        </p:tgtEl>
                                      </p:cBhvr>
                                    </p:animEffect>
                                  </p:childTnLst>
                                </p:cTn>
                              </p:par>
                            </p:childTnLst>
                          </p:cTn>
                        </p:par>
                        <p:par>
                          <p:cTn id="69" fill="hold">
                            <p:stCondLst>
                              <p:cond delay="37000"/>
                            </p:stCondLst>
                            <p:childTnLst>
                              <p:par>
                                <p:cTn id="70" presetID="16" presetClass="entr" presetSubtype="2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arn(inHorizontal)">
                                      <p:cBhvr>
                                        <p:cTn id="72" dur="3000"/>
                                        <p:tgtEl>
                                          <p:spTgt spid="25"/>
                                        </p:tgtEl>
                                      </p:cBhvr>
                                    </p:animEffect>
                                  </p:childTnLst>
                                </p:cTn>
                              </p:par>
                            </p:childTnLst>
                          </p:cTn>
                        </p:par>
                        <p:par>
                          <p:cTn id="73" fill="hold">
                            <p:stCondLst>
                              <p:cond delay="40000"/>
                            </p:stCondLst>
                            <p:childTnLst>
                              <p:par>
                                <p:cTn id="74" presetID="8"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diamond(in)">
                                      <p:cBhvr>
                                        <p:cTn id="7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P spid="18" grpId="0" animBg="1"/>
      <p:bldP spid="21" grpId="0" animBg="1"/>
      <p:bldP spid="25" grpId="0" animBg="1"/>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1571604" y="1857364"/>
            <a:ext cx="7143800" cy="2492990"/>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فعلى الخادم </a:t>
            </a:r>
            <a:r>
              <a:rPr lang="en-US" sz="4000" dirty="0" smtClean="0">
                <a:solidFill>
                  <a:schemeClr val="accent4">
                    <a:lumMod val="75000"/>
                  </a:schemeClr>
                </a:solidFill>
                <a:cs typeface="DecoType Naskh Variants" pitchFamily="2" charset="-78"/>
              </a:rPr>
              <a:t>www </a:t>
            </a:r>
            <a:r>
              <a:rPr lang="ar-SA" sz="4000" dirty="0" smtClean="0">
                <a:solidFill>
                  <a:schemeClr val="accent4">
                    <a:lumMod val="75000"/>
                  </a:schemeClr>
                </a:solidFill>
                <a:cs typeface="DecoType Naskh Variants" pitchFamily="2" charset="-78"/>
              </a:rPr>
              <a:t>  يتم ما يلي:</a:t>
            </a:r>
          </a:p>
          <a:p>
            <a:r>
              <a:rPr lang="ar-SA" sz="4000" dirty="0" smtClean="0">
                <a:solidFill>
                  <a:schemeClr val="accent4">
                    <a:lumMod val="75000"/>
                  </a:schemeClr>
                </a:solidFill>
                <a:cs typeface="DecoType Naskh Variants" pitchFamily="2" charset="-78"/>
              </a:rPr>
              <a:t>تثبيت البرمجية </a:t>
            </a:r>
          </a:p>
          <a:p>
            <a:pPr algn="ctr"/>
            <a:r>
              <a:rPr lang="en-US" sz="4000" dirty="0" smtClean="0">
                <a:solidFill>
                  <a:schemeClr val="accent4">
                    <a:lumMod val="75000"/>
                  </a:schemeClr>
                </a:solidFill>
                <a:cs typeface="DecoType Naskh Variants" pitchFamily="2" charset="-78"/>
              </a:rPr>
              <a:t>FileZilla_ Server 0_9_39</a:t>
            </a:r>
            <a:endParaRPr lang="ar-SA" sz="4000" dirty="0" smtClean="0">
              <a:solidFill>
                <a:schemeClr val="accent4">
                  <a:lumMod val="75000"/>
                </a:schemeClr>
              </a:solidFill>
              <a:cs typeface="DecoType Naskh Variants" pitchFamily="2" charset="-78"/>
            </a:endParaRPr>
          </a:p>
          <a:p>
            <a:pPr algn="ctr"/>
            <a:endParaRPr lang="ar-SA" sz="3600" dirty="0"/>
          </a:p>
        </p:txBody>
      </p:sp>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5" name="Picture 6"/>
          <p:cNvPicPr>
            <a:picLocks noChangeAspect="1" noChangeArrowheads="1"/>
          </p:cNvPicPr>
          <p:nvPr/>
        </p:nvPicPr>
        <p:blipFill>
          <a:blip r:embed="rId2"/>
          <a:srcRect/>
          <a:stretch>
            <a:fillRect/>
          </a:stretch>
        </p:blipFill>
        <p:spPr bwMode="auto">
          <a:xfrm>
            <a:off x="642910" y="2357430"/>
            <a:ext cx="1735523" cy="20002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مربع نص 5"/>
          <p:cNvSpPr txBox="1"/>
          <p:nvPr/>
        </p:nvSpPr>
        <p:spPr>
          <a:xfrm>
            <a:off x="4429124" y="528638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3000"/>
                                        <p:tgtEl>
                                          <p:spTgt spid="5"/>
                                        </p:tgtEl>
                                      </p:cBhvr>
                                    </p:animEffect>
                                  </p:childTnLst>
                                </p:cTn>
                              </p:par>
                            </p:childTnLst>
                          </p:cTn>
                        </p:par>
                        <p:par>
                          <p:cTn id="12" fill="hold">
                            <p:stCondLst>
                              <p:cond delay="5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5214942" y="4786322"/>
            <a:ext cx="1143008" cy="78581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6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5286380" y="4786322"/>
            <a:ext cx="1071570" cy="64294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67" name="Picture 3"/>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7" name="مستطيل مستدير الزوايا 6"/>
          <p:cNvSpPr/>
          <p:nvPr/>
        </p:nvSpPr>
        <p:spPr>
          <a:xfrm>
            <a:off x="5357818" y="4857760"/>
            <a:ext cx="1071570"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68" name="Picture 4"/>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ستطيل مستدير الزوايا 8"/>
          <p:cNvSpPr/>
          <p:nvPr/>
        </p:nvSpPr>
        <p:spPr>
          <a:xfrm>
            <a:off x="5286380" y="4929198"/>
            <a:ext cx="1071570"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69" name="Picture 5"/>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1" name="مستطيل مستدير الزوايا 10"/>
          <p:cNvSpPr/>
          <p:nvPr/>
        </p:nvSpPr>
        <p:spPr>
          <a:xfrm>
            <a:off x="5357818" y="4857760"/>
            <a:ext cx="1000132"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70" name="Picture 6"/>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3" name="مستطيل مستدير الزوايا 12"/>
          <p:cNvSpPr/>
          <p:nvPr/>
        </p:nvSpPr>
        <p:spPr>
          <a:xfrm>
            <a:off x="5286380" y="4857760"/>
            <a:ext cx="1143008"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ربع نص 13"/>
          <p:cNvSpPr txBox="1"/>
          <p:nvPr/>
        </p:nvSpPr>
        <p:spPr>
          <a:xfrm>
            <a:off x="357158" y="521495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5" name="مربع نص 14"/>
          <p:cNvSpPr txBox="1"/>
          <p:nvPr/>
        </p:nvSpPr>
        <p:spPr>
          <a:xfrm>
            <a:off x="4929190" y="5857892"/>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265"/>
                                        </p:tgtEl>
                                        <p:attrNameLst>
                                          <p:attrName>style.visibility</p:attrName>
                                        </p:attrNameLst>
                                      </p:cBhvr>
                                      <p:to>
                                        <p:strVal val="visible"/>
                                      </p:to>
                                    </p:set>
                                    <p:animEffect transition="in" filter="wipe(down)">
                                      <p:cBhvr>
                                        <p:cTn id="7" dur="3000"/>
                                        <p:tgtEl>
                                          <p:spTgt spid="11265"/>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0"/>
                                        <p:tgtEl>
                                          <p:spTgt spid="3"/>
                                        </p:tgtEl>
                                      </p:cBhvr>
                                    </p:animEffect>
                                  </p:childTnLst>
                                </p:cTn>
                              </p:par>
                            </p:childTnLst>
                          </p:cTn>
                        </p:par>
                        <p:par>
                          <p:cTn id="12" fill="hold">
                            <p:stCondLst>
                              <p:cond delay="6000"/>
                            </p:stCondLst>
                            <p:childTnLst>
                              <p:par>
                                <p:cTn id="13" presetID="55" presetClass="entr" presetSubtype="0" fill="hold" nodeType="afterEffect">
                                  <p:stCondLst>
                                    <p:cond delay="0"/>
                                  </p:stCondLst>
                                  <p:childTnLst>
                                    <p:set>
                                      <p:cBhvr>
                                        <p:cTn id="14" dur="1" fill="hold">
                                          <p:stCondLst>
                                            <p:cond delay="0"/>
                                          </p:stCondLst>
                                        </p:cTn>
                                        <p:tgtEl>
                                          <p:spTgt spid="11266"/>
                                        </p:tgtEl>
                                        <p:attrNameLst>
                                          <p:attrName>style.visibility</p:attrName>
                                        </p:attrNameLst>
                                      </p:cBhvr>
                                      <p:to>
                                        <p:strVal val="visible"/>
                                      </p:to>
                                    </p:set>
                                    <p:anim calcmode="lin" valueType="num">
                                      <p:cBhvr>
                                        <p:cTn id="15" dur="3000" fill="hold"/>
                                        <p:tgtEl>
                                          <p:spTgt spid="11266"/>
                                        </p:tgtEl>
                                        <p:attrNameLst>
                                          <p:attrName>ppt_w</p:attrName>
                                        </p:attrNameLst>
                                      </p:cBhvr>
                                      <p:tavLst>
                                        <p:tav tm="0">
                                          <p:val>
                                            <p:strVal val="#ppt_w*0.70"/>
                                          </p:val>
                                        </p:tav>
                                        <p:tav tm="100000">
                                          <p:val>
                                            <p:strVal val="#ppt_w"/>
                                          </p:val>
                                        </p:tav>
                                      </p:tavLst>
                                    </p:anim>
                                    <p:anim calcmode="lin" valueType="num">
                                      <p:cBhvr>
                                        <p:cTn id="16" dur="3000" fill="hold"/>
                                        <p:tgtEl>
                                          <p:spTgt spid="11266"/>
                                        </p:tgtEl>
                                        <p:attrNameLst>
                                          <p:attrName>ppt_h</p:attrName>
                                        </p:attrNameLst>
                                      </p:cBhvr>
                                      <p:tavLst>
                                        <p:tav tm="0">
                                          <p:val>
                                            <p:strVal val="#ppt_h"/>
                                          </p:val>
                                        </p:tav>
                                        <p:tav tm="100000">
                                          <p:val>
                                            <p:strVal val="#ppt_h"/>
                                          </p:val>
                                        </p:tav>
                                      </p:tavLst>
                                    </p:anim>
                                    <p:animEffect transition="in" filter="fade">
                                      <p:cBhvr>
                                        <p:cTn id="17" dur="3000"/>
                                        <p:tgtEl>
                                          <p:spTgt spid="11266"/>
                                        </p:tgtEl>
                                      </p:cBhvr>
                                    </p:animEffect>
                                  </p:childTnLst>
                                </p:cTn>
                              </p:par>
                            </p:childTnLst>
                          </p:cTn>
                        </p:par>
                        <p:par>
                          <p:cTn id="18" fill="hold">
                            <p:stCondLst>
                              <p:cond delay="9000"/>
                            </p:stCondLst>
                            <p:childTnLst>
                              <p:par>
                                <p:cTn id="19" presetID="55"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3000" fill="hold"/>
                                        <p:tgtEl>
                                          <p:spTgt spid="5"/>
                                        </p:tgtEl>
                                        <p:attrNameLst>
                                          <p:attrName>ppt_w</p:attrName>
                                        </p:attrNameLst>
                                      </p:cBhvr>
                                      <p:tavLst>
                                        <p:tav tm="0">
                                          <p:val>
                                            <p:strVal val="#ppt_w*0.70"/>
                                          </p:val>
                                        </p:tav>
                                        <p:tav tm="100000">
                                          <p:val>
                                            <p:strVal val="#ppt_w"/>
                                          </p:val>
                                        </p:tav>
                                      </p:tavLst>
                                    </p:anim>
                                    <p:anim calcmode="lin" valueType="num">
                                      <p:cBhvr>
                                        <p:cTn id="22" dur="3000" fill="hold"/>
                                        <p:tgtEl>
                                          <p:spTgt spid="5"/>
                                        </p:tgtEl>
                                        <p:attrNameLst>
                                          <p:attrName>ppt_h</p:attrName>
                                        </p:attrNameLst>
                                      </p:cBhvr>
                                      <p:tavLst>
                                        <p:tav tm="0">
                                          <p:val>
                                            <p:strVal val="#ppt_h"/>
                                          </p:val>
                                        </p:tav>
                                        <p:tav tm="100000">
                                          <p:val>
                                            <p:strVal val="#ppt_h"/>
                                          </p:val>
                                        </p:tav>
                                      </p:tavLst>
                                    </p:anim>
                                    <p:animEffect transition="in" filter="fade">
                                      <p:cBhvr>
                                        <p:cTn id="23" dur="3000"/>
                                        <p:tgtEl>
                                          <p:spTgt spid="5"/>
                                        </p:tgtEl>
                                      </p:cBhvr>
                                    </p:animEffect>
                                  </p:childTnLst>
                                </p:cTn>
                              </p:par>
                            </p:childTnLst>
                          </p:cTn>
                        </p:par>
                        <p:par>
                          <p:cTn id="24" fill="hold">
                            <p:stCondLst>
                              <p:cond delay="12000"/>
                            </p:stCondLst>
                            <p:childTnLst>
                              <p:par>
                                <p:cTn id="25" presetID="49" presetClass="entr" presetSubtype="0" decel="100000" fill="hold" nodeType="afterEffect">
                                  <p:stCondLst>
                                    <p:cond delay="0"/>
                                  </p:stCondLst>
                                  <p:childTnLst>
                                    <p:set>
                                      <p:cBhvr>
                                        <p:cTn id="26" dur="1" fill="hold">
                                          <p:stCondLst>
                                            <p:cond delay="0"/>
                                          </p:stCondLst>
                                        </p:cTn>
                                        <p:tgtEl>
                                          <p:spTgt spid="11267"/>
                                        </p:tgtEl>
                                        <p:attrNameLst>
                                          <p:attrName>style.visibility</p:attrName>
                                        </p:attrNameLst>
                                      </p:cBhvr>
                                      <p:to>
                                        <p:strVal val="visible"/>
                                      </p:to>
                                    </p:set>
                                    <p:anim calcmode="lin" valueType="num">
                                      <p:cBhvr>
                                        <p:cTn id="27" dur="3000" fill="hold"/>
                                        <p:tgtEl>
                                          <p:spTgt spid="11267"/>
                                        </p:tgtEl>
                                        <p:attrNameLst>
                                          <p:attrName>ppt_w</p:attrName>
                                        </p:attrNameLst>
                                      </p:cBhvr>
                                      <p:tavLst>
                                        <p:tav tm="0">
                                          <p:val>
                                            <p:fltVal val="0"/>
                                          </p:val>
                                        </p:tav>
                                        <p:tav tm="100000">
                                          <p:val>
                                            <p:strVal val="#ppt_w"/>
                                          </p:val>
                                        </p:tav>
                                      </p:tavLst>
                                    </p:anim>
                                    <p:anim calcmode="lin" valueType="num">
                                      <p:cBhvr>
                                        <p:cTn id="28" dur="3000" fill="hold"/>
                                        <p:tgtEl>
                                          <p:spTgt spid="11267"/>
                                        </p:tgtEl>
                                        <p:attrNameLst>
                                          <p:attrName>ppt_h</p:attrName>
                                        </p:attrNameLst>
                                      </p:cBhvr>
                                      <p:tavLst>
                                        <p:tav tm="0">
                                          <p:val>
                                            <p:fltVal val="0"/>
                                          </p:val>
                                        </p:tav>
                                        <p:tav tm="100000">
                                          <p:val>
                                            <p:strVal val="#ppt_h"/>
                                          </p:val>
                                        </p:tav>
                                      </p:tavLst>
                                    </p:anim>
                                    <p:anim calcmode="lin" valueType="num">
                                      <p:cBhvr>
                                        <p:cTn id="29" dur="3000" fill="hold"/>
                                        <p:tgtEl>
                                          <p:spTgt spid="11267"/>
                                        </p:tgtEl>
                                        <p:attrNameLst>
                                          <p:attrName>style.rotation</p:attrName>
                                        </p:attrNameLst>
                                      </p:cBhvr>
                                      <p:tavLst>
                                        <p:tav tm="0">
                                          <p:val>
                                            <p:fltVal val="360"/>
                                          </p:val>
                                        </p:tav>
                                        <p:tav tm="100000">
                                          <p:val>
                                            <p:fltVal val="0"/>
                                          </p:val>
                                        </p:tav>
                                      </p:tavLst>
                                    </p:anim>
                                    <p:animEffect transition="in" filter="fade">
                                      <p:cBhvr>
                                        <p:cTn id="30" dur="3000"/>
                                        <p:tgtEl>
                                          <p:spTgt spid="11267"/>
                                        </p:tgtEl>
                                      </p:cBhvr>
                                    </p:animEffect>
                                  </p:childTnLst>
                                </p:cTn>
                              </p:par>
                            </p:childTnLst>
                          </p:cTn>
                        </p:par>
                        <p:par>
                          <p:cTn id="31" fill="hold">
                            <p:stCondLst>
                              <p:cond delay="15000"/>
                            </p:stCondLst>
                            <p:childTnLst>
                              <p:par>
                                <p:cTn id="32" presetID="49"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3000" fill="hold"/>
                                        <p:tgtEl>
                                          <p:spTgt spid="7"/>
                                        </p:tgtEl>
                                        <p:attrNameLst>
                                          <p:attrName>ppt_w</p:attrName>
                                        </p:attrNameLst>
                                      </p:cBhvr>
                                      <p:tavLst>
                                        <p:tav tm="0">
                                          <p:val>
                                            <p:fltVal val="0"/>
                                          </p:val>
                                        </p:tav>
                                        <p:tav tm="100000">
                                          <p:val>
                                            <p:strVal val="#ppt_w"/>
                                          </p:val>
                                        </p:tav>
                                      </p:tavLst>
                                    </p:anim>
                                    <p:anim calcmode="lin" valueType="num">
                                      <p:cBhvr>
                                        <p:cTn id="35" dur="3000" fill="hold"/>
                                        <p:tgtEl>
                                          <p:spTgt spid="7"/>
                                        </p:tgtEl>
                                        <p:attrNameLst>
                                          <p:attrName>ppt_h</p:attrName>
                                        </p:attrNameLst>
                                      </p:cBhvr>
                                      <p:tavLst>
                                        <p:tav tm="0">
                                          <p:val>
                                            <p:fltVal val="0"/>
                                          </p:val>
                                        </p:tav>
                                        <p:tav tm="100000">
                                          <p:val>
                                            <p:strVal val="#ppt_h"/>
                                          </p:val>
                                        </p:tav>
                                      </p:tavLst>
                                    </p:anim>
                                    <p:anim calcmode="lin" valueType="num">
                                      <p:cBhvr>
                                        <p:cTn id="36" dur="3000" fill="hold"/>
                                        <p:tgtEl>
                                          <p:spTgt spid="7"/>
                                        </p:tgtEl>
                                        <p:attrNameLst>
                                          <p:attrName>style.rotation</p:attrName>
                                        </p:attrNameLst>
                                      </p:cBhvr>
                                      <p:tavLst>
                                        <p:tav tm="0">
                                          <p:val>
                                            <p:fltVal val="360"/>
                                          </p:val>
                                        </p:tav>
                                        <p:tav tm="100000">
                                          <p:val>
                                            <p:fltVal val="0"/>
                                          </p:val>
                                        </p:tav>
                                      </p:tavLst>
                                    </p:anim>
                                    <p:animEffect transition="in" filter="fade">
                                      <p:cBhvr>
                                        <p:cTn id="37" dur="3000"/>
                                        <p:tgtEl>
                                          <p:spTgt spid="7"/>
                                        </p:tgtEl>
                                      </p:cBhvr>
                                    </p:animEffect>
                                  </p:childTnLst>
                                </p:cTn>
                              </p:par>
                            </p:childTnLst>
                          </p:cTn>
                        </p:par>
                        <p:par>
                          <p:cTn id="38" fill="hold">
                            <p:stCondLst>
                              <p:cond delay="18000"/>
                            </p:stCondLst>
                            <p:childTnLst>
                              <p:par>
                                <p:cTn id="39" presetID="29" presetClass="entr" presetSubtype="0" fill="hold" nodeType="afterEffect">
                                  <p:stCondLst>
                                    <p:cond delay="0"/>
                                  </p:stCondLst>
                                  <p:childTnLst>
                                    <p:set>
                                      <p:cBhvr>
                                        <p:cTn id="40" dur="1" fill="hold">
                                          <p:stCondLst>
                                            <p:cond delay="0"/>
                                          </p:stCondLst>
                                        </p:cTn>
                                        <p:tgtEl>
                                          <p:spTgt spid="11268"/>
                                        </p:tgtEl>
                                        <p:attrNameLst>
                                          <p:attrName>style.visibility</p:attrName>
                                        </p:attrNameLst>
                                      </p:cBhvr>
                                      <p:to>
                                        <p:strVal val="visible"/>
                                      </p:to>
                                    </p:set>
                                    <p:anim calcmode="lin" valueType="num">
                                      <p:cBhvr>
                                        <p:cTn id="41" dur="3000" fill="hold"/>
                                        <p:tgtEl>
                                          <p:spTgt spid="11268"/>
                                        </p:tgtEl>
                                        <p:attrNameLst>
                                          <p:attrName>ppt_x</p:attrName>
                                        </p:attrNameLst>
                                      </p:cBhvr>
                                      <p:tavLst>
                                        <p:tav tm="0">
                                          <p:val>
                                            <p:strVal val="#ppt_x-.2"/>
                                          </p:val>
                                        </p:tav>
                                        <p:tav tm="100000">
                                          <p:val>
                                            <p:strVal val="#ppt_x"/>
                                          </p:val>
                                        </p:tav>
                                      </p:tavLst>
                                    </p:anim>
                                    <p:anim calcmode="lin" valueType="num">
                                      <p:cBhvr>
                                        <p:cTn id="42" dur="3000" fill="hold"/>
                                        <p:tgtEl>
                                          <p:spTgt spid="11268"/>
                                        </p:tgtEl>
                                        <p:attrNameLst>
                                          <p:attrName>ppt_y</p:attrName>
                                        </p:attrNameLst>
                                      </p:cBhvr>
                                      <p:tavLst>
                                        <p:tav tm="0">
                                          <p:val>
                                            <p:strVal val="#ppt_y"/>
                                          </p:val>
                                        </p:tav>
                                        <p:tav tm="100000">
                                          <p:val>
                                            <p:strVal val="#ppt_y"/>
                                          </p:val>
                                        </p:tav>
                                      </p:tavLst>
                                    </p:anim>
                                    <p:animEffect transition="in" filter="wipe(right)" prLst="gradientSize: 0.1">
                                      <p:cBhvr>
                                        <p:cTn id="43" dur="3000"/>
                                        <p:tgtEl>
                                          <p:spTgt spid="11268"/>
                                        </p:tgtEl>
                                      </p:cBhvr>
                                    </p:animEffect>
                                  </p:childTnLst>
                                </p:cTn>
                              </p:par>
                            </p:childTnLst>
                          </p:cTn>
                        </p:par>
                        <p:par>
                          <p:cTn id="44" fill="hold">
                            <p:stCondLst>
                              <p:cond delay="21000"/>
                            </p:stCondLst>
                            <p:childTnLst>
                              <p:par>
                                <p:cTn id="45" presetID="29"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3000" fill="hold"/>
                                        <p:tgtEl>
                                          <p:spTgt spid="9"/>
                                        </p:tgtEl>
                                        <p:attrNameLst>
                                          <p:attrName>ppt_x</p:attrName>
                                        </p:attrNameLst>
                                      </p:cBhvr>
                                      <p:tavLst>
                                        <p:tav tm="0">
                                          <p:val>
                                            <p:strVal val="#ppt_x-.2"/>
                                          </p:val>
                                        </p:tav>
                                        <p:tav tm="100000">
                                          <p:val>
                                            <p:strVal val="#ppt_x"/>
                                          </p:val>
                                        </p:tav>
                                      </p:tavLst>
                                    </p:anim>
                                    <p:anim calcmode="lin" valueType="num">
                                      <p:cBhvr>
                                        <p:cTn id="48" dur="3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9" dur="3000"/>
                                        <p:tgtEl>
                                          <p:spTgt spid="9"/>
                                        </p:tgtEl>
                                      </p:cBhvr>
                                    </p:animEffect>
                                  </p:childTnLst>
                                </p:cTn>
                              </p:par>
                            </p:childTnLst>
                          </p:cTn>
                        </p:par>
                        <p:par>
                          <p:cTn id="50" fill="hold">
                            <p:stCondLst>
                              <p:cond delay="24000"/>
                            </p:stCondLst>
                            <p:childTnLst>
                              <p:par>
                                <p:cTn id="51" presetID="50" presetClass="entr" presetSubtype="0" decel="100000" fill="hold" nodeType="afterEffect">
                                  <p:stCondLst>
                                    <p:cond delay="0"/>
                                  </p:stCondLst>
                                  <p:childTnLst>
                                    <p:set>
                                      <p:cBhvr>
                                        <p:cTn id="52" dur="1" fill="hold">
                                          <p:stCondLst>
                                            <p:cond delay="0"/>
                                          </p:stCondLst>
                                        </p:cTn>
                                        <p:tgtEl>
                                          <p:spTgt spid="11269"/>
                                        </p:tgtEl>
                                        <p:attrNameLst>
                                          <p:attrName>style.visibility</p:attrName>
                                        </p:attrNameLst>
                                      </p:cBhvr>
                                      <p:to>
                                        <p:strVal val="visible"/>
                                      </p:to>
                                    </p:set>
                                    <p:anim calcmode="lin" valueType="num">
                                      <p:cBhvr>
                                        <p:cTn id="53" dur="3000" fill="hold"/>
                                        <p:tgtEl>
                                          <p:spTgt spid="11269"/>
                                        </p:tgtEl>
                                        <p:attrNameLst>
                                          <p:attrName>ppt_w</p:attrName>
                                        </p:attrNameLst>
                                      </p:cBhvr>
                                      <p:tavLst>
                                        <p:tav tm="0">
                                          <p:val>
                                            <p:strVal val="#ppt_w+.3"/>
                                          </p:val>
                                        </p:tav>
                                        <p:tav tm="100000">
                                          <p:val>
                                            <p:strVal val="#ppt_w"/>
                                          </p:val>
                                        </p:tav>
                                      </p:tavLst>
                                    </p:anim>
                                    <p:anim calcmode="lin" valueType="num">
                                      <p:cBhvr>
                                        <p:cTn id="54" dur="3000" fill="hold"/>
                                        <p:tgtEl>
                                          <p:spTgt spid="11269"/>
                                        </p:tgtEl>
                                        <p:attrNameLst>
                                          <p:attrName>ppt_h</p:attrName>
                                        </p:attrNameLst>
                                      </p:cBhvr>
                                      <p:tavLst>
                                        <p:tav tm="0">
                                          <p:val>
                                            <p:strVal val="#ppt_h"/>
                                          </p:val>
                                        </p:tav>
                                        <p:tav tm="100000">
                                          <p:val>
                                            <p:strVal val="#ppt_h"/>
                                          </p:val>
                                        </p:tav>
                                      </p:tavLst>
                                    </p:anim>
                                    <p:animEffect transition="in" filter="fade">
                                      <p:cBhvr>
                                        <p:cTn id="55" dur="3000"/>
                                        <p:tgtEl>
                                          <p:spTgt spid="11269"/>
                                        </p:tgtEl>
                                      </p:cBhvr>
                                    </p:animEffect>
                                  </p:childTnLst>
                                </p:cTn>
                              </p:par>
                            </p:childTnLst>
                          </p:cTn>
                        </p:par>
                        <p:par>
                          <p:cTn id="56" fill="hold">
                            <p:stCondLst>
                              <p:cond delay="27000"/>
                            </p:stCondLst>
                            <p:childTnLst>
                              <p:par>
                                <p:cTn id="57" presetID="50" presetClass="entr" presetSubtype="0" decel="10000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3000" fill="hold"/>
                                        <p:tgtEl>
                                          <p:spTgt spid="11"/>
                                        </p:tgtEl>
                                        <p:attrNameLst>
                                          <p:attrName>ppt_w</p:attrName>
                                        </p:attrNameLst>
                                      </p:cBhvr>
                                      <p:tavLst>
                                        <p:tav tm="0">
                                          <p:val>
                                            <p:strVal val="#ppt_w+.3"/>
                                          </p:val>
                                        </p:tav>
                                        <p:tav tm="100000">
                                          <p:val>
                                            <p:strVal val="#ppt_w"/>
                                          </p:val>
                                        </p:tav>
                                      </p:tavLst>
                                    </p:anim>
                                    <p:anim calcmode="lin" valueType="num">
                                      <p:cBhvr>
                                        <p:cTn id="60" dur="3000" fill="hold"/>
                                        <p:tgtEl>
                                          <p:spTgt spid="11"/>
                                        </p:tgtEl>
                                        <p:attrNameLst>
                                          <p:attrName>ppt_h</p:attrName>
                                        </p:attrNameLst>
                                      </p:cBhvr>
                                      <p:tavLst>
                                        <p:tav tm="0">
                                          <p:val>
                                            <p:strVal val="#ppt_h"/>
                                          </p:val>
                                        </p:tav>
                                        <p:tav tm="100000">
                                          <p:val>
                                            <p:strVal val="#ppt_h"/>
                                          </p:val>
                                        </p:tav>
                                      </p:tavLst>
                                    </p:anim>
                                    <p:animEffect transition="in" filter="fade">
                                      <p:cBhvr>
                                        <p:cTn id="61" dur="3000"/>
                                        <p:tgtEl>
                                          <p:spTgt spid="11"/>
                                        </p:tgtEl>
                                      </p:cBhvr>
                                    </p:animEffect>
                                  </p:childTnLst>
                                </p:cTn>
                              </p:par>
                            </p:childTnLst>
                          </p:cTn>
                        </p:par>
                        <p:par>
                          <p:cTn id="62" fill="hold">
                            <p:stCondLst>
                              <p:cond delay="30000"/>
                            </p:stCondLst>
                            <p:childTnLst>
                              <p:par>
                                <p:cTn id="63" presetID="30" presetClass="entr" presetSubtype="0" fill="hold" nodeType="afterEffect">
                                  <p:stCondLst>
                                    <p:cond delay="0"/>
                                  </p:stCondLst>
                                  <p:childTnLst>
                                    <p:set>
                                      <p:cBhvr>
                                        <p:cTn id="64" dur="1" fill="hold">
                                          <p:stCondLst>
                                            <p:cond delay="0"/>
                                          </p:stCondLst>
                                        </p:cTn>
                                        <p:tgtEl>
                                          <p:spTgt spid="11270"/>
                                        </p:tgtEl>
                                        <p:attrNameLst>
                                          <p:attrName>style.visibility</p:attrName>
                                        </p:attrNameLst>
                                      </p:cBhvr>
                                      <p:to>
                                        <p:strVal val="visible"/>
                                      </p:to>
                                    </p:set>
                                    <p:animEffect transition="in" filter="fade">
                                      <p:cBhvr>
                                        <p:cTn id="65" dur="2400" decel="100000"/>
                                        <p:tgtEl>
                                          <p:spTgt spid="11270"/>
                                        </p:tgtEl>
                                      </p:cBhvr>
                                    </p:animEffect>
                                    <p:anim calcmode="lin" valueType="num">
                                      <p:cBhvr>
                                        <p:cTn id="66" dur="2400" decel="100000" fill="hold"/>
                                        <p:tgtEl>
                                          <p:spTgt spid="11270"/>
                                        </p:tgtEl>
                                        <p:attrNameLst>
                                          <p:attrName>style.rotation</p:attrName>
                                        </p:attrNameLst>
                                      </p:cBhvr>
                                      <p:tavLst>
                                        <p:tav tm="0">
                                          <p:val>
                                            <p:fltVal val="-90"/>
                                          </p:val>
                                        </p:tav>
                                        <p:tav tm="100000">
                                          <p:val>
                                            <p:fltVal val="0"/>
                                          </p:val>
                                        </p:tav>
                                      </p:tavLst>
                                    </p:anim>
                                    <p:anim calcmode="lin" valueType="num">
                                      <p:cBhvr>
                                        <p:cTn id="67" dur="2400" decel="100000" fill="hold"/>
                                        <p:tgtEl>
                                          <p:spTgt spid="11270"/>
                                        </p:tgtEl>
                                        <p:attrNameLst>
                                          <p:attrName>ppt_x</p:attrName>
                                        </p:attrNameLst>
                                      </p:cBhvr>
                                      <p:tavLst>
                                        <p:tav tm="0">
                                          <p:val>
                                            <p:strVal val="#ppt_x+0.4"/>
                                          </p:val>
                                        </p:tav>
                                        <p:tav tm="100000">
                                          <p:val>
                                            <p:strVal val="#ppt_x-0.05"/>
                                          </p:val>
                                        </p:tav>
                                      </p:tavLst>
                                    </p:anim>
                                    <p:anim calcmode="lin" valueType="num">
                                      <p:cBhvr>
                                        <p:cTn id="68" dur="2400" decel="100000" fill="hold"/>
                                        <p:tgtEl>
                                          <p:spTgt spid="11270"/>
                                        </p:tgtEl>
                                        <p:attrNameLst>
                                          <p:attrName>ppt_y</p:attrName>
                                        </p:attrNameLst>
                                      </p:cBhvr>
                                      <p:tavLst>
                                        <p:tav tm="0">
                                          <p:val>
                                            <p:strVal val="#ppt_y-0.4"/>
                                          </p:val>
                                        </p:tav>
                                        <p:tav tm="100000">
                                          <p:val>
                                            <p:strVal val="#ppt_y+0.1"/>
                                          </p:val>
                                        </p:tav>
                                      </p:tavLst>
                                    </p:anim>
                                    <p:anim calcmode="lin" valueType="num">
                                      <p:cBhvr>
                                        <p:cTn id="69" dur="600" accel="100000" fill="hold">
                                          <p:stCondLst>
                                            <p:cond delay="2400"/>
                                          </p:stCondLst>
                                        </p:cTn>
                                        <p:tgtEl>
                                          <p:spTgt spid="11270"/>
                                        </p:tgtEl>
                                        <p:attrNameLst>
                                          <p:attrName>ppt_x</p:attrName>
                                        </p:attrNameLst>
                                      </p:cBhvr>
                                      <p:tavLst>
                                        <p:tav tm="0">
                                          <p:val>
                                            <p:strVal val="#ppt_x-0.05"/>
                                          </p:val>
                                        </p:tav>
                                        <p:tav tm="100000">
                                          <p:val>
                                            <p:strVal val="#ppt_x"/>
                                          </p:val>
                                        </p:tav>
                                      </p:tavLst>
                                    </p:anim>
                                    <p:anim calcmode="lin" valueType="num">
                                      <p:cBhvr>
                                        <p:cTn id="70" dur="600" accel="100000" fill="hold">
                                          <p:stCondLst>
                                            <p:cond delay="2400"/>
                                          </p:stCondLst>
                                        </p:cTn>
                                        <p:tgtEl>
                                          <p:spTgt spid="11270"/>
                                        </p:tgtEl>
                                        <p:attrNameLst>
                                          <p:attrName>ppt_y</p:attrName>
                                        </p:attrNameLst>
                                      </p:cBhvr>
                                      <p:tavLst>
                                        <p:tav tm="0">
                                          <p:val>
                                            <p:strVal val="#ppt_y+0.1"/>
                                          </p:val>
                                        </p:tav>
                                        <p:tav tm="100000">
                                          <p:val>
                                            <p:strVal val="#ppt_y"/>
                                          </p:val>
                                        </p:tav>
                                      </p:tavLst>
                                    </p:anim>
                                  </p:childTnLst>
                                </p:cTn>
                              </p:par>
                            </p:childTnLst>
                          </p:cTn>
                        </p:par>
                        <p:par>
                          <p:cTn id="71" fill="hold">
                            <p:stCondLst>
                              <p:cond delay="33000"/>
                            </p:stCondLst>
                            <p:childTnLst>
                              <p:par>
                                <p:cTn id="72" presetID="30"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2400" decel="100000"/>
                                        <p:tgtEl>
                                          <p:spTgt spid="13"/>
                                        </p:tgtEl>
                                      </p:cBhvr>
                                    </p:animEffect>
                                    <p:anim calcmode="lin" valueType="num">
                                      <p:cBhvr>
                                        <p:cTn id="75" dur="2400" decel="100000" fill="hold"/>
                                        <p:tgtEl>
                                          <p:spTgt spid="13"/>
                                        </p:tgtEl>
                                        <p:attrNameLst>
                                          <p:attrName>style.rotation</p:attrName>
                                        </p:attrNameLst>
                                      </p:cBhvr>
                                      <p:tavLst>
                                        <p:tav tm="0">
                                          <p:val>
                                            <p:fltVal val="-90"/>
                                          </p:val>
                                        </p:tav>
                                        <p:tav tm="100000">
                                          <p:val>
                                            <p:fltVal val="0"/>
                                          </p:val>
                                        </p:tav>
                                      </p:tavLst>
                                    </p:anim>
                                    <p:anim calcmode="lin" valueType="num">
                                      <p:cBhvr>
                                        <p:cTn id="76" dur="2400" decel="100000" fill="hold"/>
                                        <p:tgtEl>
                                          <p:spTgt spid="13"/>
                                        </p:tgtEl>
                                        <p:attrNameLst>
                                          <p:attrName>ppt_x</p:attrName>
                                        </p:attrNameLst>
                                      </p:cBhvr>
                                      <p:tavLst>
                                        <p:tav tm="0">
                                          <p:val>
                                            <p:strVal val="#ppt_x+0.4"/>
                                          </p:val>
                                        </p:tav>
                                        <p:tav tm="100000">
                                          <p:val>
                                            <p:strVal val="#ppt_x-0.05"/>
                                          </p:val>
                                        </p:tav>
                                      </p:tavLst>
                                    </p:anim>
                                    <p:anim calcmode="lin" valueType="num">
                                      <p:cBhvr>
                                        <p:cTn id="77" dur="2400" decel="100000" fill="hold"/>
                                        <p:tgtEl>
                                          <p:spTgt spid="13"/>
                                        </p:tgtEl>
                                        <p:attrNameLst>
                                          <p:attrName>ppt_y</p:attrName>
                                        </p:attrNameLst>
                                      </p:cBhvr>
                                      <p:tavLst>
                                        <p:tav tm="0">
                                          <p:val>
                                            <p:strVal val="#ppt_y-0.4"/>
                                          </p:val>
                                        </p:tav>
                                        <p:tav tm="100000">
                                          <p:val>
                                            <p:strVal val="#ppt_y+0.1"/>
                                          </p:val>
                                        </p:tav>
                                      </p:tavLst>
                                    </p:anim>
                                    <p:anim calcmode="lin" valueType="num">
                                      <p:cBhvr>
                                        <p:cTn id="78" dur="600" accel="100000" fill="hold">
                                          <p:stCondLst>
                                            <p:cond delay="2400"/>
                                          </p:stCondLst>
                                        </p:cTn>
                                        <p:tgtEl>
                                          <p:spTgt spid="13"/>
                                        </p:tgtEl>
                                        <p:attrNameLst>
                                          <p:attrName>ppt_x</p:attrName>
                                        </p:attrNameLst>
                                      </p:cBhvr>
                                      <p:tavLst>
                                        <p:tav tm="0">
                                          <p:val>
                                            <p:strVal val="#ppt_x-0.05"/>
                                          </p:val>
                                        </p:tav>
                                        <p:tav tm="100000">
                                          <p:val>
                                            <p:strVal val="#ppt_x"/>
                                          </p:val>
                                        </p:tav>
                                      </p:tavLst>
                                    </p:anim>
                                    <p:anim calcmode="lin" valueType="num">
                                      <p:cBhvr>
                                        <p:cTn id="79" dur="600" accel="100000" fill="hold">
                                          <p:stCondLst>
                                            <p:cond delay="2400"/>
                                          </p:stCondLst>
                                        </p:cTn>
                                        <p:tgtEl>
                                          <p:spTgt spid="13"/>
                                        </p:tgtEl>
                                        <p:attrNameLst>
                                          <p:attrName>ppt_y</p:attrName>
                                        </p:attrNameLst>
                                      </p:cBhvr>
                                      <p:tavLst>
                                        <p:tav tm="0">
                                          <p:val>
                                            <p:strVal val="#ppt_y+0.1"/>
                                          </p:val>
                                        </p:tav>
                                        <p:tav tm="100000">
                                          <p:val>
                                            <p:strVal val="#ppt_y"/>
                                          </p:val>
                                        </p:tav>
                                      </p:tavLst>
                                    </p:anim>
                                  </p:childTnLst>
                                </p:cTn>
                              </p:par>
                            </p:childTnLst>
                          </p:cTn>
                        </p:par>
                        <p:par>
                          <p:cTn id="80" fill="hold">
                            <p:stCondLst>
                              <p:cond delay="36000"/>
                            </p:stCondLst>
                            <p:childTnLst>
                              <p:par>
                                <p:cTn id="81" presetID="8"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diamond(in)">
                                      <p:cBhvr>
                                        <p:cTn id="8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0" y="5643578"/>
            <a:ext cx="2928926" cy="64294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0" y="2264229"/>
            <a:ext cx="3071802" cy="25037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3" name="Picture 3"/>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cxnSp>
        <p:nvCxnSpPr>
          <p:cNvPr id="8" name="رابط كسهم مستقيم 7"/>
          <p:cNvCxnSpPr/>
          <p:nvPr/>
        </p:nvCxnSpPr>
        <p:spPr>
          <a:xfrm rot="10800000" flipV="1">
            <a:off x="2428860" y="1000108"/>
            <a:ext cx="3286148" cy="150019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244" name="Picture 4"/>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10" name="مستطيل مستدير الزوايا 9"/>
          <p:cNvSpPr/>
          <p:nvPr/>
        </p:nvSpPr>
        <p:spPr>
          <a:xfrm>
            <a:off x="3571868" y="3875314"/>
            <a:ext cx="1000132" cy="47897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6" name="Picture 6"/>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4" name="مستطيل مستدير الزوايا 13"/>
          <p:cNvSpPr/>
          <p:nvPr/>
        </p:nvSpPr>
        <p:spPr>
          <a:xfrm>
            <a:off x="928662" y="428604"/>
            <a:ext cx="285752" cy="285752"/>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7" name="Picture 7"/>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6" name="شكل بيضاوي 15"/>
          <p:cNvSpPr/>
          <p:nvPr/>
        </p:nvSpPr>
        <p:spPr>
          <a:xfrm>
            <a:off x="6143636" y="1071546"/>
            <a:ext cx="571504" cy="42862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6072198" y="3143248"/>
            <a:ext cx="1143008" cy="50006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8" name="Picture 8"/>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19" name="مستطيل مستدير الزوايا 18"/>
          <p:cNvSpPr/>
          <p:nvPr/>
        </p:nvSpPr>
        <p:spPr>
          <a:xfrm>
            <a:off x="3071802" y="2857496"/>
            <a:ext cx="928694" cy="42862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3500430" y="3857628"/>
            <a:ext cx="1071570" cy="42862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9" name="Picture 9"/>
          <p:cNvPicPr>
            <a:picLocks noChangeAspect="1" noChangeArrowheads="1"/>
          </p:cNvPicPr>
          <p:nvPr/>
        </p:nvPicPr>
        <p:blipFill>
          <a:blip r:embed="rId9"/>
          <a:srcRect/>
          <a:stretch>
            <a:fillRect/>
          </a:stretch>
        </p:blipFill>
        <p:spPr bwMode="auto">
          <a:xfrm>
            <a:off x="0" y="0"/>
            <a:ext cx="9144000" cy="6858000"/>
          </a:xfrm>
          <a:prstGeom prst="rect">
            <a:avLst/>
          </a:prstGeom>
          <a:noFill/>
          <a:ln w="9525">
            <a:noFill/>
            <a:miter lim="800000"/>
            <a:headEnd/>
            <a:tailEnd/>
          </a:ln>
          <a:effectLst/>
        </p:spPr>
      </p:pic>
      <p:sp>
        <p:nvSpPr>
          <p:cNvPr id="22" name="شكل بيضاوي 21"/>
          <p:cNvSpPr/>
          <p:nvPr/>
        </p:nvSpPr>
        <p:spPr>
          <a:xfrm>
            <a:off x="5786446" y="1214422"/>
            <a:ext cx="2428892"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2428860" y="1571612"/>
            <a:ext cx="3143272" cy="28575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50" name="Picture 10"/>
          <p:cNvPicPr>
            <a:picLocks noChangeAspect="1" noChangeArrowheads="1"/>
          </p:cNvPicPr>
          <p:nvPr/>
        </p:nvPicPr>
        <p:blipFill>
          <a:blip r:embed="rId10"/>
          <a:srcRect/>
          <a:stretch>
            <a:fillRect/>
          </a:stretch>
        </p:blipFill>
        <p:spPr bwMode="auto">
          <a:xfrm>
            <a:off x="0" y="0"/>
            <a:ext cx="9144000" cy="6858000"/>
          </a:xfrm>
          <a:prstGeom prst="rect">
            <a:avLst/>
          </a:prstGeom>
          <a:noFill/>
          <a:ln w="9525">
            <a:noFill/>
            <a:miter lim="800000"/>
            <a:headEnd/>
            <a:tailEnd/>
          </a:ln>
          <a:effectLst/>
        </p:spPr>
      </p:pic>
      <p:sp>
        <p:nvSpPr>
          <p:cNvPr id="25" name="مربع نص 24"/>
          <p:cNvSpPr txBox="1"/>
          <p:nvPr/>
        </p:nvSpPr>
        <p:spPr>
          <a:xfrm>
            <a:off x="4643438" y="1071546"/>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pic>
        <p:nvPicPr>
          <p:cNvPr id="10251" name="Picture 11"/>
          <p:cNvPicPr>
            <a:picLocks noChangeAspect="1" noChangeArrowheads="1"/>
          </p:cNvPicPr>
          <p:nvPr/>
        </p:nvPicPr>
        <p:blipFill>
          <a:blip r:embed="rId11"/>
          <a:srcRect/>
          <a:stretch>
            <a:fillRect/>
          </a:stretch>
        </p:blipFill>
        <p:spPr bwMode="auto">
          <a:xfrm>
            <a:off x="0" y="0"/>
            <a:ext cx="9144000" cy="6858000"/>
          </a:xfrm>
          <a:prstGeom prst="rect">
            <a:avLst/>
          </a:prstGeom>
          <a:noFill/>
          <a:ln w="9525">
            <a:noFill/>
            <a:miter lim="800000"/>
            <a:headEnd/>
            <a:tailEnd/>
          </a:ln>
          <a:effectLst/>
        </p:spPr>
      </p:pic>
      <p:sp>
        <p:nvSpPr>
          <p:cNvPr id="27" name="مستطيل مستدير الزوايا 26"/>
          <p:cNvSpPr/>
          <p:nvPr/>
        </p:nvSpPr>
        <p:spPr>
          <a:xfrm>
            <a:off x="1071538" y="1599507"/>
            <a:ext cx="1071570" cy="196636"/>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52" name="Picture 12"/>
          <p:cNvPicPr>
            <a:picLocks noChangeAspect="1" noChangeArrowheads="1"/>
          </p:cNvPicPr>
          <p:nvPr/>
        </p:nvPicPr>
        <p:blipFill>
          <a:blip r:embed="rId12"/>
          <a:srcRect/>
          <a:stretch>
            <a:fillRect/>
          </a:stretch>
        </p:blipFill>
        <p:spPr bwMode="auto">
          <a:xfrm>
            <a:off x="0" y="0"/>
            <a:ext cx="9144000" cy="6858000"/>
          </a:xfrm>
          <a:prstGeom prst="rect">
            <a:avLst/>
          </a:prstGeom>
          <a:noFill/>
          <a:ln w="9525">
            <a:noFill/>
            <a:miter lim="800000"/>
            <a:headEnd/>
            <a:tailEnd/>
          </a:ln>
          <a:effectLst/>
        </p:spPr>
      </p:pic>
      <p:sp>
        <p:nvSpPr>
          <p:cNvPr id="29" name="شكل بيضاوي 28"/>
          <p:cNvSpPr/>
          <p:nvPr/>
        </p:nvSpPr>
        <p:spPr>
          <a:xfrm>
            <a:off x="2285984" y="1000108"/>
            <a:ext cx="1214446"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0" name="مستطيل مستدير الزوايا 29"/>
          <p:cNvSpPr/>
          <p:nvPr/>
        </p:nvSpPr>
        <p:spPr>
          <a:xfrm>
            <a:off x="2357422" y="3429000"/>
            <a:ext cx="1071570" cy="57150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32" name="رابط كسهم مستقيم 31"/>
          <p:cNvCxnSpPr/>
          <p:nvPr/>
        </p:nvCxnSpPr>
        <p:spPr>
          <a:xfrm rot="16200000" flipV="1">
            <a:off x="2071670" y="1785926"/>
            <a:ext cx="928694" cy="928694"/>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254" name="Picture 14"/>
          <p:cNvPicPr>
            <a:picLocks noChangeAspect="1" noChangeArrowheads="1"/>
          </p:cNvPicPr>
          <p:nvPr/>
        </p:nvPicPr>
        <p:blipFill>
          <a:blip r:embed="rId13"/>
          <a:srcRect/>
          <a:stretch>
            <a:fillRect/>
          </a:stretch>
        </p:blipFill>
        <p:spPr bwMode="auto">
          <a:xfrm>
            <a:off x="0" y="0"/>
            <a:ext cx="9144000" cy="6858000"/>
          </a:xfrm>
          <a:prstGeom prst="rect">
            <a:avLst/>
          </a:prstGeom>
          <a:noFill/>
          <a:ln w="9525">
            <a:noFill/>
            <a:miter lim="800000"/>
            <a:headEnd/>
            <a:tailEnd/>
          </a:ln>
          <a:effectLst/>
        </p:spPr>
      </p:pic>
      <p:sp>
        <p:nvSpPr>
          <p:cNvPr id="35" name="شكل بيضاوي 34"/>
          <p:cNvSpPr/>
          <p:nvPr/>
        </p:nvSpPr>
        <p:spPr>
          <a:xfrm>
            <a:off x="3357554" y="2643182"/>
            <a:ext cx="2071702" cy="185738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6" name="مستطيل مستدير الزوايا 35"/>
          <p:cNvSpPr/>
          <p:nvPr/>
        </p:nvSpPr>
        <p:spPr>
          <a:xfrm>
            <a:off x="4286248" y="4643446"/>
            <a:ext cx="1143008" cy="42862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38" name="رابط كسهم مستقيم 37"/>
          <p:cNvCxnSpPr/>
          <p:nvPr/>
        </p:nvCxnSpPr>
        <p:spPr>
          <a:xfrm rot="10800000" flipV="1">
            <a:off x="4714876" y="3357562"/>
            <a:ext cx="1071570" cy="78581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255" name="Picture 15"/>
          <p:cNvPicPr>
            <a:picLocks noChangeAspect="1" noChangeArrowheads="1"/>
          </p:cNvPicPr>
          <p:nvPr/>
        </p:nvPicPr>
        <p:blipFill>
          <a:blip r:embed="rId14"/>
          <a:srcRect/>
          <a:stretch>
            <a:fillRect/>
          </a:stretch>
        </p:blipFill>
        <p:spPr bwMode="auto">
          <a:xfrm>
            <a:off x="0" y="0"/>
            <a:ext cx="9144000" cy="6858000"/>
          </a:xfrm>
          <a:prstGeom prst="rect">
            <a:avLst/>
          </a:prstGeom>
          <a:noFill/>
          <a:ln w="9525">
            <a:noFill/>
            <a:miter lim="800000"/>
            <a:headEnd/>
            <a:tailEnd/>
          </a:ln>
          <a:effectLst/>
        </p:spPr>
      </p:pic>
      <p:sp>
        <p:nvSpPr>
          <p:cNvPr id="40" name="شكل بيضاوي 39"/>
          <p:cNvSpPr/>
          <p:nvPr/>
        </p:nvSpPr>
        <p:spPr>
          <a:xfrm>
            <a:off x="2357422" y="1285860"/>
            <a:ext cx="2571768"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1" name="شكل بيضاوي 40"/>
          <p:cNvSpPr/>
          <p:nvPr/>
        </p:nvSpPr>
        <p:spPr>
          <a:xfrm>
            <a:off x="4786314" y="1071546"/>
            <a:ext cx="857256" cy="242889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2" name="مستطيل مستدير الزوايا 41"/>
          <p:cNvSpPr/>
          <p:nvPr/>
        </p:nvSpPr>
        <p:spPr>
          <a:xfrm>
            <a:off x="928662" y="4857759"/>
            <a:ext cx="1500198" cy="432697"/>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56" name="Picture 16"/>
          <p:cNvPicPr>
            <a:picLocks noChangeAspect="1" noChangeArrowheads="1"/>
          </p:cNvPicPr>
          <p:nvPr/>
        </p:nvPicPr>
        <p:blipFill>
          <a:blip r:embed="rId15"/>
          <a:srcRect/>
          <a:stretch>
            <a:fillRect/>
          </a:stretch>
        </p:blipFill>
        <p:spPr bwMode="auto">
          <a:xfrm>
            <a:off x="0" y="0"/>
            <a:ext cx="9144000" cy="6858000"/>
          </a:xfrm>
          <a:prstGeom prst="rect">
            <a:avLst/>
          </a:prstGeom>
          <a:noFill/>
          <a:ln w="9525">
            <a:noFill/>
            <a:miter lim="800000"/>
            <a:headEnd/>
            <a:tailEnd/>
          </a:ln>
          <a:effectLst/>
        </p:spPr>
      </p:pic>
      <p:sp>
        <p:nvSpPr>
          <p:cNvPr id="44" name="مستطيل مستدير الزوايا 43"/>
          <p:cNvSpPr/>
          <p:nvPr/>
        </p:nvSpPr>
        <p:spPr>
          <a:xfrm>
            <a:off x="0" y="1785926"/>
            <a:ext cx="2428860" cy="42862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9" name="مربع نص 38"/>
          <p:cNvSpPr txBox="1"/>
          <p:nvPr/>
        </p:nvSpPr>
        <p:spPr>
          <a:xfrm>
            <a:off x="142844" y="357187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43" name="مربع نص 42"/>
          <p:cNvSpPr txBox="1"/>
          <p:nvPr/>
        </p:nvSpPr>
        <p:spPr>
          <a:xfrm>
            <a:off x="5500694" y="5572140"/>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10241"/>
                                        </p:tgtEl>
                                        <p:attrNameLst>
                                          <p:attrName>style.visibility</p:attrName>
                                        </p:attrNameLst>
                                      </p:cBhvr>
                                      <p:to>
                                        <p:strVal val="visible"/>
                                      </p:to>
                                    </p:set>
                                    <p:anim calcmode="lin" valueType="num">
                                      <p:cBhvr>
                                        <p:cTn id="7" dur="3000" fill="hold"/>
                                        <p:tgtEl>
                                          <p:spTgt spid="10241"/>
                                        </p:tgtEl>
                                        <p:attrNameLst>
                                          <p:attrName>ppt_w</p:attrName>
                                        </p:attrNameLst>
                                      </p:cBhvr>
                                      <p:tavLst>
                                        <p:tav tm="0">
                                          <p:val>
                                            <p:strVal val="#ppt_w*2.5"/>
                                          </p:val>
                                        </p:tav>
                                        <p:tav tm="100000">
                                          <p:val>
                                            <p:strVal val="#ppt_w"/>
                                          </p:val>
                                        </p:tav>
                                      </p:tavLst>
                                    </p:anim>
                                    <p:anim calcmode="lin" valueType="num">
                                      <p:cBhvr>
                                        <p:cTn id="8" dur="3000" fill="hold"/>
                                        <p:tgtEl>
                                          <p:spTgt spid="10241"/>
                                        </p:tgtEl>
                                        <p:attrNameLst>
                                          <p:attrName>ppt_h</p:attrName>
                                        </p:attrNameLst>
                                      </p:cBhvr>
                                      <p:tavLst>
                                        <p:tav tm="0">
                                          <p:val>
                                            <p:strVal val="#ppt_h*0.01"/>
                                          </p:val>
                                        </p:tav>
                                        <p:tav tm="100000">
                                          <p:val>
                                            <p:strVal val="#ppt_h"/>
                                          </p:val>
                                        </p:tav>
                                      </p:tavLst>
                                    </p:anim>
                                    <p:anim calcmode="lin" valueType="num">
                                      <p:cBhvr>
                                        <p:cTn id="9" dur="3000" fill="hold"/>
                                        <p:tgtEl>
                                          <p:spTgt spid="10241"/>
                                        </p:tgtEl>
                                        <p:attrNameLst>
                                          <p:attrName>ppt_x</p:attrName>
                                        </p:attrNameLst>
                                      </p:cBhvr>
                                      <p:tavLst>
                                        <p:tav tm="0">
                                          <p:val>
                                            <p:strVal val="#ppt_x"/>
                                          </p:val>
                                        </p:tav>
                                        <p:tav tm="100000">
                                          <p:val>
                                            <p:strVal val="#ppt_x"/>
                                          </p:val>
                                        </p:tav>
                                      </p:tavLst>
                                    </p:anim>
                                    <p:anim calcmode="lin" valueType="num">
                                      <p:cBhvr>
                                        <p:cTn id="10" dur="3000" fill="hold"/>
                                        <p:tgtEl>
                                          <p:spTgt spid="10241"/>
                                        </p:tgtEl>
                                        <p:attrNameLst>
                                          <p:attrName>ppt_y</p:attrName>
                                        </p:attrNameLst>
                                      </p:cBhvr>
                                      <p:tavLst>
                                        <p:tav tm="0">
                                          <p:val>
                                            <p:strVal val="#ppt_h+1"/>
                                          </p:val>
                                        </p:tav>
                                        <p:tav tm="100000">
                                          <p:val>
                                            <p:strVal val="#ppt_y"/>
                                          </p:val>
                                        </p:tav>
                                      </p:tavLst>
                                    </p:anim>
                                    <p:animEffect transition="in" filter="fade">
                                      <p:cBhvr>
                                        <p:cTn id="11" dur="3000"/>
                                        <p:tgtEl>
                                          <p:spTgt spid="10241"/>
                                        </p:tgtEl>
                                      </p:cBhvr>
                                    </p:animEffect>
                                  </p:childTnLst>
                                </p:cTn>
                              </p:par>
                            </p:childTnLst>
                          </p:cTn>
                        </p:par>
                        <p:par>
                          <p:cTn id="12" fill="hold">
                            <p:stCondLst>
                              <p:cond delay="3000"/>
                            </p:stCondLst>
                            <p:childTnLst>
                              <p:par>
                                <p:cTn id="13" presetID="58" presetClass="entr" presetSubtype="0" ac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3000" fill="hold"/>
                                        <p:tgtEl>
                                          <p:spTgt spid="3"/>
                                        </p:tgtEl>
                                        <p:attrNameLst>
                                          <p:attrName>ppt_w</p:attrName>
                                        </p:attrNameLst>
                                      </p:cBhvr>
                                      <p:tavLst>
                                        <p:tav tm="0">
                                          <p:val>
                                            <p:strVal val="#ppt_w*2.5"/>
                                          </p:val>
                                        </p:tav>
                                        <p:tav tm="100000">
                                          <p:val>
                                            <p:strVal val="#ppt_w"/>
                                          </p:val>
                                        </p:tav>
                                      </p:tavLst>
                                    </p:anim>
                                    <p:anim calcmode="lin" valueType="num">
                                      <p:cBhvr>
                                        <p:cTn id="16" dur="3000" fill="hold"/>
                                        <p:tgtEl>
                                          <p:spTgt spid="3"/>
                                        </p:tgtEl>
                                        <p:attrNameLst>
                                          <p:attrName>ppt_h</p:attrName>
                                        </p:attrNameLst>
                                      </p:cBhvr>
                                      <p:tavLst>
                                        <p:tav tm="0">
                                          <p:val>
                                            <p:strVal val="#ppt_h*0.01"/>
                                          </p:val>
                                        </p:tav>
                                        <p:tav tm="100000">
                                          <p:val>
                                            <p:strVal val="#ppt_h"/>
                                          </p:val>
                                        </p:tav>
                                      </p:tavLst>
                                    </p:anim>
                                    <p:anim calcmode="lin" valueType="num">
                                      <p:cBhvr>
                                        <p:cTn id="17" dur="3000" fill="hold"/>
                                        <p:tgtEl>
                                          <p:spTgt spid="3"/>
                                        </p:tgtEl>
                                        <p:attrNameLst>
                                          <p:attrName>ppt_x</p:attrName>
                                        </p:attrNameLst>
                                      </p:cBhvr>
                                      <p:tavLst>
                                        <p:tav tm="0">
                                          <p:val>
                                            <p:strVal val="#ppt_x"/>
                                          </p:val>
                                        </p:tav>
                                        <p:tav tm="100000">
                                          <p:val>
                                            <p:strVal val="#ppt_x"/>
                                          </p:val>
                                        </p:tav>
                                      </p:tavLst>
                                    </p:anim>
                                    <p:anim calcmode="lin" valueType="num">
                                      <p:cBhvr>
                                        <p:cTn id="18" dur="3000" fill="hold"/>
                                        <p:tgtEl>
                                          <p:spTgt spid="3"/>
                                        </p:tgtEl>
                                        <p:attrNameLst>
                                          <p:attrName>ppt_y</p:attrName>
                                        </p:attrNameLst>
                                      </p:cBhvr>
                                      <p:tavLst>
                                        <p:tav tm="0">
                                          <p:val>
                                            <p:strVal val="#ppt_h+1"/>
                                          </p:val>
                                        </p:tav>
                                        <p:tav tm="100000">
                                          <p:val>
                                            <p:strVal val="#ppt_y"/>
                                          </p:val>
                                        </p:tav>
                                      </p:tavLst>
                                    </p:anim>
                                    <p:animEffect transition="in" filter="fade">
                                      <p:cBhvr>
                                        <p:cTn id="19" dur="3000"/>
                                        <p:tgtEl>
                                          <p:spTgt spid="3"/>
                                        </p:tgtEl>
                                      </p:cBhvr>
                                    </p:animEffect>
                                  </p:childTnLst>
                                </p:cTn>
                              </p:par>
                            </p:childTnLst>
                          </p:cTn>
                        </p:par>
                        <p:par>
                          <p:cTn id="20" fill="hold">
                            <p:stCondLst>
                              <p:cond delay="6000"/>
                            </p:stCondLst>
                            <p:childTnLst>
                              <p:par>
                                <p:cTn id="21" presetID="34" presetClass="entr" presetSubtype="0" fill="hold" nodeType="afterEffect">
                                  <p:stCondLst>
                                    <p:cond delay="0"/>
                                  </p:stCondLst>
                                  <p:childTnLst>
                                    <p:set>
                                      <p:cBhvr>
                                        <p:cTn id="22" dur="1" fill="hold">
                                          <p:stCondLst>
                                            <p:cond delay="0"/>
                                          </p:stCondLst>
                                        </p:cTn>
                                        <p:tgtEl>
                                          <p:spTgt spid="10242"/>
                                        </p:tgtEl>
                                        <p:attrNameLst>
                                          <p:attrName>style.visibility</p:attrName>
                                        </p:attrNameLst>
                                      </p:cBhvr>
                                      <p:to>
                                        <p:strVal val="visible"/>
                                      </p:to>
                                    </p:set>
                                    <p:anim from="(-#ppt_w/2)" to="(#ppt_x)" calcmode="lin" valueType="num">
                                      <p:cBhvr>
                                        <p:cTn id="23" dur="1800" fill="hold">
                                          <p:stCondLst>
                                            <p:cond delay="0"/>
                                          </p:stCondLst>
                                        </p:cTn>
                                        <p:tgtEl>
                                          <p:spTgt spid="10242"/>
                                        </p:tgtEl>
                                        <p:attrNameLst>
                                          <p:attrName>ppt_x</p:attrName>
                                        </p:attrNameLst>
                                      </p:cBhvr>
                                    </p:anim>
                                    <p:anim from="0" to="-1.0" calcmode="lin" valueType="num">
                                      <p:cBhvr>
                                        <p:cTn id="24" dur="600" decel="50000" autoRev="1" fill="hold">
                                          <p:stCondLst>
                                            <p:cond delay="1800"/>
                                          </p:stCondLst>
                                        </p:cTn>
                                        <p:tgtEl>
                                          <p:spTgt spid="10242"/>
                                        </p:tgtEl>
                                        <p:attrNameLst>
                                          <p:attrName>xshear</p:attrName>
                                        </p:attrNameLst>
                                      </p:cBhvr>
                                    </p:anim>
                                    <p:animScale>
                                      <p:cBhvr>
                                        <p:cTn id="25" dur="600" decel="100000" autoRev="1" fill="hold">
                                          <p:stCondLst>
                                            <p:cond delay="1800"/>
                                          </p:stCondLst>
                                        </p:cTn>
                                        <p:tgtEl>
                                          <p:spTgt spid="10242"/>
                                        </p:tgtEl>
                                      </p:cBhvr>
                                      <p:from x="100000" y="100000"/>
                                      <p:to x="80000" y="100000"/>
                                    </p:animScale>
                                    <p:anim by="(#ppt_h/3+#ppt_w*0.1)" calcmode="lin" valueType="num">
                                      <p:cBhvr additive="sum">
                                        <p:cTn id="26" dur="600" decel="100000" autoRev="1" fill="hold">
                                          <p:stCondLst>
                                            <p:cond delay="1800"/>
                                          </p:stCondLst>
                                        </p:cTn>
                                        <p:tgtEl>
                                          <p:spTgt spid="10242"/>
                                        </p:tgtEl>
                                        <p:attrNameLst>
                                          <p:attrName>ppt_x</p:attrName>
                                        </p:attrNameLst>
                                      </p:cBhvr>
                                    </p:anim>
                                  </p:childTnLst>
                                </p:cTn>
                              </p:par>
                            </p:childTnLst>
                          </p:cTn>
                        </p:par>
                        <p:par>
                          <p:cTn id="27" fill="hold">
                            <p:stCondLst>
                              <p:cond delay="9000"/>
                            </p:stCondLst>
                            <p:childTnLst>
                              <p:par>
                                <p:cTn id="28" presetID="34"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from="(-#ppt_w/2)" to="(#ppt_x)" calcmode="lin" valueType="num">
                                      <p:cBhvr>
                                        <p:cTn id="30" dur="1800" fill="hold">
                                          <p:stCondLst>
                                            <p:cond delay="0"/>
                                          </p:stCondLst>
                                        </p:cTn>
                                        <p:tgtEl>
                                          <p:spTgt spid="5"/>
                                        </p:tgtEl>
                                        <p:attrNameLst>
                                          <p:attrName>ppt_x</p:attrName>
                                        </p:attrNameLst>
                                      </p:cBhvr>
                                    </p:anim>
                                    <p:anim from="0" to="-1.0" calcmode="lin" valueType="num">
                                      <p:cBhvr>
                                        <p:cTn id="31" dur="600" decel="50000" autoRev="1" fill="hold">
                                          <p:stCondLst>
                                            <p:cond delay="1800"/>
                                          </p:stCondLst>
                                        </p:cTn>
                                        <p:tgtEl>
                                          <p:spTgt spid="5"/>
                                        </p:tgtEl>
                                        <p:attrNameLst>
                                          <p:attrName>xshear</p:attrName>
                                        </p:attrNameLst>
                                      </p:cBhvr>
                                    </p:anim>
                                    <p:animScale>
                                      <p:cBhvr>
                                        <p:cTn id="32" dur="600" decel="100000" autoRev="1" fill="hold">
                                          <p:stCondLst>
                                            <p:cond delay="1800"/>
                                          </p:stCondLst>
                                        </p:cTn>
                                        <p:tgtEl>
                                          <p:spTgt spid="5"/>
                                        </p:tgtEl>
                                      </p:cBhvr>
                                      <p:from x="100000" y="100000"/>
                                      <p:to x="80000" y="100000"/>
                                    </p:animScale>
                                    <p:anim by="(#ppt_h/3+#ppt_w*0.1)" calcmode="lin" valueType="num">
                                      <p:cBhvr additive="sum">
                                        <p:cTn id="33" dur="600" decel="100000" autoRev="1" fill="hold">
                                          <p:stCondLst>
                                            <p:cond delay="1800"/>
                                          </p:stCondLst>
                                        </p:cTn>
                                        <p:tgtEl>
                                          <p:spTgt spid="5"/>
                                        </p:tgtEl>
                                        <p:attrNameLst>
                                          <p:attrName>ppt_x</p:attrName>
                                        </p:attrNameLst>
                                      </p:cBhvr>
                                    </p:anim>
                                  </p:childTnLst>
                                </p:cTn>
                              </p:par>
                            </p:childTnLst>
                          </p:cTn>
                        </p:par>
                        <p:par>
                          <p:cTn id="34" fill="hold">
                            <p:stCondLst>
                              <p:cond delay="12000"/>
                            </p:stCondLst>
                            <p:childTnLst>
                              <p:par>
                                <p:cTn id="35" presetID="25" presetClass="entr" presetSubtype="0" fill="hold" nodeType="afterEffect">
                                  <p:stCondLst>
                                    <p:cond delay="0"/>
                                  </p:stCondLst>
                                  <p:childTnLst>
                                    <p:set>
                                      <p:cBhvr>
                                        <p:cTn id="36" dur="1" fill="hold">
                                          <p:stCondLst>
                                            <p:cond delay="0"/>
                                          </p:stCondLst>
                                        </p:cTn>
                                        <p:tgtEl>
                                          <p:spTgt spid="10243"/>
                                        </p:tgtEl>
                                        <p:attrNameLst>
                                          <p:attrName>style.visibility</p:attrName>
                                        </p:attrNameLst>
                                      </p:cBhvr>
                                      <p:to>
                                        <p:strVal val="visible"/>
                                      </p:to>
                                    </p:set>
                                    <p:anim calcmode="lin" valueType="num">
                                      <p:cBhvr>
                                        <p:cTn id="37" dur="1500" decel="50000" fill="hold">
                                          <p:stCondLst>
                                            <p:cond delay="0"/>
                                          </p:stCondLst>
                                        </p:cTn>
                                        <p:tgtEl>
                                          <p:spTgt spid="10243"/>
                                        </p:tgtEl>
                                        <p:attrNameLst>
                                          <p:attrName>style.rotation</p:attrName>
                                        </p:attrNameLst>
                                      </p:cBhvr>
                                      <p:tavLst>
                                        <p:tav tm="0">
                                          <p:val>
                                            <p:fltVal val="-90"/>
                                          </p:val>
                                        </p:tav>
                                        <p:tav tm="100000">
                                          <p:val>
                                            <p:fltVal val="0"/>
                                          </p:val>
                                        </p:tav>
                                      </p:tavLst>
                                    </p:anim>
                                    <p:anim calcmode="lin" valueType="num">
                                      <p:cBhvr>
                                        <p:cTn id="38" dur="1500" decel="50000" fill="hold">
                                          <p:stCondLst>
                                            <p:cond delay="0"/>
                                          </p:stCondLst>
                                        </p:cTn>
                                        <p:tgtEl>
                                          <p:spTgt spid="10243"/>
                                        </p:tgtEl>
                                        <p:attrNameLst>
                                          <p:attrName>ppt_w</p:attrName>
                                        </p:attrNameLst>
                                      </p:cBhvr>
                                      <p:tavLst>
                                        <p:tav tm="0">
                                          <p:val>
                                            <p:strVal val="#ppt_w"/>
                                          </p:val>
                                        </p:tav>
                                        <p:tav tm="100000">
                                          <p:val>
                                            <p:strVal val="#ppt_w*.05"/>
                                          </p:val>
                                        </p:tav>
                                      </p:tavLst>
                                    </p:anim>
                                    <p:anim calcmode="lin" valueType="num">
                                      <p:cBhvr>
                                        <p:cTn id="39" dur="1500" accel="50000" fill="hold">
                                          <p:stCondLst>
                                            <p:cond delay="1500"/>
                                          </p:stCondLst>
                                        </p:cTn>
                                        <p:tgtEl>
                                          <p:spTgt spid="10243"/>
                                        </p:tgtEl>
                                        <p:attrNameLst>
                                          <p:attrName>ppt_w</p:attrName>
                                        </p:attrNameLst>
                                      </p:cBhvr>
                                      <p:tavLst>
                                        <p:tav tm="0">
                                          <p:val>
                                            <p:strVal val="#ppt_w*.05"/>
                                          </p:val>
                                        </p:tav>
                                        <p:tav tm="100000">
                                          <p:val>
                                            <p:strVal val="#ppt_w"/>
                                          </p:val>
                                        </p:tav>
                                      </p:tavLst>
                                    </p:anim>
                                    <p:anim calcmode="lin" valueType="num">
                                      <p:cBhvr>
                                        <p:cTn id="40" dur="3000" fill="hold"/>
                                        <p:tgtEl>
                                          <p:spTgt spid="10243"/>
                                        </p:tgtEl>
                                        <p:attrNameLst>
                                          <p:attrName>ppt_h</p:attrName>
                                        </p:attrNameLst>
                                      </p:cBhvr>
                                      <p:tavLst>
                                        <p:tav tm="0">
                                          <p:val>
                                            <p:strVal val="#ppt_h"/>
                                          </p:val>
                                        </p:tav>
                                        <p:tav tm="100000">
                                          <p:val>
                                            <p:strVal val="#ppt_h"/>
                                          </p:val>
                                        </p:tav>
                                      </p:tavLst>
                                    </p:anim>
                                    <p:anim calcmode="lin" valueType="num">
                                      <p:cBhvr>
                                        <p:cTn id="41" dur="1500" decel="50000" fill="hold">
                                          <p:stCondLst>
                                            <p:cond delay="0"/>
                                          </p:stCondLst>
                                        </p:cTn>
                                        <p:tgtEl>
                                          <p:spTgt spid="10243"/>
                                        </p:tgtEl>
                                        <p:attrNameLst>
                                          <p:attrName>ppt_x</p:attrName>
                                        </p:attrNameLst>
                                      </p:cBhvr>
                                      <p:tavLst>
                                        <p:tav tm="0">
                                          <p:val>
                                            <p:strVal val="#ppt_x+.4"/>
                                          </p:val>
                                        </p:tav>
                                        <p:tav tm="100000">
                                          <p:val>
                                            <p:strVal val="#ppt_x"/>
                                          </p:val>
                                        </p:tav>
                                      </p:tavLst>
                                    </p:anim>
                                    <p:anim calcmode="lin" valueType="num">
                                      <p:cBhvr>
                                        <p:cTn id="42" dur="1500" decel="50000" fill="hold">
                                          <p:stCondLst>
                                            <p:cond delay="0"/>
                                          </p:stCondLst>
                                        </p:cTn>
                                        <p:tgtEl>
                                          <p:spTgt spid="10243"/>
                                        </p:tgtEl>
                                        <p:attrNameLst>
                                          <p:attrName>ppt_y</p:attrName>
                                        </p:attrNameLst>
                                      </p:cBhvr>
                                      <p:tavLst>
                                        <p:tav tm="0">
                                          <p:val>
                                            <p:strVal val="#ppt_y-.2"/>
                                          </p:val>
                                        </p:tav>
                                        <p:tav tm="100000">
                                          <p:val>
                                            <p:strVal val="#ppt_y+.1"/>
                                          </p:val>
                                        </p:tav>
                                      </p:tavLst>
                                    </p:anim>
                                    <p:anim calcmode="lin" valueType="num">
                                      <p:cBhvr>
                                        <p:cTn id="43" dur="1500" accel="50000" fill="hold">
                                          <p:stCondLst>
                                            <p:cond delay="1500"/>
                                          </p:stCondLst>
                                        </p:cTn>
                                        <p:tgtEl>
                                          <p:spTgt spid="10243"/>
                                        </p:tgtEl>
                                        <p:attrNameLst>
                                          <p:attrName>ppt_y</p:attrName>
                                        </p:attrNameLst>
                                      </p:cBhvr>
                                      <p:tavLst>
                                        <p:tav tm="0">
                                          <p:val>
                                            <p:strVal val="#ppt_y+.1"/>
                                          </p:val>
                                        </p:tav>
                                        <p:tav tm="100000">
                                          <p:val>
                                            <p:strVal val="#ppt_y"/>
                                          </p:val>
                                        </p:tav>
                                      </p:tavLst>
                                    </p:anim>
                                    <p:animEffect transition="in" filter="fade">
                                      <p:cBhvr>
                                        <p:cTn id="44" dur="3000" decel="50000">
                                          <p:stCondLst>
                                            <p:cond delay="0"/>
                                          </p:stCondLst>
                                        </p:cTn>
                                        <p:tgtEl>
                                          <p:spTgt spid="10243"/>
                                        </p:tgtEl>
                                      </p:cBhvr>
                                    </p:animEffect>
                                  </p:childTnLst>
                                </p:cTn>
                              </p:par>
                            </p:childTnLst>
                          </p:cTn>
                        </p:par>
                        <p:par>
                          <p:cTn id="45" fill="hold">
                            <p:stCondLst>
                              <p:cond delay="15000"/>
                            </p:stCondLst>
                            <p:childTnLst>
                              <p:par>
                                <p:cTn id="46" presetID="2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1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1500" accel="50000" fill="hold">
                                          <p:stCondLst>
                                            <p:cond delay="1500"/>
                                          </p:stCondLst>
                                        </p:cTn>
                                        <p:tgtEl>
                                          <p:spTgt spid="8"/>
                                        </p:tgtEl>
                                        <p:attrNameLst>
                                          <p:attrName>ppt_w</p:attrName>
                                        </p:attrNameLst>
                                      </p:cBhvr>
                                      <p:tavLst>
                                        <p:tav tm="0">
                                          <p:val>
                                            <p:strVal val="#ppt_w*.05"/>
                                          </p:val>
                                        </p:tav>
                                        <p:tav tm="100000">
                                          <p:val>
                                            <p:strVal val="#ppt_w"/>
                                          </p:val>
                                        </p:tav>
                                      </p:tavLst>
                                    </p:anim>
                                    <p:anim calcmode="lin" valueType="num">
                                      <p:cBhvr>
                                        <p:cTn id="51" dur="3000" fill="hold"/>
                                        <p:tgtEl>
                                          <p:spTgt spid="8"/>
                                        </p:tgtEl>
                                        <p:attrNameLst>
                                          <p:attrName>ppt_h</p:attrName>
                                        </p:attrNameLst>
                                      </p:cBhvr>
                                      <p:tavLst>
                                        <p:tav tm="0">
                                          <p:val>
                                            <p:strVal val="#ppt_h"/>
                                          </p:val>
                                        </p:tav>
                                        <p:tav tm="100000">
                                          <p:val>
                                            <p:strVal val="#ppt_h"/>
                                          </p:val>
                                        </p:tav>
                                      </p:tavLst>
                                    </p:anim>
                                    <p:anim calcmode="lin" valueType="num">
                                      <p:cBhvr>
                                        <p:cTn id="52" dur="1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1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1500" accel="50000" fill="hold">
                                          <p:stCondLst>
                                            <p:cond delay="1500"/>
                                          </p:stCondLst>
                                        </p:cTn>
                                        <p:tgtEl>
                                          <p:spTgt spid="8"/>
                                        </p:tgtEl>
                                        <p:attrNameLst>
                                          <p:attrName>ppt_y</p:attrName>
                                        </p:attrNameLst>
                                      </p:cBhvr>
                                      <p:tavLst>
                                        <p:tav tm="0">
                                          <p:val>
                                            <p:strVal val="#ppt_y+.1"/>
                                          </p:val>
                                        </p:tav>
                                        <p:tav tm="100000">
                                          <p:val>
                                            <p:strVal val="#ppt_y"/>
                                          </p:val>
                                        </p:tav>
                                      </p:tavLst>
                                    </p:anim>
                                    <p:animEffect transition="in" filter="fade">
                                      <p:cBhvr>
                                        <p:cTn id="55" dur="3000" decel="50000">
                                          <p:stCondLst>
                                            <p:cond delay="0"/>
                                          </p:stCondLst>
                                        </p:cTn>
                                        <p:tgtEl>
                                          <p:spTgt spid="8"/>
                                        </p:tgtEl>
                                      </p:cBhvr>
                                    </p:animEffect>
                                  </p:childTnLst>
                                </p:cTn>
                              </p:par>
                            </p:childTnLst>
                          </p:cTn>
                        </p:par>
                        <p:par>
                          <p:cTn id="56" fill="hold">
                            <p:stCondLst>
                              <p:cond delay="18000"/>
                            </p:stCondLst>
                            <p:childTnLst>
                              <p:par>
                                <p:cTn id="57" presetID="54" presetClass="entr" presetSubtype="0" accel="100000" fill="hold" nodeType="afterEffect">
                                  <p:stCondLst>
                                    <p:cond delay="0"/>
                                  </p:stCondLst>
                                  <p:childTnLst>
                                    <p:set>
                                      <p:cBhvr>
                                        <p:cTn id="58" dur="1" fill="hold">
                                          <p:stCondLst>
                                            <p:cond delay="0"/>
                                          </p:stCondLst>
                                        </p:cTn>
                                        <p:tgtEl>
                                          <p:spTgt spid="10244"/>
                                        </p:tgtEl>
                                        <p:attrNameLst>
                                          <p:attrName>style.visibility</p:attrName>
                                        </p:attrNameLst>
                                      </p:cBhvr>
                                      <p:to>
                                        <p:strVal val="visible"/>
                                      </p:to>
                                    </p:set>
                                    <p:anim calcmode="lin" valueType="num">
                                      <p:cBhvr>
                                        <p:cTn id="59" dur="3000" fill="hold"/>
                                        <p:tgtEl>
                                          <p:spTgt spid="10244"/>
                                        </p:tgtEl>
                                        <p:attrNameLst>
                                          <p:attrName>ppt_w</p:attrName>
                                        </p:attrNameLst>
                                      </p:cBhvr>
                                      <p:tavLst>
                                        <p:tav tm="0">
                                          <p:val>
                                            <p:strVal val="#ppt_w*0.05"/>
                                          </p:val>
                                        </p:tav>
                                        <p:tav tm="100000">
                                          <p:val>
                                            <p:strVal val="#ppt_w"/>
                                          </p:val>
                                        </p:tav>
                                      </p:tavLst>
                                    </p:anim>
                                    <p:anim calcmode="lin" valueType="num">
                                      <p:cBhvr>
                                        <p:cTn id="60" dur="3000" fill="hold"/>
                                        <p:tgtEl>
                                          <p:spTgt spid="10244"/>
                                        </p:tgtEl>
                                        <p:attrNameLst>
                                          <p:attrName>ppt_h</p:attrName>
                                        </p:attrNameLst>
                                      </p:cBhvr>
                                      <p:tavLst>
                                        <p:tav tm="0">
                                          <p:val>
                                            <p:strVal val="#ppt_h"/>
                                          </p:val>
                                        </p:tav>
                                        <p:tav tm="100000">
                                          <p:val>
                                            <p:strVal val="#ppt_h"/>
                                          </p:val>
                                        </p:tav>
                                      </p:tavLst>
                                    </p:anim>
                                    <p:anim calcmode="lin" valueType="num">
                                      <p:cBhvr>
                                        <p:cTn id="61" dur="3000" fill="hold"/>
                                        <p:tgtEl>
                                          <p:spTgt spid="10244"/>
                                        </p:tgtEl>
                                        <p:attrNameLst>
                                          <p:attrName>ppt_x</p:attrName>
                                        </p:attrNameLst>
                                      </p:cBhvr>
                                      <p:tavLst>
                                        <p:tav tm="0">
                                          <p:val>
                                            <p:strVal val="#ppt_x-.2"/>
                                          </p:val>
                                        </p:tav>
                                        <p:tav tm="100000">
                                          <p:val>
                                            <p:strVal val="#ppt_x"/>
                                          </p:val>
                                        </p:tav>
                                      </p:tavLst>
                                    </p:anim>
                                    <p:anim calcmode="lin" valueType="num">
                                      <p:cBhvr>
                                        <p:cTn id="62" dur="3000" fill="hold"/>
                                        <p:tgtEl>
                                          <p:spTgt spid="10244"/>
                                        </p:tgtEl>
                                        <p:attrNameLst>
                                          <p:attrName>ppt_y</p:attrName>
                                        </p:attrNameLst>
                                      </p:cBhvr>
                                      <p:tavLst>
                                        <p:tav tm="0">
                                          <p:val>
                                            <p:strVal val="#ppt_y"/>
                                          </p:val>
                                        </p:tav>
                                        <p:tav tm="100000">
                                          <p:val>
                                            <p:strVal val="#ppt_y"/>
                                          </p:val>
                                        </p:tav>
                                      </p:tavLst>
                                    </p:anim>
                                    <p:animEffect transition="in" filter="fade">
                                      <p:cBhvr>
                                        <p:cTn id="63" dur="3000"/>
                                        <p:tgtEl>
                                          <p:spTgt spid="10244"/>
                                        </p:tgtEl>
                                      </p:cBhvr>
                                    </p:animEffect>
                                  </p:childTnLst>
                                </p:cTn>
                              </p:par>
                            </p:childTnLst>
                          </p:cTn>
                        </p:par>
                        <p:par>
                          <p:cTn id="64" fill="hold">
                            <p:stCondLst>
                              <p:cond delay="21000"/>
                            </p:stCondLst>
                            <p:childTnLst>
                              <p:par>
                                <p:cTn id="65" presetID="54" presetClass="entr" presetSubtype="0" accel="10000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3000" fill="hold"/>
                                        <p:tgtEl>
                                          <p:spTgt spid="10"/>
                                        </p:tgtEl>
                                        <p:attrNameLst>
                                          <p:attrName>ppt_w</p:attrName>
                                        </p:attrNameLst>
                                      </p:cBhvr>
                                      <p:tavLst>
                                        <p:tav tm="0">
                                          <p:val>
                                            <p:strVal val="#ppt_w*0.05"/>
                                          </p:val>
                                        </p:tav>
                                        <p:tav tm="100000">
                                          <p:val>
                                            <p:strVal val="#ppt_w"/>
                                          </p:val>
                                        </p:tav>
                                      </p:tavLst>
                                    </p:anim>
                                    <p:anim calcmode="lin" valueType="num">
                                      <p:cBhvr>
                                        <p:cTn id="68" dur="3000" fill="hold"/>
                                        <p:tgtEl>
                                          <p:spTgt spid="10"/>
                                        </p:tgtEl>
                                        <p:attrNameLst>
                                          <p:attrName>ppt_h</p:attrName>
                                        </p:attrNameLst>
                                      </p:cBhvr>
                                      <p:tavLst>
                                        <p:tav tm="0">
                                          <p:val>
                                            <p:strVal val="#ppt_h"/>
                                          </p:val>
                                        </p:tav>
                                        <p:tav tm="100000">
                                          <p:val>
                                            <p:strVal val="#ppt_h"/>
                                          </p:val>
                                        </p:tav>
                                      </p:tavLst>
                                    </p:anim>
                                    <p:anim calcmode="lin" valueType="num">
                                      <p:cBhvr>
                                        <p:cTn id="69" dur="3000" fill="hold"/>
                                        <p:tgtEl>
                                          <p:spTgt spid="10"/>
                                        </p:tgtEl>
                                        <p:attrNameLst>
                                          <p:attrName>ppt_x</p:attrName>
                                        </p:attrNameLst>
                                      </p:cBhvr>
                                      <p:tavLst>
                                        <p:tav tm="0">
                                          <p:val>
                                            <p:strVal val="#ppt_x-.2"/>
                                          </p:val>
                                        </p:tav>
                                        <p:tav tm="100000">
                                          <p:val>
                                            <p:strVal val="#ppt_x"/>
                                          </p:val>
                                        </p:tav>
                                      </p:tavLst>
                                    </p:anim>
                                    <p:anim calcmode="lin" valueType="num">
                                      <p:cBhvr>
                                        <p:cTn id="70" dur="3000" fill="hold"/>
                                        <p:tgtEl>
                                          <p:spTgt spid="10"/>
                                        </p:tgtEl>
                                        <p:attrNameLst>
                                          <p:attrName>ppt_y</p:attrName>
                                        </p:attrNameLst>
                                      </p:cBhvr>
                                      <p:tavLst>
                                        <p:tav tm="0">
                                          <p:val>
                                            <p:strVal val="#ppt_y"/>
                                          </p:val>
                                        </p:tav>
                                        <p:tav tm="100000">
                                          <p:val>
                                            <p:strVal val="#ppt_y"/>
                                          </p:val>
                                        </p:tav>
                                      </p:tavLst>
                                    </p:anim>
                                    <p:animEffect transition="in" filter="fade">
                                      <p:cBhvr>
                                        <p:cTn id="71" dur="3000"/>
                                        <p:tgtEl>
                                          <p:spTgt spid="10"/>
                                        </p:tgtEl>
                                      </p:cBhvr>
                                    </p:animEffect>
                                  </p:childTnLst>
                                </p:cTn>
                              </p:par>
                            </p:childTnLst>
                          </p:cTn>
                        </p:par>
                        <p:par>
                          <p:cTn id="72" fill="hold">
                            <p:stCondLst>
                              <p:cond delay="24000"/>
                            </p:stCondLst>
                            <p:childTnLst>
                              <p:par>
                                <p:cTn id="73" presetID="39" presetClass="entr" presetSubtype="0" accel="100000" fill="hold" nodeType="afterEffect">
                                  <p:stCondLst>
                                    <p:cond delay="0"/>
                                  </p:stCondLst>
                                  <p:childTnLst>
                                    <p:set>
                                      <p:cBhvr>
                                        <p:cTn id="74" dur="1" fill="hold">
                                          <p:stCondLst>
                                            <p:cond delay="0"/>
                                          </p:stCondLst>
                                        </p:cTn>
                                        <p:tgtEl>
                                          <p:spTgt spid="10246"/>
                                        </p:tgtEl>
                                        <p:attrNameLst>
                                          <p:attrName>style.visibility</p:attrName>
                                        </p:attrNameLst>
                                      </p:cBhvr>
                                      <p:to>
                                        <p:strVal val="visible"/>
                                      </p:to>
                                    </p:set>
                                    <p:anim calcmode="lin" valueType="num">
                                      <p:cBhvr>
                                        <p:cTn id="75" dur="3000" fill="hold"/>
                                        <p:tgtEl>
                                          <p:spTgt spid="10246"/>
                                        </p:tgtEl>
                                        <p:attrNameLst>
                                          <p:attrName>ppt_h</p:attrName>
                                        </p:attrNameLst>
                                      </p:cBhvr>
                                      <p:tavLst>
                                        <p:tav tm="0">
                                          <p:val>
                                            <p:strVal val="#ppt_h/20"/>
                                          </p:val>
                                        </p:tav>
                                        <p:tav tm="50000">
                                          <p:val>
                                            <p:strVal val="#ppt_h/20"/>
                                          </p:val>
                                        </p:tav>
                                        <p:tav tm="100000">
                                          <p:val>
                                            <p:strVal val="#ppt_h"/>
                                          </p:val>
                                        </p:tav>
                                      </p:tavLst>
                                    </p:anim>
                                    <p:anim calcmode="lin" valueType="num">
                                      <p:cBhvr>
                                        <p:cTn id="76" dur="3000" fill="hold"/>
                                        <p:tgtEl>
                                          <p:spTgt spid="10246"/>
                                        </p:tgtEl>
                                        <p:attrNameLst>
                                          <p:attrName>ppt_w</p:attrName>
                                        </p:attrNameLst>
                                      </p:cBhvr>
                                      <p:tavLst>
                                        <p:tav tm="0">
                                          <p:val>
                                            <p:strVal val="#ppt_w+.3"/>
                                          </p:val>
                                        </p:tav>
                                        <p:tav tm="50000">
                                          <p:val>
                                            <p:strVal val="#ppt_w+.3"/>
                                          </p:val>
                                        </p:tav>
                                        <p:tav tm="100000">
                                          <p:val>
                                            <p:strVal val="#ppt_w"/>
                                          </p:val>
                                        </p:tav>
                                      </p:tavLst>
                                    </p:anim>
                                    <p:anim calcmode="lin" valueType="num">
                                      <p:cBhvr>
                                        <p:cTn id="77" dur="3000" fill="hold"/>
                                        <p:tgtEl>
                                          <p:spTgt spid="10246"/>
                                        </p:tgtEl>
                                        <p:attrNameLst>
                                          <p:attrName>ppt_x</p:attrName>
                                        </p:attrNameLst>
                                      </p:cBhvr>
                                      <p:tavLst>
                                        <p:tav tm="0">
                                          <p:val>
                                            <p:strVal val="#ppt_x-.3"/>
                                          </p:val>
                                        </p:tav>
                                        <p:tav tm="50000">
                                          <p:val>
                                            <p:strVal val="#ppt_x"/>
                                          </p:val>
                                        </p:tav>
                                        <p:tav tm="100000">
                                          <p:val>
                                            <p:strVal val="#ppt_x"/>
                                          </p:val>
                                        </p:tav>
                                      </p:tavLst>
                                    </p:anim>
                                    <p:anim calcmode="lin" valueType="num">
                                      <p:cBhvr>
                                        <p:cTn id="78" dur="3000" fill="hold"/>
                                        <p:tgtEl>
                                          <p:spTgt spid="10246"/>
                                        </p:tgtEl>
                                        <p:attrNameLst>
                                          <p:attrName>ppt_y</p:attrName>
                                        </p:attrNameLst>
                                      </p:cBhvr>
                                      <p:tavLst>
                                        <p:tav tm="0">
                                          <p:val>
                                            <p:strVal val="#ppt_y"/>
                                          </p:val>
                                        </p:tav>
                                        <p:tav tm="100000">
                                          <p:val>
                                            <p:strVal val="#ppt_y"/>
                                          </p:val>
                                        </p:tav>
                                      </p:tavLst>
                                    </p:anim>
                                  </p:childTnLst>
                                </p:cTn>
                              </p:par>
                            </p:childTnLst>
                          </p:cTn>
                        </p:par>
                        <p:par>
                          <p:cTn id="79" fill="hold">
                            <p:stCondLst>
                              <p:cond delay="27000"/>
                            </p:stCondLst>
                            <p:childTnLst>
                              <p:par>
                                <p:cTn id="80" presetID="52"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Scale>
                                      <p:cBhvr>
                                        <p:cTn id="82" dur="3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3000" decel="50000" fill="hold">
                                          <p:stCondLst>
                                            <p:cond delay="0"/>
                                          </p:stCondLst>
                                        </p:cTn>
                                        <p:tgtEl>
                                          <p:spTgt spid="14"/>
                                        </p:tgtEl>
                                        <p:attrNameLst>
                                          <p:attrName>ppt_x</p:attrName>
                                          <p:attrName>ppt_y</p:attrName>
                                        </p:attrNameLst>
                                      </p:cBhvr>
                                    </p:animMotion>
                                    <p:animEffect transition="in" filter="fade">
                                      <p:cBhvr>
                                        <p:cTn id="84" dur="3000"/>
                                        <p:tgtEl>
                                          <p:spTgt spid="14"/>
                                        </p:tgtEl>
                                      </p:cBhvr>
                                    </p:animEffect>
                                  </p:childTnLst>
                                </p:cTn>
                              </p:par>
                            </p:childTnLst>
                          </p:cTn>
                        </p:par>
                        <p:par>
                          <p:cTn id="85" fill="hold">
                            <p:stCondLst>
                              <p:cond delay="30000"/>
                            </p:stCondLst>
                            <p:childTnLst>
                              <p:par>
                                <p:cTn id="86" presetID="54" presetClass="entr" presetSubtype="0" accel="100000" fill="hold" nodeType="afterEffect">
                                  <p:stCondLst>
                                    <p:cond delay="0"/>
                                  </p:stCondLst>
                                  <p:childTnLst>
                                    <p:set>
                                      <p:cBhvr>
                                        <p:cTn id="87" dur="1" fill="hold">
                                          <p:stCondLst>
                                            <p:cond delay="0"/>
                                          </p:stCondLst>
                                        </p:cTn>
                                        <p:tgtEl>
                                          <p:spTgt spid="10247"/>
                                        </p:tgtEl>
                                        <p:attrNameLst>
                                          <p:attrName>style.visibility</p:attrName>
                                        </p:attrNameLst>
                                      </p:cBhvr>
                                      <p:to>
                                        <p:strVal val="visible"/>
                                      </p:to>
                                    </p:set>
                                    <p:anim calcmode="lin" valueType="num">
                                      <p:cBhvr>
                                        <p:cTn id="88" dur="3000" fill="hold"/>
                                        <p:tgtEl>
                                          <p:spTgt spid="10247"/>
                                        </p:tgtEl>
                                        <p:attrNameLst>
                                          <p:attrName>ppt_w</p:attrName>
                                        </p:attrNameLst>
                                      </p:cBhvr>
                                      <p:tavLst>
                                        <p:tav tm="0">
                                          <p:val>
                                            <p:strVal val="#ppt_w*0.05"/>
                                          </p:val>
                                        </p:tav>
                                        <p:tav tm="100000">
                                          <p:val>
                                            <p:strVal val="#ppt_w"/>
                                          </p:val>
                                        </p:tav>
                                      </p:tavLst>
                                    </p:anim>
                                    <p:anim calcmode="lin" valueType="num">
                                      <p:cBhvr>
                                        <p:cTn id="89" dur="3000" fill="hold"/>
                                        <p:tgtEl>
                                          <p:spTgt spid="10247"/>
                                        </p:tgtEl>
                                        <p:attrNameLst>
                                          <p:attrName>ppt_h</p:attrName>
                                        </p:attrNameLst>
                                      </p:cBhvr>
                                      <p:tavLst>
                                        <p:tav tm="0">
                                          <p:val>
                                            <p:strVal val="#ppt_h"/>
                                          </p:val>
                                        </p:tav>
                                        <p:tav tm="100000">
                                          <p:val>
                                            <p:strVal val="#ppt_h"/>
                                          </p:val>
                                        </p:tav>
                                      </p:tavLst>
                                    </p:anim>
                                    <p:anim calcmode="lin" valueType="num">
                                      <p:cBhvr>
                                        <p:cTn id="90" dur="3000" fill="hold"/>
                                        <p:tgtEl>
                                          <p:spTgt spid="10247"/>
                                        </p:tgtEl>
                                        <p:attrNameLst>
                                          <p:attrName>ppt_x</p:attrName>
                                        </p:attrNameLst>
                                      </p:cBhvr>
                                      <p:tavLst>
                                        <p:tav tm="0">
                                          <p:val>
                                            <p:strVal val="#ppt_x-.2"/>
                                          </p:val>
                                        </p:tav>
                                        <p:tav tm="100000">
                                          <p:val>
                                            <p:strVal val="#ppt_x"/>
                                          </p:val>
                                        </p:tav>
                                      </p:tavLst>
                                    </p:anim>
                                    <p:anim calcmode="lin" valueType="num">
                                      <p:cBhvr>
                                        <p:cTn id="91" dur="3000" fill="hold"/>
                                        <p:tgtEl>
                                          <p:spTgt spid="10247"/>
                                        </p:tgtEl>
                                        <p:attrNameLst>
                                          <p:attrName>ppt_y</p:attrName>
                                        </p:attrNameLst>
                                      </p:cBhvr>
                                      <p:tavLst>
                                        <p:tav tm="0">
                                          <p:val>
                                            <p:strVal val="#ppt_y"/>
                                          </p:val>
                                        </p:tav>
                                        <p:tav tm="100000">
                                          <p:val>
                                            <p:strVal val="#ppt_y"/>
                                          </p:val>
                                        </p:tav>
                                      </p:tavLst>
                                    </p:anim>
                                    <p:animEffect transition="in" filter="fade">
                                      <p:cBhvr>
                                        <p:cTn id="92" dur="3000"/>
                                        <p:tgtEl>
                                          <p:spTgt spid="10247"/>
                                        </p:tgtEl>
                                      </p:cBhvr>
                                    </p:animEffect>
                                  </p:childTnLst>
                                </p:cTn>
                              </p:par>
                            </p:childTnLst>
                          </p:cTn>
                        </p:par>
                        <p:par>
                          <p:cTn id="93" fill="hold">
                            <p:stCondLst>
                              <p:cond delay="33000"/>
                            </p:stCondLst>
                            <p:childTnLst>
                              <p:par>
                                <p:cTn id="94" presetID="50" presetClass="entr" presetSubtype="0" decel="10000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3000" fill="hold"/>
                                        <p:tgtEl>
                                          <p:spTgt spid="16"/>
                                        </p:tgtEl>
                                        <p:attrNameLst>
                                          <p:attrName>ppt_w</p:attrName>
                                        </p:attrNameLst>
                                      </p:cBhvr>
                                      <p:tavLst>
                                        <p:tav tm="0">
                                          <p:val>
                                            <p:strVal val="#ppt_w+.3"/>
                                          </p:val>
                                        </p:tav>
                                        <p:tav tm="100000">
                                          <p:val>
                                            <p:strVal val="#ppt_w"/>
                                          </p:val>
                                        </p:tav>
                                      </p:tavLst>
                                    </p:anim>
                                    <p:anim calcmode="lin" valueType="num">
                                      <p:cBhvr>
                                        <p:cTn id="97" dur="3000" fill="hold"/>
                                        <p:tgtEl>
                                          <p:spTgt spid="16"/>
                                        </p:tgtEl>
                                        <p:attrNameLst>
                                          <p:attrName>ppt_h</p:attrName>
                                        </p:attrNameLst>
                                      </p:cBhvr>
                                      <p:tavLst>
                                        <p:tav tm="0">
                                          <p:val>
                                            <p:strVal val="#ppt_h"/>
                                          </p:val>
                                        </p:tav>
                                        <p:tav tm="100000">
                                          <p:val>
                                            <p:strVal val="#ppt_h"/>
                                          </p:val>
                                        </p:tav>
                                      </p:tavLst>
                                    </p:anim>
                                    <p:animEffect transition="in" filter="fade">
                                      <p:cBhvr>
                                        <p:cTn id="98" dur="3000"/>
                                        <p:tgtEl>
                                          <p:spTgt spid="16"/>
                                        </p:tgtEl>
                                      </p:cBhvr>
                                    </p:animEffect>
                                  </p:childTnLst>
                                </p:cTn>
                              </p:par>
                            </p:childTnLst>
                          </p:cTn>
                        </p:par>
                        <p:par>
                          <p:cTn id="99" fill="hold">
                            <p:stCondLst>
                              <p:cond delay="36000"/>
                            </p:stCondLst>
                            <p:childTnLst>
                              <p:par>
                                <p:cTn id="100" presetID="30" presetClass="entr" presetSubtype="0"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2400" decel="100000"/>
                                        <p:tgtEl>
                                          <p:spTgt spid="17"/>
                                        </p:tgtEl>
                                      </p:cBhvr>
                                    </p:animEffect>
                                    <p:anim calcmode="lin" valueType="num">
                                      <p:cBhvr>
                                        <p:cTn id="103" dur="2400" decel="100000" fill="hold"/>
                                        <p:tgtEl>
                                          <p:spTgt spid="17"/>
                                        </p:tgtEl>
                                        <p:attrNameLst>
                                          <p:attrName>style.rotation</p:attrName>
                                        </p:attrNameLst>
                                      </p:cBhvr>
                                      <p:tavLst>
                                        <p:tav tm="0">
                                          <p:val>
                                            <p:fltVal val="-90"/>
                                          </p:val>
                                        </p:tav>
                                        <p:tav tm="100000">
                                          <p:val>
                                            <p:fltVal val="0"/>
                                          </p:val>
                                        </p:tav>
                                      </p:tavLst>
                                    </p:anim>
                                    <p:anim calcmode="lin" valueType="num">
                                      <p:cBhvr>
                                        <p:cTn id="104" dur="2400" decel="100000" fill="hold"/>
                                        <p:tgtEl>
                                          <p:spTgt spid="17"/>
                                        </p:tgtEl>
                                        <p:attrNameLst>
                                          <p:attrName>ppt_x</p:attrName>
                                        </p:attrNameLst>
                                      </p:cBhvr>
                                      <p:tavLst>
                                        <p:tav tm="0">
                                          <p:val>
                                            <p:strVal val="#ppt_x+0.4"/>
                                          </p:val>
                                        </p:tav>
                                        <p:tav tm="100000">
                                          <p:val>
                                            <p:strVal val="#ppt_x-0.05"/>
                                          </p:val>
                                        </p:tav>
                                      </p:tavLst>
                                    </p:anim>
                                    <p:anim calcmode="lin" valueType="num">
                                      <p:cBhvr>
                                        <p:cTn id="105" dur="2400" decel="100000" fill="hold"/>
                                        <p:tgtEl>
                                          <p:spTgt spid="17"/>
                                        </p:tgtEl>
                                        <p:attrNameLst>
                                          <p:attrName>ppt_y</p:attrName>
                                        </p:attrNameLst>
                                      </p:cBhvr>
                                      <p:tavLst>
                                        <p:tav tm="0">
                                          <p:val>
                                            <p:strVal val="#ppt_y-0.4"/>
                                          </p:val>
                                        </p:tav>
                                        <p:tav tm="100000">
                                          <p:val>
                                            <p:strVal val="#ppt_y+0.1"/>
                                          </p:val>
                                        </p:tav>
                                      </p:tavLst>
                                    </p:anim>
                                    <p:anim calcmode="lin" valueType="num">
                                      <p:cBhvr>
                                        <p:cTn id="106" dur="600" accel="100000" fill="hold">
                                          <p:stCondLst>
                                            <p:cond delay="2400"/>
                                          </p:stCondLst>
                                        </p:cTn>
                                        <p:tgtEl>
                                          <p:spTgt spid="17"/>
                                        </p:tgtEl>
                                        <p:attrNameLst>
                                          <p:attrName>ppt_x</p:attrName>
                                        </p:attrNameLst>
                                      </p:cBhvr>
                                      <p:tavLst>
                                        <p:tav tm="0">
                                          <p:val>
                                            <p:strVal val="#ppt_x-0.05"/>
                                          </p:val>
                                        </p:tav>
                                        <p:tav tm="100000">
                                          <p:val>
                                            <p:strVal val="#ppt_x"/>
                                          </p:val>
                                        </p:tav>
                                      </p:tavLst>
                                    </p:anim>
                                    <p:anim calcmode="lin" valueType="num">
                                      <p:cBhvr>
                                        <p:cTn id="107" dur="600" accel="100000" fill="hold">
                                          <p:stCondLst>
                                            <p:cond delay="2400"/>
                                          </p:stCondLst>
                                        </p:cTn>
                                        <p:tgtEl>
                                          <p:spTgt spid="17"/>
                                        </p:tgtEl>
                                        <p:attrNameLst>
                                          <p:attrName>ppt_y</p:attrName>
                                        </p:attrNameLst>
                                      </p:cBhvr>
                                      <p:tavLst>
                                        <p:tav tm="0">
                                          <p:val>
                                            <p:strVal val="#ppt_y+0.1"/>
                                          </p:val>
                                        </p:tav>
                                        <p:tav tm="100000">
                                          <p:val>
                                            <p:strVal val="#ppt_y"/>
                                          </p:val>
                                        </p:tav>
                                      </p:tavLst>
                                    </p:anim>
                                  </p:childTnLst>
                                </p:cTn>
                              </p:par>
                            </p:childTnLst>
                          </p:cTn>
                        </p:par>
                        <p:par>
                          <p:cTn id="108" fill="hold">
                            <p:stCondLst>
                              <p:cond delay="39000"/>
                            </p:stCondLst>
                            <p:childTnLst>
                              <p:par>
                                <p:cTn id="109" presetID="15" presetClass="entr" presetSubtype="0" fill="hold" nodeType="afterEffect">
                                  <p:stCondLst>
                                    <p:cond delay="0"/>
                                  </p:stCondLst>
                                  <p:childTnLst>
                                    <p:set>
                                      <p:cBhvr>
                                        <p:cTn id="110" dur="1" fill="hold">
                                          <p:stCondLst>
                                            <p:cond delay="0"/>
                                          </p:stCondLst>
                                        </p:cTn>
                                        <p:tgtEl>
                                          <p:spTgt spid="10248"/>
                                        </p:tgtEl>
                                        <p:attrNameLst>
                                          <p:attrName>style.visibility</p:attrName>
                                        </p:attrNameLst>
                                      </p:cBhvr>
                                      <p:to>
                                        <p:strVal val="visible"/>
                                      </p:to>
                                    </p:set>
                                    <p:anim calcmode="lin" valueType="num">
                                      <p:cBhvr>
                                        <p:cTn id="111" dur="2000" fill="hold"/>
                                        <p:tgtEl>
                                          <p:spTgt spid="10248"/>
                                        </p:tgtEl>
                                        <p:attrNameLst>
                                          <p:attrName>ppt_w</p:attrName>
                                        </p:attrNameLst>
                                      </p:cBhvr>
                                      <p:tavLst>
                                        <p:tav tm="0">
                                          <p:val>
                                            <p:fltVal val="0"/>
                                          </p:val>
                                        </p:tav>
                                        <p:tav tm="100000">
                                          <p:val>
                                            <p:strVal val="#ppt_w"/>
                                          </p:val>
                                        </p:tav>
                                      </p:tavLst>
                                    </p:anim>
                                    <p:anim calcmode="lin" valueType="num">
                                      <p:cBhvr>
                                        <p:cTn id="112" dur="2000" fill="hold"/>
                                        <p:tgtEl>
                                          <p:spTgt spid="10248"/>
                                        </p:tgtEl>
                                        <p:attrNameLst>
                                          <p:attrName>ppt_h</p:attrName>
                                        </p:attrNameLst>
                                      </p:cBhvr>
                                      <p:tavLst>
                                        <p:tav tm="0">
                                          <p:val>
                                            <p:fltVal val="0"/>
                                          </p:val>
                                        </p:tav>
                                        <p:tav tm="100000">
                                          <p:val>
                                            <p:strVal val="#ppt_h"/>
                                          </p:val>
                                        </p:tav>
                                      </p:tavLst>
                                    </p:anim>
                                    <p:anim calcmode="lin" valueType="num">
                                      <p:cBhvr>
                                        <p:cTn id="113" dur="2000" fill="hold"/>
                                        <p:tgtEl>
                                          <p:spTgt spid="10248"/>
                                        </p:tgtEl>
                                        <p:attrNameLst>
                                          <p:attrName>ppt_x</p:attrName>
                                        </p:attrNameLst>
                                      </p:cBhvr>
                                      <p:tavLst>
                                        <p:tav tm="0" fmla="#ppt_x+(cos(-2*pi*(1-$))*-#ppt_x-sin(-2*pi*(1-$))*(1-#ppt_y))*(1-$)">
                                          <p:val>
                                            <p:fltVal val="0"/>
                                          </p:val>
                                        </p:tav>
                                        <p:tav tm="100000">
                                          <p:val>
                                            <p:fltVal val="1"/>
                                          </p:val>
                                        </p:tav>
                                      </p:tavLst>
                                    </p:anim>
                                    <p:anim calcmode="lin" valueType="num">
                                      <p:cBhvr>
                                        <p:cTn id="114" dur="2000" fill="hold"/>
                                        <p:tgtEl>
                                          <p:spTgt spid="10248"/>
                                        </p:tgtEl>
                                        <p:attrNameLst>
                                          <p:attrName>ppt_y</p:attrName>
                                        </p:attrNameLst>
                                      </p:cBhvr>
                                      <p:tavLst>
                                        <p:tav tm="0" fmla="#ppt_y+(sin(-2*pi*(1-$))*-#ppt_x+cos(-2*pi*(1-$))*(1-#ppt_y))*(1-$)">
                                          <p:val>
                                            <p:fltVal val="0"/>
                                          </p:val>
                                        </p:tav>
                                        <p:tav tm="100000">
                                          <p:val>
                                            <p:fltVal val="1"/>
                                          </p:val>
                                        </p:tav>
                                      </p:tavLst>
                                    </p:anim>
                                  </p:childTnLst>
                                </p:cTn>
                              </p:par>
                            </p:childTnLst>
                          </p:cTn>
                        </p:par>
                        <p:par>
                          <p:cTn id="115" fill="hold">
                            <p:stCondLst>
                              <p:cond delay="41000"/>
                            </p:stCondLst>
                            <p:childTnLst>
                              <p:par>
                                <p:cTn id="116" presetID="52" presetClass="entr" presetSubtype="0" fill="hold" grpId="0" nodeType="afterEffect">
                                  <p:stCondLst>
                                    <p:cond delay="0"/>
                                  </p:stCondLst>
                                  <p:childTnLst>
                                    <p:set>
                                      <p:cBhvr>
                                        <p:cTn id="117" dur="1" fill="hold">
                                          <p:stCondLst>
                                            <p:cond delay="0"/>
                                          </p:stCondLst>
                                        </p:cTn>
                                        <p:tgtEl>
                                          <p:spTgt spid="19"/>
                                        </p:tgtEl>
                                        <p:attrNameLst>
                                          <p:attrName>style.visibility</p:attrName>
                                        </p:attrNameLst>
                                      </p:cBhvr>
                                      <p:to>
                                        <p:strVal val="visible"/>
                                      </p:to>
                                    </p:set>
                                    <p:animScale>
                                      <p:cBhvr>
                                        <p:cTn id="118" dur="3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3000" decel="50000" fill="hold">
                                          <p:stCondLst>
                                            <p:cond delay="0"/>
                                          </p:stCondLst>
                                        </p:cTn>
                                        <p:tgtEl>
                                          <p:spTgt spid="19"/>
                                        </p:tgtEl>
                                        <p:attrNameLst>
                                          <p:attrName>ppt_x</p:attrName>
                                          <p:attrName>ppt_y</p:attrName>
                                        </p:attrNameLst>
                                      </p:cBhvr>
                                    </p:animMotion>
                                    <p:animEffect transition="in" filter="fade">
                                      <p:cBhvr>
                                        <p:cTn id="120" dur="3000"/>
                                        <p:tgtEl>
                                          <p:spTgt spid="19"/>
                                        </p:tgtEl>
                                      </p:cBhvr>
                                    </p:animEffect>
                                  </p:childTnLst>
                                </p:cTn>
                              </p:par>
                            </p:childTnLst>
                          </p:cTn>
                        </p:par>
                        <p:par>
                          <p:cTn id="121" fill="hold">
                            <p:stCondLst>
                              <p:cond delay="44000"/>
                            </p:stCondLst>
                            <p:childTnLst>
                              <p:par>
                                <p:cTn id="122" presetID="15" presetClass="entr" presetSubtype="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3000" fill="hold"/>
                                        <p:tgtEl>
                                          <p:spTgt spid="20"/>
                                        </p:tgtEl>
                                        <p:attrNameLst>
                                          <p:attrName>ppt_w</p:attrName>
                                        </p:attrNameLst>
                                      </p:cBhvr>
                                      <p:tavLst>
                                        <p:tav tm="0">
                                          <p:val>
                                            <p:fltVal val="0"/>
                                          </p:val>
                                        </p:tav>
                                        <p:tav tm="100000">
                                          <p:val>
                                            <p:strVal val="#ppt_w"/>
                                          </p:val>
                                        </p:tav>
                                      </p:tavLst>
                                    </p:anim>
                                    <p:anim calcmode="lin" valueType="num">
                                      <p:cBhvr>
                                        <p:cTn id="125" dur="3000" fill="hold"/>
                                        <p:tgtEl>
                                          <p:spTgt spid="20"/>
                                        </p:tgtEl>
                                        <p:attrNameLst>
                                          <p:attrName>ppt_h</p:attrName>
                                        </p:attrNameLst>
                                      </p:cBhvr>
                                      <p:tavLst>
                                        <p:tav tm="0">
                                          <p:val>
                                            <p:fltVal val="0"/>
                                          </p:val>
                                        </p:tav>
                                        <p:tav tm="100000">
                                          <p:val>
                                            <p:strVal val="#ppt_h"/>
                                          </p:val>
                                        </p:tav>
                                      </p:tavLst>
                                    </p:anim>
                                    <p:anim calcmode="lin" valueType="num">
                                      <p:cBhvr>
                                        <p:cTn id="126" dur="3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27" dur="3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28" fill="hold">
                            <p:stCondLst>
                              <p:cond delay="47000"/>
                            </p:stCondLst>
                            <p:childTnLst>
                              <p:par>
                                <p:cTn id="129" presetID="15" presetClass="entr" presetSubtype="0" fill="hold" nodeType="afterEffect">
                                  <p:stCondLst>
                                    <p:cond delay="0"/>
                                  </p:stCondLst>
                                  <p:childTnLst>
                                    <p:set>
                                      <p:cBhvr>
                                        <p:cTn id="130" dur="1" fill="hold">
                                          <p:stCondLst>
                                            <p:cond delay="0"/>
                                          </p:stCondLst>
                                        </p:cTn>
                                        <p:tgtEl>
                                          <p:spTgt spid="10249"/>
                                        </p:tgtEl>
                                        <p:attrNameLst>
                                          <p:attrName>style.visibility</p:attrName>
                                        </p:attrNameLst>
                                      </p:cBhvr>
                                      <p:to>
                                        <p:strVal val="visible"/>
                                      </p:to>
                                    </p:set>
                                    <p:anim calcmode="lin" valueType="num">
                                      <p:cBhvr>
                                        <p:cTn id="131" dur="3000" fill="hold"/>
                                        <p:tgtEl>
                                          <p:spTgt spid="10249"/>
                                        </p:tgtEl>
                                        <p:attrNameLst>
                                          <p:attrName>ppt_w</p:attrName>
                                        </p:attrNameLst>
                                      </p:cBhvr>
                                      <p:tavLst>
                                        <p:tav tm="0">
                                          <p:val>
                                            <p:fltVal val="0"/>
                                          </p:val>
                                        </p:tav>
                                        <p:tav tm="100000">
                                          <p:val>
                                            <p:strVal val="#ppt_w"/>
                                          </p:val>
                                        </p:tav>
                                      </p:tavLst>
                                    </p:anim>
                                    <p:anim calcmode="lin" valueType="num">
                                      <p:cBhvr>
                                        <p:cTn id="132" dur="3000" fill="hold"/>
                                        <p:tgtEl>
                                          <p:spTgt spid="10249"/>
                                        </p:tgtEl>
                                        <p:attrNameLst>
                                          <p:attrName>ppt_h</p:attrName>
                                        </p:attrNameLst>
                                      </p:cBhvr>
                                      <p:tavLst>
                                        <p:tav tm="0">
                                          <p:val>
                                            <p:fltVal val="0"/>
                                          </p:val>
                                        </p:tav>
                                        <p:tav tm="100000">
                                          <p:val>
                                            <p:strVal val="#ppt_h"/>
                                          </p:val>
                                        </p:tav>
                                      </p:tavLst>
                                    </p:anim>
                                    <p:anim calcmode="lin" valueType="num">
                                      <p:cBhvr>
                                        <p:cTn id="133" dur="3000" fill="hold"/>
                                        <p:tgtEl>
                                          <p:spTgt spid="10249"/>
                                        </p:tgtEl>
                                        <p:attrNameLst>
                                          <p:attrName>ppt_x</p:attrName>
                                        </p:attrNameLst>
                                      </p:cBhvr>
                                      <p:tavLst>
                                        <p:tav tm="0" fmla="#ppt_x+(cos(-2*pi*(1-$))*-#ppt_x-sin(-2*pi*(1-$))*(1-#ppt_y))*(1-$)">
                                          <p:val>
                                            <p:fltVal val="0"/>
                                          </p:val>
                                        </p:tav>
                                        <p:tav tm="100000">
                                          <p:val>
                                            <p:fltVal val="1"/>
                                          </p:val>
                                        </p:tav>
                                      </p:tavLst>
                                    </p:anim>
                                    <p:anim calcmode="lin" valueType="num">
                                      <p:cBhvr>
                                        <p:cTn id="134" dur="3000" fill="hold"/>
                                        <p:tgtEl>
                                          <p:spTgt spid="10249"/>
                                        </p:tgtEl>
                                        <p:attrNameLst>
                                          <p:attrName>ppt_y</p:attrName>
                                        </p:attrNameLst>
                                      </p:cBhvr>
                                      <p:tavLst>
                                        <p:tav tm="0" fmla="#ppt_y+(sin(-2*pi*(1-$))*-#ppt_x+cos(-2*pi*(1-$))*(1-#ppt_y))*(1-$)">
                                          <p:val>
                                            <p:fltVal val="0"/>
                                          </p:val>
                                        </p:tav>
                                        <p:tav tm="100000">
                                          <p:val>
                                            <p:fltVal val="1"/>
                                          </p:val>
                                        </p:tav>
                                      </p:tavLst>
                                    </p:anim>
                                  </p:childTnLst>
                                </p:cTn>
                              </p:par>
                            </p:childTnLst>
                          </p:cTn>
                        </p:par>
                        <p:par>
                          <p:cTn id="135" fill="hold">
                            <p:stCondLst>
                              <p:cond delay="50000"/>
                            </p:stCondLst>
                            <p:childTnLst>
                              <p:par>
                                <p:cTn id="136" presetID="50" presetClass="entr" presetSubtype="0" decel="100000" fill="hold" grpId="0" nodeType="afterEffect">
                                  <p:stCondLst>
                                    <p:cond delay="0"/>
                                  </p:stCondLst>
                                  <p:childTnLst>
                                    <p:set>
                                      <p:cBhvr>
                                        <p:cTn id="137" dur="1" fill="hold">
                                          <p:stCondLst>
                                            <p:cond delay="0"/>
                                          </p:stCondLst>
                                        </p:cTn>
                                        <p:tgtEl>
                                          <p:spTgt spid="22"/>
                                        </p:tgtEl>
                                        <p:attrNameLst>
                                          <p:attrName>style.visibility</p:attrName>
                                        </p:attrNameLst>
                                      </p:cBhvr>
                                      <p:to>
                                        <p:strVal val="visible"/>
                                      </p:to>
                                    </p:set>
                                    <p:anim calcmode="lin" valueType="num">
                                      <p:cBhvr>
                                        <p:cTn id="138" dur="3000" fill="hold"/>
                                        <p:tgtEl>
                                          <p:spTgt spid="22"/>
                                        </p:tgtEl>
                                        <p:attrNameLst>
                                          <p:attrName>ppt_w</p:attrName>
                                        </p:attrNameLst>
                                      </p:cBhvr>
                                      <p:tavLst>
                                        <p:tav tm="0">
                                          <p:val>
                                            <p:strVal val="#ppt_w+.3"/>
                                          </p:val>
                                        </p:tav>
                                        <p:tav tm="100000">
                                          <p:val>
                                            <p:strVal val="#ppt_w"/>
                                          </p:val>
                                        </p:tav>
                                      </p:tavLst>
                                    </p:anim>
                                    <p:anim calcmode="lin" valueType="num">
                                      <p:cBhvr>
                                        <p:cTn id="139" dur="3000" fill="hold"/>
                                        <p:tgtEl>
                                          <p:spTgt spid="22"/>
                                        </p:tgtEl>
                                        <p:attrNameLst>
                                          <p:attrName>ppt_h</p:attrName>
                                        </p:attrNameLst>
                                      </p:cBhvr>
                                      <p:tavLst>
                                        <p:tav tm="0">
                                          <p:val>
                                            <p:strVal val="#ppt_h"/>
                                          </p:val>
                                        </p:tav>
                                        <p:tav tm="100000">
                                          <p:val>
                                            <p:strVal val="#ppt_h"/>
                                          </p:val>
                                        </p:tav>
                                      </p:tavLst>
                                    </p:anim>
                                    <p:animEffect transition="in" filter="fade">
                                      <p:cBhvr>
                                        <p:cTn id="140" dur="3000"/>
                                        <p:tgtEl>
                                          <p:spTgt spid="22"/>
                                        </p:tgtEl>
                                      </p:cBhvr>
                                    </p:animEffect>
                                  </p:childTnLst>
                                </p:cTn>
                              </p:par>
                            </p:childTnLst>
                          </p:cTn>
                        </p:par>
                        <p:par>
                          <p:cTn id="141" fill="hold">
                            <p:stCondLst>
                              <p:cond delay="53000"/>
                            </p:stCondLst>
                            <p:childTnLst>
                              <p:par>
                                <p:cTn id="142" presetID="9" presetClass="entr" presetSubtype="0" fill="hold" grpId="0" nodeType="afterEffect">
                                  <p:stCondLst>
                                    <p:cond delay="0"/>
                                  </p:stCondLst>
                                  <p:childTnLst>
                                    <p:set>
                                      <p:cBhvr>
                                        <p:cTn id="143" dur="1" fill="hold">
                                          <p:stCondLst>
                                            <p:cond delay="0"/>
                                          </p:stCondLst>
                                        </p:cTn>
                                        <p:tgtEl>
                                          <p:spTgt spid="23"/>
                                        </p:tgtEl>
                                        <p:attrNameLst>
                                          <p:attrName>style.visibility</p:attrName>
                                        </p:attrNameLst>
                                      </p:cBhvr>
                                      <p:to>
                                        <p:strVal val="visible"/>
                                      </p:to>
                                    </p:set>
                                    <p:animEffect transition="in" filter="dissolve">
                                      <p:cBhvr>
                                        <p:cTn id="144" dur="3000"/>
                                        <p:tgtEl>
                                          <p:spTgt spid="23"/>
                                        </p:tgtEl>
                                      </p:cBhvr>
                                    </p:animEffect>
                                  </p:childTnLst>
                                </p:cTn>
                              </p:par>
                            </p:childTnLst>
                          </p:cTn>
                        </p:par>
                        <p:par>
                          <p:cTn id="145" fill="hold">
                            <p:stCondLst>
                              <p:cond delay="56000"/>
                            </p:stCondLst>
                            <p:childTnLst>
                              <p:par>
                                <p:cTn id="146" presetID="49" presetClass="entr" presetSubtype="0" decel="100000" fill="hold" nodeType="afterEffect">
                                  <p:stCondLst>
                                    <p:cond delay="0"/>
                                  </p:stCondLst>
                                  <p:childTnLst>
                                    <p:set>
                                      <p:cBhvr>
                                        <p:cTn id="147" dur="1" fill="hold">
                                          <p:stCondLst>
                                            <p:cond delay="0"/>
                                          </p:stCondLst>
                                        </p:cTn>
                                        <p:tgtEl>
                                          <p:spTgt spid="10250"/>
                                        </p:tgtEl>
                                        <p:attrNameLst>
                                          <p:attrName>style.visibility</p:attrName>
                                        </p:attrNameLst>
                                      </p:cBhvr>
                                      <p:to>
                                        <p:strVal val="visible"/>
                                      </p:to>
                                    </p:set>
                                    <p:anim calcmode="lin" valueType="num">
                                      <p:cBhvr>
                                        <p:cTn id="148" dur="3000" fill="hold"/>
                                        <p:tgtEl>
                                          <p:spTgt spid="10250"/>
                                        </p:tgtEl>
                                        <p:attrNameLst>
                                          <p:attrName>ppt_w</p:attrName>
                                        </p:attrNameLst>
                                      </p:cBhvr>
                                      <p:tavLst>
                                        <p:tav tm="0">
                                          <p:val>
                                            <p:fltVal val="0"/>
                                          </p:val>
                                        </p:tav>
                                        <p:tav tm="100000">
                                          <p:val>
                                            <p:strVal val="#ppt_w"/>
                                          </p:val>
                                        </p:tav>
                                      </p:tavLst>
                                    </p:anim>
                                    <p:anim calcmode="lin" valueType="num">
                                      <p:cBhvr>
                                        <p:cTn id="149" dur="3000" fill="hold"/>
                                        <p:tgtEl>
                                          <p:spTgt spid="10250"/>
                                        </p:tgtEl>
                                        <p:attrNameLst>
                                          <p:attrName>ppt_h</p:attrName>
                                        </p:attrNameLst>
                                      </p:cBhvr>
                                      <p:tavLst>
                                        <p:tav tm="0">
                                          <p:val>
                                            <p:fltVal val="0"/>
                                          </p:val>
                                        </p:tav>
                                        <p:tav tm="100000">
                                          <p:val>
                                            <p:strVal val="#ppt_h"/>
                                          </p:val>
                                        </p:tav>
                                      </p:tavLst>
                                    </p:anim>
                                    <p:anim calcmode="lin" valueType="num">
                                      <p:cBhvr>
                                        <p:cTn id="150" dur="3000" fill="hold"/>
                                        <p:tgtEl>
                                          <p:spTgt spid="10250"/>
                                        </p:tgtEl>
                                        <p:attrNameLst>
                                          <p:attrName>style.rotation</p:attrName>
                                        </p:attrNameLst>
                                      </p:cBhvr>
                                      <p:tavLst>
                                        <p:tav tm="0">
                                          <p:val>
                                            <p:fltVal val="360"/>
                                          </p:val>
                                        </p:tav>
                                        <p:tav tm="100000">
                                          <p:val>
                                            <p:fltVal val="0"/>
                                          </p:val>
                                        </p:tav>
                                      </p:tavLst>
                                    </p:anim>
                                    <p:animEffect transition="in" filter="fade">
                                      <p:cBhvr>
                                        <p:cTn id="151" dur="3000"/>
                                        <p:tgtEl>
                                          <p:spTgt spid="10250"/>
                                        </p:tgtEl>
                                      </p:cBhvr>
                                    </p:animEffect>
                                  </p:childTnLst>
                                </p:cTn>
                              </p:par>
                            </p:childTnLst>
                          </p:cTn>
                        </p:par>
                        <p:par>
                          <p:cTn id="152" fill="hold">
                            <p:stCondLst>
                              <p:cond delay="59000"/>
                            </p:stCondLst>
                            <p:childTnLst>
                              <p:par>
                                <p:cTn id="153" presetID="25" presetClass="entr" presetSubtype="0" fill="hold" grpId="1" nodeType="afterEffect">
                                  <p:stCondLst>
                                    <p:cond delay="0"/>
                                  </p:stCondLst>
                                  <p:childTnLst>
                                    <p:set>
                                      <p:cBhvr>
                                        <p:cTn id="154" dur="1" fill="hold">
                                          <p:stCondLst>
                                            <p:cond delay="0"/>
                                          </p:stCondLst>
                                        </p:cTn>
                                        <p:tgtEl>
                                          <p:spTgt spid="25"/>
                                        </p:tgtEl>
                                        <p:attrNameLst>
                                          <p:attrName>style.visibility</p:attrName>
                                        </p:attrNameLst>
                                      </p:cBhvr>
                                      <p:to>
                                        <p:strVal val="visible"/>
                                      </p:to>
                                    </p:set>
                                    <p:anim calcmode="lin" valueType="num">
                                      <p:cBhvr>
                                        <p:cTn id="155" dur="1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56" dur="1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57" dur="1500" accel="50000" fill="hold">
                                          <p:stCondLst>
                                            <p:cond delay="1500"/>
                                          </p:stCondLst>
                                        </p:cTn>
                                        <p:tgtEl>
                                          <p:spTgt spid="25"/>
                                        </p:tgtEl>
                                        <p:attrNameLst>
                                          <p:attrName>ppt_w</p:attrName>
                                        </p:attrNameLst>
                                      </p:cBhvr>
                                      <p:tavLst>
                                        <p:tav tm="0">
                                          <p:val>
                                            <p:strVal val="#ppt_w*.05"/>
                                          </p:val>
                                        </p:tav>
                                        <p:tav tm="100000">
                                          <p:val>
                                            <p:strVal val="#ppt_w"/>
                                          </p:val>
                                        </p:tav>
                                      </p:tavLst>
                                    </p:anim>
                                    <p:anim calcmode="lin" valueType="num">
                                      <p:cBhvr>
                                        <p:cTn id="158" dur="3000" fill="hold"/>
                                        <p:tgtEl>
                                          <p:spTgt spid="25"/>
                                        </p:tgtEl>
                                        <p:attrNameLst>
                                          <p:attrName>ppt_h</p:attrName>
                                        </p:attrNameLst>
                                      </p:cBhvr>
                                      <p:tavLst>
                                        <p:tav tm="0">
                                          <p:val>
                                            <p:strVal val="#ppt_h"/>
                                          </p:val>
                                        </p:tav>
                                        <p:tav tm="100000">
                                          <p:val>
                                            <p:strVal val="#ppt_h"/>
                                          </p:val>
                                        </p:tav>
                                      </p:tavLst>
                                    </p:anim>
                                    <p:anim calcmode="lin" valueType="num">
                                      <p:cBhvr>
                                        <p:cTn id="159" dur="1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60" dur="1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61" dur="1500" accel="50000" fill="hold">
                                          <p:stCondLst>
                                            <p:cond delay="1500"/>
                                          </p:stCondLst>
                                        </p:cTn>
                                        <p:tgtEl>
                                          <p:spTgt spid="25"/>
                                        </p:tgtEl>
                                        <p:attrNameLst>
                                          <p:attrName>ppt_y</p:attrName>
                                        </p:attrNameLst>
                                      </p:cBhvr>
                                      <p:tavLst>
                                        <p:tav tm="0">
                                          <p:val>
                                            <p:strVal val="#ppt_y+.1"/>
                                          </p:val>
                                        </p:tav>
                                        <p:tav tm="100000">
                                          <p:val>
                                            <p:strVal val="#ppt_y"/>
                                          </p:val>
                                        </p:tav>
                                      </p:tavLst>
                                    </p:anim>
                                    <p:animEffect transition="in" filter="fade">
                                      <p:cBhvr>
                                        <p:cTn id="162" dur="3000" decel="50000">
                                          <p:stCondLst>
                                            <p:cond delay="0"/>
                                          </p:stCondLst>
                                        </p:cTn>
                                        <p:tgtEl>
                                          <p:spTgt spid="25"/>
                                        </p:tgtEl>
                                      </p:cBhvr>
                                    </p:animEffect>
                                  </p:childTnLst>
                                </p:cTn>
                              </p:par>
                            </p:childTnLst>
                          </p:cTn>
                        </p:par>
                        <p:par>
                          <p:cTn id="163" fill="hold">
                            <p:stCondLst>
                              <p:cond delay="62000"/>
                            </p:stCondLst>
                            <p:childTnLst>
                              <p:par>
                                <p:cTn id="164" presetID="0" presetClass="path" presetSubtype="0" accel="50000" decel="50000" fill="hold" grpId="0" nodeType="afterEffect">
                                  <p:stCondLst>
                                    <p:cond delay="0"/>
                                  </p:stCondLst>
                                  <p:childTnLst>
                                    <p:animMotion origin="layout" path="M -3.33333E-6 -1.85185E-6 L -0.03923 0.06297 " pathEditMode="relative" ptsTypes="AA">
                                      <p:cBhvr>
                                        <p:cTn id="165" dur="3000" fill="hold"/>
                                        <p:tgtEl>
                                          <p:spTgt spid="25"/>
                                        </p:tgtEl>
                                        <p:attrNameLst>
                                          <p:attrName>ppt_x</p:attrName>
                                          <p:attrName>ppt_y</p:attrName>
                                        </p:attrNameLst>
                                      </p:cBhvr>
                                    </p:animMotion>
                                  </p:childTnLst>
                                </p:cTn>
                              </p:par>
                            </p:childTnLst>
                          </p:cTn>
                        </p:par>
                        <p:par>
                          <p:cTn id="166" fill="hold">
                            <p:stCondLst>
                              <p:cond delay="65000"/>
                            </p:stCondLst>
                            <p:childTnLst>
                              <p:par>
                                <p:cTn id="167" presetID="35" presetClass="entr" presetSubtype="0" fill="hold" nodeType="afterEffect">
                                  <p:stCondLst>
                                    <p:cond delay="0"/>
                                  </p:stCondLst>
                                  <p:childTnLst>
                                    <p:set>
                                      <p:cBhvr>
                                        <p:cTn id="168" dur="1" fill="hold">
                                          <p:stCondLst>
                                            <p:cond delay="0"/>
                                          </p:stCondLst>
                                        </p:cTn>
                                        <p:tgtEl>
                                          <p:spTgt spid="10251"/>
                                        </p:tgtEl>
                                        <p:attrNameLst>
                                          <p:attrName>style.visibility</p:attrName>
                                        </p:attrNameLst>
                                      </p:cBhvr>
                                      <p:to>
                                        <p:strVal val="visible"/>
                                      </p:to>
                                    </p:set>
                                    <p:animEffect transition="in" filter="fade">
                                      <p:cBhvr>
                                        <p:cTn id="169" dur="2000"/>
                                        <p:tgtEl>
                                          <p:spTgt spid="10251"/>
                                        </p:tgtEl>
                                      </p:cBhvr>
                                    </p:animEffect>
                                    <p:anim calcmode="lin" valueType="num">
                                      <p:cBhvr>
                                        <p:cTn id="170" dur="2000" fill="hold"/>
                                        <p:tgtEl>
                                          <p:spTgt spid="10251"/>
                                        </p:tgtEl>
                                        <p:attrNameLst>
                                          <p:attrName>style.rotation</p:attrName>
                                        </p:attrNameLst>
                                      </p:cBhvr>
                                      <p:tavLst>
                                        <p:tav tm="0">
                                          <p:val>
                                            <p:fltVal val="720"/>
                                          </p:val>
                                        </p:tav>
                                        <p:tav tm="100000">
                                          <p:val>
                                            <p:fltVal val="0"/>
                                          </p:val>
                                        </p:tav>
                                      </p:tavLst>
                                    </p:anim>
                                    <p:anim calcmode="lin" valueType="num">
                                      <p:cBhvr>
                                        <p:cTn id="171" dur="2000" fill="hold"/>
                                        <p:tgtEl>
                                          <p:spTgt spid="10251"/>
                                        </p:tgtEl>
                                        <p:attrNameLst>
                                          <p:attrName>ppt_h</p:attrName>
                                        </p:attrNameLst>
                                      </p:cBhvr>
                                      <p:tavLst>
                                        <p:tav tm="0">
                                          <p:val>
                                            <p:fltVal val="0"/>
                                          </p:val>
                                        </p:tav>
                                        <p:tav tm="100000">
                                          <p:val>
                                            <p:strVal val="#ppt_h"/>
                                          </p:val>
                                        </p:tav>
                                      </p:tavLst>
                                    </p:anim>
                                    <p:anim calcmode="lin" valueType="num">
                                      <p:cBhvr>
                                        <p:cTn id="172" dur="2000" fill="hold"/>
                                        <p:tgtEl>
                                          <p:spTgt spid="10251"/>
                                        </p:tgtEl>
                                        <p:attrNameLst>
                                          <p:attrName>ppt_w</p:attrName>
                                        </p:attrNameLst>
                                      </p:cBhvr>
                                      <p:tavLst>
                                        <p:tav tm="0">
                                          <p:val>
                                            <p:fltVal val="0"/>
                                          </p:val>
                                        </p:tav>
                                        <p:tav tm="100000">
                                          <p:val>
                                            <p:strVal val="#ppt_w"/>
                                          </p:val>
                                        </p:tav>
                                      </p:tavLst>
                                    </p:anim>
                                  </p:childTnLst>
                                </p:cTn>
                              </p:par>
                            </p:childTnLst>
                          </p:cTn>
                        </p:par>
                        <p:par>
                          <p:cTn id="173" fill="hold">
                            <p:stCondLst>
                              <p:cond delay="67000"/>
                            </p:stCondLst>
                            <p:childTnLst>
                              <p:par>
                                <p:cTn id="174" presetID="15" presetClass="entr" presetSubtype="0" fill="hold" grpId="0" nodeType="afterEffect">
                                  <p:stCondLst>
                                    <p:cond delay="0"/>
                                  </p:stCondLst>
                                  <p:childTnLst>
                                    <p:set>
                                      <p:cBhvr>
                                        <p:cTn id="175" dur="1" fill="hold">
                                          <p:stCondLst>
                                            <p:cond delay="0"/>
                                          </p:stCondLst>
                                        </p:cTn>
                                        <p:tgtEl>
                                          <p:spTgt spid="27"/>
                                        </p:tgtEl>
                                        <p:attrNameLst>
                                          <p:attrName>style.visibility</p:attrName>
                                        </p:attrNameLst>
                                      </p:cBhvr>
                                      <p:to>
                                        <p:strVal val="visible"/>
                                      </p:to>
                                    </p:set>
                                    <p:anim calcmode="lin" valueType="num">
                                      <p:cBhvr>
                                        <p:cTn id="176" dur="3000" fill="hold"/>
                                        <p:tgtEl>
                                          <p:spTgt spid="27"/>
                                        </p:tgtEl>
                                        <p:attrNameLst>
                                          <p:attrName>ppt_w</p:attrName>
                                        </p:attrNameLst>
                                      </p:cBhvr>
                                      <p:tavLst>
                                        <p:tav tm="0">
                                          <p:val>
                                            <p:fltVal val="0"/>
                                          </p:val>
                                        </p:tav>
                                        <p:tav tm="100000">
                                          <p:val>
                                            <p:strVal val="#ppt_w"/>
                                          </p:val>
                                        </p:tav>
                                      </p:tavLst>
                                    </p:anim>
                                    <p:anim calcmode="lin" valueType="num">
                                      <p:cBhvr>
                                        <p:cTn id="177" dur="3000" fill="hold"/>
                                        <p:tgtEl>
                                          <p:spTgt spid="27"/>
                                        </p:tgtEl>
                                        <p:attrNameLst>
                                          <p:attrName>ppt_h</p:attrName>
                                        </p:attrNameLst>
                                      </p:cBhvr>
                                      <p:tavLst>
                                        <p:tav tm="0">
                                          <p:val>
                                            <p:fltVal val="0"/>
                                          </p:val>
                                        </p:tav>
                                        <p:tav tm="100000">
                                          <p:val>
                                            <p:strVal val="#ppt_h"/>
                                          </p:val>
                                        </p:tav>
                                      </p:tavLst>
                                    </p:anim>
                                    <p:anim calcmode="lin" valueType="num">
                                      <p:cBhvr>
                                        <p:cTn id="178" dur="3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79" dur="3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80" fill="hold">
                            <p:stCondLst>
                              <p:cond delay="70000"/>
                            </p:stCondLst>
                            <p:childTnLst>
                              <p:par>
                                <p:cTn id="181" presetID="49" presetClass="entr" presetSubtype="0" decel="100000" fill="hold" nodeType="afterEffect">
                                  <p:stCondLst>
                                    <p:cond delay="0"/>
                                  </p:stCondLst>
                                  <p:childTnLst>
                                    <p:set>
                                      <p:cBhvr>
                                        <p:cTn id="182" dur="1" fill="hold">
                                          <p:stCondLst>
                                            <p:cond delay="0"/>
                                          </p:stCondLst>
                                        </p:cTn>
                                        <p:tgtEl>
                                          <p:spTgt spid="10252"/>
                                        </p:tgtEl>
                                        <p:attrNameLst>
                                          <p:attrName>style.visibility</p:attrName>
                                        </p:attrNameLst>
                                      </p:cBhvr>
                                      <p:to>
                                        <p:strVal val="visible"/>
                                      </p:to>
                                    </p:set>
                                    <p:anim calcmode="lin" valueType="num">
                                      <p:cBhvr>
                                        <p:cTn id="183" dur="3000" fill="hold"/>
                                        <p:tgtEl>
                                          <p:spTgt spid="10252"/>
                                        </p:tgtEl>
                                        <p:attrNameLst>
                                          <p:attrName>ppt_w</p:attrName>
                                        </p:attrNameLst>
                                      </p:cBhvr>
                                      <p:tavLst>
                                        <p:tav tm="0">
                                          <p:val>
                                            <p:fltVal val="0"/>
                                          </p:val>
                                        </p:tav>
                                        <p:tav tm="100000">
                                          <p:val>
                                            <p:strVal val="#ppt_w"/>
                                          </p:val>
                                        </p:tav>
                                      </p:tavLst>
                                    </p:anim>
                                    <p:anim calcmode="lin" valueType="num">
                                      <p:cBhvr>
                                        <p:cTn id="184" dur="3000" fill="hold"/>
                                        <p:tgtEl>
                                          <p:spTgt spid="10252"/>
                                        </p:tgtEl>
                                        <p:attrNameLst>
                                          <p:attrName>ppt_h</p:attrName>
                                        </p:attrNameLst>
                                      </p:cBhvr>
                                      <p:tavLst>
                                        <p:tav tm="0">
                                          <p:val>
                                            <p:fltVal val="0"/>
                                          </p:val>
                                        </p:tav>
                                        <p:tav tm="100000">
                                          <p:val>
                                            <p:strVal val="#ppt_h"/>
                                          </p:val>
                                        </p:tav>
                                      </p:tavLst>
                                    </p:anim>
                                    <p:anim calcmode="lin" valueType="num">
                                      <p:cBhvr>
                                        <p:cTn id="185" dur="3000" fill="hold"/>
                                        <p:tgtEl>
                                          <p:spTgt spid="10252"/>
                                        </p:tgtEl>
                                        <p:attrNameLst>
                                          <p:attrName>style.rotation</p:attrName>
                                        </p:attrNameLst>
                                      </p:cBhvr>
                                      <p:tavLst>
                                        <p:tav tm="0">
                                          <p:val>
                                            <p:fltVal val="360"/>
                                          </p:val>
                                        </p:tav>
                                        <p:tav tm="100000">
                                          <p:val>
                                            <p:fltVal val="0"/>
                                          </p:val>
                                        </p:tav>
                                      </p:tavLst>
                                    </p:anim>
                                    <p:animEffect transition="in" filter="fade">
                                      <p:cBhvr>
                                        <p:cTn id="186" dur="3000"/>
                                        <p:tgtEl>
                                          <p:spTgt spid="10252"/>
                                        </p:tgtEl>
                                      </p:cBhvr>
                                    </p:animEffect>
                                  </p:childTnLst>
                                </p:cTn>
                              </p:par>
                            </p:childTnLst>
                          </p:cTn>
                        </p:par>
                        <p:par>
                          <p:cTn id="187" fill="hold">
                            <p:stCondLst>
                              <p:cond delay="73000"/>
                            </p:stCondLst>
                            <p:childTnLst>
                              <p:par>
                                <p:cTn id="188" presetID="50" presetClass="entr" presetSubtype="0" decel="100000" fill="hold" nodeType="afterEffect">
                                  <p:stCondLst>
                                    <p:cond delay="0"/>
                                  </p:stCondLst>
                                  <p:childTnLst>
                                    <p:set>
                                      <p:cBhvr>
                                        <p:cTn id="189" dur="1" fill="hold">
                                          <p:stCondLst>
                                            <p:cond delay="0"/>
                                          </p:stCondLst>
                                        </p:cTn>
                                        <p:tgtEl>
                                          <p:spTgt spid="32"/>
                                        </p:tgtEl>
                                        <p:attrNameLst>
                                          <p:attrName>style.visibility</p:attrName>
                                        </p:attrNameLst>
                                      </p:cBhvr>
                                      <p:to>
                                        <p:strVal val="visible"/>
                                      </p:to>
                                    </p:set>
                                    <p:anim calcmode="lin" valueType="num">
                                      <p:cBhvr>
                                        <p:cTn id="190" dur="3000" fill="hold"/>
                                        <p:tgtEl>
                                          <p:spTgt spid="32"/>
                                        </p:tgtEl>
                                        <p:attrNameLst>
                                          <p:attrName>ppt_w</p:attrName>
                                        </p:attrNameLst>
                                      </p:cBhvr>
                                      <p:tavLst>
                                        <p:tav tm="0">
                                          <p:val>
                                            <p:strVal val="#ppt_w+.3"/>
                                          </p:val>
                                        </p:tav>
                                        <p:tav tm="100000">
                                          <p:val>
                                            <p:strVal val="#ppt_w"/>
                                          </p:val>
                                        </p:tav>
                                      </p:tavLst>
                                    </p:anim>
                                    <p:anim calcmode="lin" valueType="num">
                                      <p:cBhvr>
                                        <p:cTn id="191" dur="3000" fill="hold"/>
                                        <p:tgtEl>
                                          <p:spTgt spid="32"/>
                                        </p:tgtEl>
                                        <p:attrNameLst>
                                          <p:attrName>ppt_h</p:attrName>
                                        </p:attrNameLst>
                                      </p:cBhvr>
                                      <p:tavLst>
                                        <p:tav tm="0">
                                          <p:val>
                                            <p:strVal val="#ppt_h"/>
                                          </p:val>
                                        </p:tav>
                                        <p:tav tm="100000">
                                          <p:val>
                                            <p:strVal val="#ppt_h"/>
                                          </p:val>
                                        </p:tav>
                                      </p:tavLst>
                                    </p:anim>
                                    <p:animEffect transition="in" filter="fade">
                                      <p:cBhvr>
                                        <p:cTn id="192" dur="3000"/>
                                        <p:tgtEl>
                                          <p:spTgt spid="32"/>
                                        </p:tgtEl>
                                      </p:cBhvr>
                                    </p:animEffect>
                                  </p:childTnLst>
                                </p:cTn>
                              </p:par>
                            </p:childTnLst>
                          </p:cTn>
                        </p:par>
                        <p:par>
                          <p:cTn id="193" fill="hold">
                            <p:stCondLst>
                              <p:cond delay="76000"/>
                            </p:stCondLst>
                            <p:childTnLst>
                              <p:par>
                                <p:cTn id="194" presetID="50" presetClass="entr" presetSubtype="0" decel="100000" fill="hold" grpId="0" nodeType="afterEffect">
                                  <p:stCondLst>
                                    <p:cond delay="0"/>
                                  </p:stCondLst>
                                  <p:childTnLst>
                                    <p:set>
                                      <p:cBhvr>
                                        <p:cTn id="195" dur="1" fill="hold">
                                          <p:stCondLst>
                                            <p:cond delay="0"/>
                                          </p:stCondLst>
                                        </p:cTn>
                                        <p:tgtEl>
                                          <p:spTgt spid="29"/>
                                        </p:tgtEl>
                                        <p:attrNameLst>
                                          <p:attrName>style.visibility</p:attrName>
                                        </p:attrNameLst>
                                      </p:cBhvr>
                                      <p:to>
                                        <p:strVal val="visible"/>
                                      </p:to>
                                    </p:set>
                                    <p:anim calcmode="lin" valueType="num">
                                      <p:cBhvr>
                                        <p:cTn id="196" dur="3000" fill="hold"/>
                                        <p:tgtEl>
                                          <p:spTgt spid="29"/>
                                        </p:tgtEl>
                                        <p:attrNameLst>
                                          <p:attrName>ppt_w</p:attrName>
                                        </p:attrNameLst>
                                      </p:cBhvr>
                                      <p:tavLst>
                                        <p:tav tm="0">
                                          <p:val>
                                            <p:strVal val="#ppt_w+.3"/>
                                          </p:val>
                                        </p:tav>
                                        <p:tav tm="100000">
                                          <p:val>
                                            <p:strVal val="#ppt_w"/>
                                          </p:val>
                                        </p:tav>
                                      </p:tavLst>
                                    </p:anim>
                                    <p:anim calcmode="lin" valueType="num">
                                      <p:cBhvr>
                                        <p:cTn id="197" dur="3000" fill="hold"/>
                                        <p:tgtEl>
                                          <p:spTgt spid="29"/>
                                        </p:tgtEl>
                                        <p:attrNameLst>
                                          <p:attrName>ppt_h</p:attrName>
                                        </p:attrNameLst>
                                      </p:cBhvr>
                                      <p:tavLst>
                                        <p:tav tm="0">
                                          <p:val>
                                            <p:strVal val="#ppt_h"/>
                                          </p:val>
                                        </p:tav>
                                        <p:tav tm="100000">
                                          <p:val>
                                            <p:strVal val="#ppt_h"/>
                                          </p:val>
                                        </p:tav>
                                      </p:tavLst>
                                    </p:anim>
                                    <p:animEffect transition="in" filter="fade">
                                      <p:cBhvr>
                                        <p:cTn id="198" dur="3000"/>
                                        <p:tgtEl>
                                          <p:spTgt spid="29"/>
                                        </p:tgtEl>
                                      </p:cBhvr>
                                    </p:animEffect>
                                  </p:childTnLst>
                                </p:cTn>
                              </p:par>
                            </p:childTnLst>
                          </p:cTn>
                        </p:par>
                        <p:par>
                          <p:cTn id="199" fill="hold">
                            <p:stCondLst>
                              <p:cond delay="79000"/>
                            </p:stCondLst>
                            <p:childTnLst>
                              <p:par>
                                <p:cTn id="200" presetID="52" presetClass="entr" presetSubtype="0" fill="hold" grpId="0" nodeType="afterEffect">
                                  <p:stCondLst>
                                    <p:cond delay="0"/>
                                  </p:stCondLst>
                                  <p:childTnLst>
                                    <p:set>
                                      <p:cBhvr>
                                        <p:cTn id="201" dur="1" fill="hold">
                                          <p:stCondLst>
                                            <p:cond delay="0"/>
                                          </p:stCondLst>
                                        </p:cTn>
                                        <p:tgtEl>
                                          <p:spTgt spid="30"/>
                                        </p:tgtEl>
                                        <p:attrNameLst>
                                          <p:attrName>style.visibility</p:attrName>
                                        </p:attrNameLst>
                                      </p:cBhvr>
                                      <p:to>
                                        <p:strVal val="visible"/>
                                      </p:to>
                                    </p:set>
                                    <p:animScale>
                                      <p:cBhvr>
                                        <p:cTn id="202" dur="3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3" dur="3000" decel="50000" fill="hold">
                                          <p:stCondLst>
                                            <p:cond delay="0"/>
                                          </p:stCondLst>
                                        </p:cTn>
                                        <p:tgtEl>
                                          <p:spTgt spid="30"/>
                                        </p:tgtEl>
                                        <p:attrNameLst>
                                          <p:attrName>ppt_x</p:attrName>
                                          <p:attrName>ppt_y</p:attrName>
                                        </p:attrNameLst>
                                      </p:cBhvr>
                                    </p:animMotion>
                                    <p:animEffect transition="in" filter="fade">
                                      <p:cBhvr>
                                        <p:cTn id="204" dur="3000"/>
                                        <p:tgtEl>
                                          <p:spTgt spid="30"/>
                                        </p:tgtEl>
                                      </p:cBhvr>
                                    </p:animEffect>
                                  </p:childTnLst>
                                </p:cTn>
                              </p:par>
                            </p:childTnLst>
                          </p:cTn>
                        </p:par>
                        <p:par>
                          <p:cTn id="205" fill="hold">
                            <p:stCondLst>
                              <p:cond delay="82000"/>
                            </p:stCondLst>
                            <p:childTnLst>
                              <p:par>
                                <p:cTn id="206" presetID="49" presetClass="entr" presetSubtype="0" decel="100000" fill="hold" nodeType="afterEffect">
                                  <p:stCondLst>
                                    <p:cond delay="0"/>
                                  </p:stCondLst>
                                  <p:childTnLst>
                                    <p:set>
                                      <p:cBhvr>
                                        <p:cTn id="207" dur="1" fill="hold">
                                          <p:stCondLst>
                                            <p:cond delay="0"/>
                                          </p:stCondLst>
                                        </p:cTn>
                                        <p:tgtEl>
                                          <p:spTgt spid="10254"/>
                                        </p:tgtEl>
                                        <p:attrNameLst>
                                          <p:attrName>style.visibility</p:attrName>
                                        </p:attrNameLst>
                                      </p:cBhvr>
                                      <p:to>
                                        <p:strVal val="visible"/>
                                      </p:to>
                                    </p:set>
                                    <p:anim calcmode="lin" valueType="num">
                                      <p:cBhvr>
                                        <p:cTn id="208" dur="3000" fill="hold"/>
                                        <p:tgtEl>
                                          <p:spTgt spid="10254"/>
                                        </p:tgtEl>
                                        <p:attrNameLst>
                                          <p:attrName>ppt_w</p:attrName>
                                        </p:attrNameLst>
                                      </p:cBhvr>
                                      <p:tavLst>
                                        <p:tav tm="0">
                                          <p:val>
                                            <p:fltVal val="0"/>
                                          </p:val>
                                        </p:tav>
                                        <p:tav tm="100000">
                                          <p:val>
                                            <p:strVal val="#ppt_w"/>
                                          </p:val>
                                        </p:tav>
                                      </p:tavLst>
                                    </p:anim>
                                    <p:anim calcmode="lin" valueType="num">
                                      <p:cBhvr>
                                        <p:cTn id="209" dur="3000" fill="hold"/>
                                        <p:tgtEl>
                                          <p:spTgt spid="10254"/>
                                        </p:tgtEl>
                                        <p:attrNameLst>
                                          <p:attrName>ppt_h</p:attrName>
                                        </p:attrNameLst>
                                      </p:cBhvr>
                                      <p:tavLst>
                                        <p:tav tm="0">
                                          <p:val>
                                            <p:fltVal val="0"/>
                                          </p:val>
                                        </p:tav>
                                        <p:tav tm="100000">
                                          <p:val>
                                            <p:strVal val="#ppt_h"/>
                                          </p:val>
                                        </p:tav>
                                      </p:tavLst>
                                    </p:anim>
                                    <p:anim calcmode="lin" valueType="num">
                                      <p:cBhvr>
                                        <p:cTn id="210" dur="3000" fill="hold"/>
                                        <p:tgtEl>
                                          <p:spTgt spid="10254"/>
                                        </p:tgtEl>
                                        <p:attrNameLst>
                                          <p:attrName>style.rotation</p:attrName>
                                        </p:attrNameLst>
                                      </p:cBhvr>
                                      <p:tavLst>
                                        <p:tav tm="0">
                                          <p:val>
                                            <p:fltVal val="360"/>
                                          </p:val>
                                        </p:tav>
                                        <p:tav tm="100000">
                                          <p:val>
                                            <p:fltVal val="0"/>
                                          </p:val>
                                        </p:tav>
                                      </p:tavLst>
                                    </p:anim>
                                    <p:animEffect transition="in" filter="fade">
                                      <p:cBhvr>
                                        <p:cTn id="211" dur="3000"/>
                                        <p:tgtEl>
                                          <p:spTgt spid="10254"/>
                                        </p:tgtEl>
                                      </p:cBhvr>
                                    </p:animEffect>
                                  </p:childTnLst>
                                </p:cTn>
                              </p:par>
                            </p:childTnLst>
                          </p:cTn>
                        </p:par>
                        <p:par>
                          <p:cTn id="212" fill="hold">
                            <p:stCondLst>
                              <p:cond delay="85000"/>
                            </p:stCondLst>
                            <p:childTnLst>
                              <p:par>
                                <p:cTn id="213" presetID="20" presetClass="entr" presetSubtype="0" fill="hold" grpId="0" nodeType="afterEffect">
                                  <p:stCondLst>
                                    <p:cond delay="0"/>
                                  </p:stCondLst>
                                  <p:childTnLst>
                                    <p:set>
                                      <p:cBhvr>
                                        <p:cTn id="214" dur="1" fill="hold">
                                          <p:stCondLst>
                                            <p:cond delay="0"/>
                                          </p:stCondLst>
                                        </p:cTn>
                                        <p:tgtEl>
                                          <p:spTgt spid="35"/>
                                        </p:tgtEl>
                                        <p:attrNameLst>
                                          <p:attrName>style.visibility</p:attrName>
                                        </p:attrNameLst>
                                      </p:cBhvr>
                                      <p:to>
                                        <p:strVal val="visible"/>
                                      </p:to>
                                    </p:set>
                                    <p:animEffect transition="in" filter="wedge">
                                      <p:cBhvr>
                                        <p:cTn id="215" dur="3000"/>
                                        <p:tgtEl>
                                          <p:spTgt spid="35"/>
                                        </p:tgtEl>
                                      </p:cBhvr>
                                    </p:animEffect>
                                  </p:childTnLst>
                                </p:cTn>
                              </p:par>
                            </p:childTnLst>
                          </p:cTn>
                        </p:par>
                        <p:par>
                          <p:cTn id="216" fill="hold">
                            <p:stCondLst>
                              <p:cond delay="88000"/>
                            </p:stCondLst>
                            <p:childTnLst>
                              <p:par>
                                <p:cTn id="217" presetID="20" presetClass="entr" presetSubtype="0" fill="hold" nodeType="afterEffect">
                                  <p:stCondLst>
                                    <p:cond delay="0"/>
                                  </p:stCondLst>
                                  <p:childTnLst>
                                    <p:set>
                                      <p:cBhvr>
                                        <p:cTn id="218" dur="1" fill="hold">
                                          <p:stCondLst>
                                            <p:cond delay="0"/>
                                          </p:stCondLst>
                                        </p:cTn>
                                        <p:tgtEl>
                                          <p:spTgt spid="38"/>
                                        </p:tgtEl>
                                        <p:attrNameLst>
                                          <p:attrName>style.visibility</p:attrName>
                                        </p:attrNameLst>
                                      </p:cBhvr>
                                      <p:to>
                                        <p:strVal val="visible"/>
                                      </p:to>
                                    </p:set>
                                    <p:animEffect transition="in" filter="wedge">
                                      <p:cBhvr>
                                        <p:cTn id="219" dur="3000"/>
                                        <p:tgtEl>
                                          <p:spTgt spid="38"/>
                                        </p:tgtEl>
                                      </p:cBhvr>
                                    </p:animEffect>
                                  </p:childTnLst>
                                </p:cTn>
                              </p:par>
                            </p:childTnLst>
                          </p:cTn>
                        </p:par>
                        <p:par>
                          <p:cTn id="220" fill="hold">
                            <p:stCondLst>
                              <p:cond delay="91000"/>
                            </p:stCondLst>
                            <p:childTnLst>
                              <p:par>
                                <p:cTn id="221" presetID="20" presetClass="entr" presetSubtype="0" fill="hold" grpId="0" nodeType="afterEffect">
                                  <p:stCondLst>
                                    <p:cond delay="0"/>
                                  </p:stCondLst>
                                  <p:childTnLst>
                                    <p:set>
                                      <p:cBhvr>
                                        <p:cTn id="222" dur="1" fill="hold">
                                          <p:stCondLst>
                                            <p:cond delay="0"/>
                                          </p:stCondLst>
                                        </p:cTn>
                                        <p:tgtEl>
                                          <p:spTgt spid="36"/>
                                        </p:tgtEl>
                                        <p:attrNameLst>
                                          <p:attrName>style.visibility</p:attrName>
                                        </p:attrNameLst>
                                      </p:cBhvr>
                                      <p:to>
                                        <p:strVal val="visible"/>
                                      </p:to>
                                    </p:set>
                                    <p:animEffect transition="in" filter="wedge">
                                      <p:cBhvr>
                                        <p:cTn id="223" dur="3000"/>
                                        <p:tgtEl>
                                          <p:spTgt spid="36"/>
                                        </p:tgtEl>
                                      </p:cBhvr>
                                    </p:animEffect>
                                  </p:childTnLst>
                                </p:cTn>
                              </p:par>
                            </p:childTnLst>
                          </p:cTn>
                        </p:par>
                        <p:par>
                          <p:cTn id="224" fill="hold">
                            <p:stCondLst>
                              <p:cond delay="94000"/>
                            </p:stCondLst>
                            <p:childTnLst>
                              <p:par>
                                <p:cTn id="225" presetID="15" presetClass="entr" presetSubtype="0" fill="hold" nodeType="afterEffect">
                                  <p:stCondLst>
                                    <p:cond delay="0"/>
                                  </p:stCondLst>
                                  <p:childTnLst>
                                    <p:set>
                                      <p:cBhvr>
                                        <p:cTn id="226" dur="1" fill="hold">
                                          <p:stCondLst>
                                            <p:cond delay="0"/>
                                          </p:stCondLst>
                                        </p:cTn>
                                        <p:tgtEl>
                                          <p:spTgt spid="10255"/>
                                        </p:tgtEl>
                                        <p:attrNameLst>
                                          <p:attrName>style.visibility</p:attrName>
                                        </p:attrNameLst>
                                      </p:cBhvr>
                                      <p:to>
                                        <p:strVal val="visible"/>
                                      </p:to>
                                    </p:set>
                                    <p:anim calcmode="lin" valueType="num">
                                      <p:cBhvr>
                                        <p:cTn id="227" dur="3000" fill="hold"/>
                                        <p:tgtEl>
                                          <p:spTgt spid="10255"/>
                                        </p:tgtEl>
                                        <p:attrNameLst>
                                          <p:attrName>ppt_w</p:attrName>
                                        </p:attrNameLst>
                                      </p:cBhvr>
                                      <p:tavLst>
                                        <p:tav tm="0">
                                          <p:val>
                                            <p:fltVal val="0"/>
                                          </p:val>
                                        </p:tav>
                                        <p:tav tm="100000">
                                          <p:val>
                                            <p:strVal val="#ppt_w"/>
                                          </p:val>
                                        </p:tav>
                                      </p:tavLst>
                                    </p:anim>
                                    <p:anim calcmode="lin" valueType="num">
                                      <p:cBhvr>
                                        <p:cTn id="228" dur="3000" fill="hold"/>
                                        <p:tgtEl>
                                          <p:spTgt spid="10255"/>
                                        </p:tgtEl>
                                        <p:attrNameLst>
                                          <p:attrName>ppt_h</p:attrName>
                                        </p:attrNameLst>
                                      </p:cBhvr>
                                      <p:tavLst>
                                        <p:tav tm="0">
                                          <p:val>
                                            <p:fltVal val="0"/>
                                          </p:val>
                                        </p:tav>
                                        <p:tav tm="100000">
                                          <p:val>
                                            <p:strVal val="#ppt_h"/>
                                          </p:val>
                                        </p:tav>
                                      </p:tavLst>
                                    </p:anim>
                                    <p:anim calcmode="lin" valueType="num">
                                      <p:cBhvr>
                                        <p:cTn id="229" dur="3000" fill="hold"/>
                                        <p:tgtEl>
                                          <p:spTgt spid="10255"/>
                                        </p:tgtEl>
                                        <p:attrNameLst>
                                          <p:attrName>ppt_x</p:attrName>
                                        </p:attrNameLst>
                                      </p:cBhvr>
                                      <p:tavLst>
                                        <p:tav tm="0" fmla="#ppt_x+(cos(-2*pi*(1-$))*-#ppt_x-sin(-2*pi*(1-$))*(1-#ppt_y))*(1-$)">
                                          <p:val>
                                            <p:fltVal val="0"/>
                                          </p:val>
                                        </p:tav>
                                        <p:tav tm="100000">
                                          <p:val>
                                            <p:fltVal val="1"/>
                                          </p:val>
                                        </p:tav>
                                      </p:tavLst>
                                    </p:anim>
                                    <p:anim calcmode="lin" valueType="num">
                                      <p:cBhvr>
                                        <p:cTn id="230" dur="3000" fill="hold"/>
                                        <p:tgtEl>
                                          <p:spTgt spid="10255"/>
                                        </p:tgtEl>
                                        <p:attrNameLst>
                                          <p:attrName>ppt_y</p:attrName>
                                        </p:attrNameLst>
                                      </p:cBhvr>
                                      <p:tavLst>
                                        <p:tav tm="0" fmla="#ppt_y+(sin(-2*pi*(1-$))*-#ppt_x+cos(-2*pi*(1-$))*(1-#ppt_y))*(1-$)">
                                          <p:val>
                                            <p:fltVal val="0"/>
                                          </p:val>
                                        </p:tav>
                                        <p:tav tm="100000">
                                          <p:val>
                                            <p:fltVal val="1"/>
                                          </p:val>
                                        </p:tav>
                                      </p:tavLst>
                                    </p:anim>
                                  </p:childTnLst>
                                </p:cTn>
                              </p:par>
                            </p:childTnLst>
                          </p:cTn>
                        </p:par>
                        <p:par>
                          <p:cTn id="231" fill="hold">
                            <p:stCondLst>
                              <p:cond delay="97000"/>
                            </p:stCondLst>
                            <p:childTnLst>
                              <p:par>
                                <p:cTn id="232" presetID="20" presetClass="entr" presetSubtype="0" fill="hold" grpId="0" nodeType="afterEffect">
                                  <p:stCondLst>
                                    <p:cond delay="0"/>
                                  </p:stCondLst>
                                  <p:childTnLst>
                                    <p:set>
                                      <p:cBhvr>
                                        <p:cTn id="233" dur="1" fill="hold">
                                          <p:stCondLst>
                                            <p:cond delay="0"/>
                                          </p:stCondLst>
                                        </p:cTn>
                                        <p:tgtEl>
                                          <p:spTgt spid="40"/>
                                        </p:tgtEl>
                                        <p:attrNameLst>
                                          <p:attrName>style.visibility</p:attrName>
                                        </p:attrNameLst>
                                      </p:cBhvr>
                                      <p:to>
                                        <p:strVal val="visible"/>
                                      </p:to>
                                    </p:set>
                                    <p:animEffect transition="in" filter="wedge">
                                      <p:cBhvr>
                                        <p:cTn id="234" dur="2000"/>
                                        <p:tgtEl>
                                          <p:spTgt spid="40"/>
                                        </p:tgtEl>
                                      </p:cBhvr>
                                    </p:animEffect>
                                  </p:childTnLst>
                                </p:cTn>
                              </p:par>
                            </p:childTnLst>
                          </p:cTn>
                        </p:par>
                        <p:par>
                          <p:cTn id="235" fill="hold">
                            <p:stCondLst>
                              <p:cond delay="99000"/>
                            </p:stCondLst>
                            <p:childTnLst>
                              <p:par>
                                <p:cTn id="236" presetID="20" presetClass="entr" presetSubtype="0" fill="hold" grpId="0" nodeType="afterEffect">
                                  <p:stCondLst>
                                    <p:cond delay="0"/>
                                  </p:stCondLst>
                                  <p:childTnLst>
                                    <p:set>
                                      <p:cBhvr>
                                        <p:cTn id="237" dur="1" fill="hold">
                                          <p:stCondLst>
                                            <p:cond delay="0"/>
                                          </p:stCondLst>
                                        </p:cTn>
                                        <p:tgtEl>
                                          <p:spTgt spid="41"/>
                                        </p:tgtEl>
                                        <p:attrNameLst>
                                          <p:attrName>style.visibility</p:attrName>
                                        </p:attrNameLst>
                                      </p:cBhvr>
                                      <p:to>
                                        <p:strVal val="visible"/>
                                      </p:to>
                                    </p:set>
                                    <p:animEffect transition="in" filter="wedge">
                                      <p:cBhvr>
                                        <p:cTn id="238" dur="2000"/>
                                        <p:tgtEl>
                                          <p:spTgt spid="41"/>
                                        </p:tgtEl>
                                      </p:cBhvr>
                                    </p:animEffect>
                                  </p:childTnLst>
                                </p:cTn>
                              </p:par>
                            </p:childTnLst>
                          </p:cTn>
                        </p:par>
                        <p:par>
                          <p:cTn id="239" fill="hold">
                            <p:stCondLst>
                              <p:cond delay="101000"/>
                            </p:stCondLst>
                            <p:childTnLst>
                              <p:par>
                                <p:cTn id="240" presetID="20" presetClass="entr" presetSubtype="0" fill="hold" grpId="0" nodeType="afterEffect">
                                  <p:stCondLst>
                                    <p:cond delay="0"/>
                                  </p:stCondLst>
                                  <p:childTnLst>
                                    <p:set>
                                      <p:cBhvr>
                                        <p:cTn id="241" dur="1" fill="hold">
                                          <p:stCondLst>
                                            <p:cond delay="0"/>
                                          </p:stCondLst>
                                        </p:cTn>
                                        <p:tgtEl>
                                          <p:spTgt spid="42"/>
                                        </p:tgtEl>
                                        <p:attrNameLst>
                                          <p:attrName>style.visibility</p:attrName>
                                        </p:attrNameLst>
                                      </p:cBhvr>
                                      <p:to>
                                        <p:strVal val="visible"/>
                                      </p:to>
                                    </p:set>
                                    <p:animEffect transition="in" filter="wedge">
                                      <p:cBhvr>
                                        <p:cTn id="242" dur="2000"/>
                                        <p:tgtEl>
                                          <p:spTgt spid="42"/>
                                        </p:tgtEl>
                                      </p:cBhvr>
                                    </p:animEffect>
                                  </p:childTnLst>
                                </p:cTn>
                              </p:par>
                            </p:childTnLst>
                          </p:cTn>
                        </p:par>
                        <p:par>
                          <p:cTn id="243" fill="hold">
                            <p:stCondLst>
                              <p:cond delay="103000"/>
                            </p:stCondLst>
                            <p:childTnLst>
                              <p:par>
                                <p:cTn id="244" presetID="30" presetClass="entr" presetSubtype="0" fill="hold" nodeType="afterEffect">
                                  <p:stCondLst>
                                    <p:cond delay="0"/>
                                  </p:stCondLst>
                                  <p:childTnLst>
                                    <p:set>
                                      <p:cBhvr>
                                        <p:cTn id="245" dur="1" fill="hold">
                                          <p:stCondLst>
                                            <p:cond delay="0"/>
                                          </p:stCondLst>
                                        </p:cTn>
                                        <p:tgtEl>
                                          <p:spTgt spid="10256"/>
                                        </p:tgtEl>
                                        <p:attrNameLst>
                                          <p:attrName>style.visibility</p:attrName>
                                        </p:attrNameLst>
                                      </p:cBhvr>
                                      <p:to>
                                        <p:strVal val="visible"/>
                                      </p:to>
                                    </p:set>
                                    <p:animEffect transition="in" filter="fade">
                                      <p:cBhvr>
                                        <p:cTn id="246" dur="2400" decel="100000"/>
                                        <p:tgtEl>
                                          <p:spTgt spid="10256"/>
                                        </p:tgtEl>
                                      </p:cBhvr>
                                    </p:animEffect>
                                    <p:anim calcmode="lin" valueType="num">
                                      <p:cBhvr>
                                        <p:cTn id="247" dur="2400" decel="100000" fill="hold"/>
                                        <p:tgtEl>
                                          <p:spTgt spid="10256"/>
                                        </p:tgtEl>
                                        <p:attrNameLst>
                                          <p:attrName>style.rotation</p:attrName>
                                        </p:attrNameLst>
                                      </p:cBhvr>
                                      <p:tavLst>
                                        <p:tav tm="0">
                                          <p:val>
                                            <p:fltVal val="-90"/>
                                          </p:val>
                                        </p:tav>
                                        <p:tav tm="100000">
                                          <p:val>
                                            <p:fltVal val="0"/>
                                          </p:val>
                                        </p:tav>
                                      </p:tavLst>
                                    </p:anim>
                                    <p:anim calcmode="lin" valueType="num">
                                      <p:cBhvr>
                                        <p:cTn id="248" dur="2400" decel="100000" fill="hold"/>
                                        <p:tgtEl>
                                          <p:spTgt spid="10256"/>
                                        </p:tgtEl>
                                        <p:attrNameLst>
                                          <p:attrName>ppt_x</p:attrName>
                                        </p:attrNameLst>
                                      </p:cBhvr>
                                      <p:tavLst>
                                        <p:tav tm="0">
                                          <p:val>
                                            <p:strVal val="#ppt_x+0.4"/>
                                          </p:val>
                                        </p:tav>
                                        <p:tav tm="100000">
                                          <p:val>
                                            <p:strVal val="#ppt_x-0.05"/>
                                          </p:val>
                                        </p:tav>
                                      </p:tavLst>
                                    </p:anim>
                                    <p:anim calcmode="lin" valueType="num">
                                      <p:cBhvr>
                                        <p:cTn id="249" dur="2400" decel="100000" fill="hold"/>
                                        <p:tgtEl>
                                          <p:spTgt spid="10256"/>
                                        </p:tgtEl>
                                        <p:attrNameLst>
                                          <p:attrName>ppt_y</p:attrName>
                                        </p:attrNameLst>
                                      </p:cBhvr>
                                      <p:tavLst>
                                        <p:tav tm="0">
                                          <p:val>
                                            <p:strVal val="#ppt_y-0.4"/>
                                          </p:val>
                                        </p:tav>
                                        <p:tav tm="100000">
                                          <p:val>
                                            <p:strVal val="#ppt_y+0.1"/>
                                          </p:val>
                                        </p:tav>
                                      </p:tavLst>
                                    </p:anim>
                                    <p:anim calcmode="lin" valueType="num">
                                      <p:cBhvr>
                                        <p:cTn id="250" dur="600" accel="100000" fill="hold">
                                          <p:stCondLst>
                                            <p:cond delay="2400"/>
                                          </p:stCondLst>
                                        </p:cTn>
                                        <p:tgtEl>
                                          <p:spTgt spid="10256"/>
                                        </p:tgtEl>
                                        <p:attrNameLst>
                                          <p:attrName>ppt_x</p:attrName>
                                        </p:attrNameLst>
                                      </p:cBhvr>
                                      <p:tavLst>
                                        <p:tav tm="0">
                                          <p:val>
                                            <p:strVal val="#ppt_x-0.05"/>
                                          </p:val>
                                        </p:tav>
                                        <p:tav tm="100000">
                                          <p:val>
                                            <p:strVal val="#ppt_x"/>
                                          </p:val>
                                        </p:tav>
                                      </p:tavLst>
                                    </p:anim>
                                    <p:anim calcmode="lin" valueType="num">
                                      <p:cBhvr>
                                        <p:cTn id="251" dur="600" accel="100000" fill="hold">
                                          <p:stCondLst>
                                            <p:cond delay="2400"/>
                                          </p:stCondLst>
                                        </p:cTn>
                                        <p:tgtEl>
                                          <p:spTgt spid="10256"/>
                                        </p:tgtEl>
                                        <p:attrNameLst>
                                          <p:attrName>ppt_y</p:attrName>
                                        </p:attrNameLst>
                                      </p:cBhvr>
                                      <p:tavLst>
                                        <p:tav tm="0">
                                          <p:val>
                                            <p:strVal val="#ppt_y+0.1"/>
                                          </p:val>
                                        </p:tav>
                                        <p:tav tm="100000">
                                          <p:val>
                                            <p:strVal val="#ppt_y"/>
                                          </p:val>
                                        </p:tav>
                                      </p:tavLst>
                                    </p:anim>
                                  </p:childTnLst>
                                </p:cTn>
                              </p:par>
                            </p:childTnLst>
                          </p:cTn>
                        </p:par>
                        <p:par>
                          <p:cTn id="252" fill="hold">
                            <p:stCondLst>
                              <p:cond delay="106000"/>
                            </p:stCondLst>
                            <p:childTnLst>
                              <p:par>
                                <p:cTn id="253" presetID="20" presetClass="entr" presetSubtype="0" fill="hold" grpId="0" nodeType="afterEffect">
                                  <p:stCondLst>
                                    <p:cond delay="0"/>
                                  </p:stCondLst>
                                  <p:childTnLst>
                                    <p:set>
                                      <p:cBhvr>
                                        <p:cTn id="254" dur="1" fill="hold">
                                          <p:stCondLst>
                                            <p:cond delay="0"/>
                                          </p:stCondLst>
                                        </p:cTn>
                                        <p:tgtEl>
                                          <p:spTgt spid="44"/>
                                        </p:tgtEl>
                                        <p:attrNameLst>
                                          <p:attrName>style.visibility</p:attrName>
                                        </p:attrNameLst>
                                      </p:cBhvr>
                                      <p:to>
                                        <p:strVal val="visible"/>
                                      </p:to>
                                    </p:set>
                                    <p:animEffect transition="in" filter="wedge">
                                      <p:cBhvr>
                                        <p:cTn id="255" dur="3000"/>
                                        <p:tgtEl>
                                          <p:spTgt spid="44"/>
                                        </p:tgtEl>
                                      </p:cBhvr>
                                    </p:animEffect>
                                  </p:childTnLst>
                                </p:cTn>
                              </p:par>
                            </p:childTnLst>
                          </p:cTn>
                        </p:par>
                        <p:par>
                          <p:cTn id="256" fill="hold">
                            <p:stCondLst>
                              <p:cond delay="109000"/>
                            </p:stCondLst>
                            <p:childTnLst>
                              <p:par>
                                <p:cTn id="257" presetID="8" presetClass="entr" presetSubtype="16" fill="hold" grpId="0" nodeType="afterEffect">
                                  <p:stCondLst>
                                    <p:cond delay="0"/>
                                  </p:stCondLst>
                                  <p:childTnLst>
                                    <p:set>
                                      <p:cBhvr>
                                        <p:cTn id="258" dur="1" fill="hold">
                                          <p:stCondLst>
                                            <p:cond delay="0"/>
                                          </p:stCondLst>
                                        </p:cTn>
                                        <p:tgtEl>
                                          <p:spTgt spid="39"/>
                                        </p:tgtEl>
                                        <p:attrNameLst>
                                          <p:attrName>style.visibility</p:attrName>
                                        </p:attrNameLst>
                                      </p:cBhvr>
                                      <p:to>
                                        <p:strVal val="visible"/>
                                      </p:to>
                                    </p:set>
                                    <p:animEffect transition="in" filter="diamond(in)">
                                      <p:cBhvr>
                                        <p:cTn id="259"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animBg="1"/>
      <p:bldP spid="14" grpId="0" animBg="1"/>
      <p:bldP spid="16" grpId="0" animBg="1"/>
      <p:bldP spid="17" grpId="0" animBg="1"/>
      <p:bldP spid="19" grpId="0" animBg="1"/>
      <p:bldP spid="20" grpId="0" animBg="1"/>
      <p:bldP spid="22" grpId="0" animBg="1"/>
      <p:bldP spid="23" grpId="0" animBg="1"/>
      <p:bldP spid="25" grpId="0"/>
      <p:bldP spid="25" grpId="1"/>
      <p:bldP spid="27" grpId="0" animBg="1"/>
      <p:bldP spid="29" grpId="0" animBg="1"/>
      <p:bldP spid="30" grpId="0" animBg="1"/>
      <p:bldP spid="35" grpId="0" animBg="1"/>
      <p:bldP spid="36" grpId="0" animBg="1"/>
      <p:bldP spid="40" grpId="0" animBg="1"/>
      <p:bldP spid="41" grpId="0" animBg="1"/>
      <p:bldP spid="42" grpId="0" animBg="1"/>
      <p:bldP spid="44" grpId="0" animBg="1"/>
      <p:bldP spid="3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1571604" y="1857364"/>
            <a:ext cx="7143800" cy="2554545"/>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وعلى الحاسب</a:t>
            </a:r>
            <a:r>
              <a:rPr lang="en-US" sz="4000" dirty="0" smtClean="0">
                <a:solidFill>
                  <a:schemeClr val="accent4">
                    <a:lumMod val="75000"/>
                  </a:schemeClr>
                </a:solidFill>
                <a:cs typeface="DecoType Naskh Variants" pitchFamily="2" charset="-78"/>
              </a:rPr>
              <a:t> pc2 </a:t>
            </a:r>
            <a:r>
              <a:rPr lang="ar-SA" sz="4000" dirty="0" smtClean="0">
                <a:solidFill>
                  <a:schemeClr val="accent4">
                    <a:lumMod val="75000"/>
                  </a:schemeClr>
                </a:solidFill>
                <a:cs typeface="DecoType Naskh Variants" pitchFamily="2" charset="-78"/>
              </a:rPr>
              <a:t>الذي يستخدمه المستخدم   </a:t>
            </a:r>
            <a:r>
              <a:rPr lang="en-US" sz="4000" dirty="0" smtClean="0">
                <a:solidFill>
                  <a:schemeClr val="accent4">
                    <a:lumMod val="75000"/>
                  </a:schemeClr>
                </a:solidFill>
                <a:cs typeface="DecoType Naskh Variants" pitchFamily="2" charset="-78"/>
              </a:rPr>
              <a:t>h-a</a:t>
            </a:r>
            <a:r>
              <a:rPr lang="ar-SA" sz="4000" dirty="0" smtClean="0">
                <a:solidFill>
                  <a:schemeClr val="accent4">
                    <a:lumMod val="75000"/>
                  </a:schemeClr>
                </a:solidFill>
                <a:cs typeface="DecoType Naskh Variants" pitchFamily="2" charset="-78"/>
              </a:rPr>
              <a:t> يتم ما يلي:</a:t>
            </a:r>
          </a:p>
          <a:p>
            <a:r>
              <a:rPr lang="ar-SA" sz="4000" dirty="0" smtClean="0">
                <a:solidFill>
                  <a:schemeClr val="accent4">
                    <a:lumMod val="75000"/>
                  </a:schemeClr>
                </a:solidFill>
                <a:cs typeface="DecoType Naskh Variants" pitchFamily="2" charset="-78"/>
              </a:rPr>
              <a:t>تثبيت البرمجية </a:t>
            </a:r>
          </a:p>
          <a:p>
            <a:pPr algn="ctr"/>
            <a:r>
              <a:rPr lang="en-US" sz="4000" dirty="0" smtClean="0">
                <a:solidFill>
                  <a:schemeClr val="accent4">
                    <a:lumMod val="75000"/>
                  </a:schemeClr>
                </a:solidFill>
                <a:cs typeface="DecoType Naskh Variants" pitchFamily="2" charset="-78"/>
              </a:rPr>
              <a:t>FileZilla_3.5.0_win32-setup</a:t>
            </a:r>
            <a:endParaRPr lang="ar-SA" sz="4000" dirty="0">
              <a:solidFill>
                <a:schemeClr val="accent4">
                  <a:lumMod val="75000"/>
                </a:schemeClr>
              </a:solidFill>
              <a:cs typeface="DecoType Naskh Variants" pitchFamily="2" charset="-78"/>
            </a:endParaRPr>
          </a:p>
        </p:txBody>
      </p:sp>
      <p:pic>
        <p:nvPicPr>
          <p:cNvPr id="5" name="Picture 5"/>
          <p:cNvPicPr>
            <a:picLocks noChangeAspect="1" noChangeArrowheads="1"/>
          </p:cNvPicPr>
          <p:nvPr/>
        </p:nvPicPr>
        <p:blipFill>
          <a:blip r:embed="rId2"/>
          <a:srcRect/>
          <a:stretch>
            <a:fillRect/>
          </a:stretch>
        </p:blipFill>
        <p:spPr bwMode="auto">
          <a:xfrm>
            <a:off x="500034" y="2857496"/>
            <a:ext cx="1571636" cy="177875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مربع نص 5"/>
          <p:cNvSpPr txBox="1"/>
          <p:nvPr/>
        </p:nvSpPr>
        <p:spPr>
          <a:xfrm>
            <a:off x="2428860" y="550070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3000"/>
                                        <p:tgtEl>
                                          <p:spTgt spid="5"/>
                                        </p:tgtEl>
                                      </p:cBhvr>
                                    </p:animEffect>
                                  </p:childTnLst>
                                </p:cTn>
                              </p:par>
                            </p:childTnLst>
                          </p:cTn>
                        </p:par>
                        <p:par>
                          <p:cTn id="12" fill="hold">
                            <p:stCondLst>
                              <p:cond delay="5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7072330" y="785794"/>
            <a:ext cx="1643074" cy="185738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18"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5072066" y="3571876"/>
            <a:ext cx="1000132"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19" name="Picture 3"/>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7" name="مستطيل مستدير الزوايا 6"/>
          <p:cNvSpPr/>
          <p:nvPr/>
        </p:nvSpPr>
        <p:spPr>
          <a:xfrm>
            <a:off x="5286380" y="4929198"/>
            <a:ext cx="1071570"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0" name="Picture 4"/>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ستطيل مستدير الزوايا 8"/>
          <p:cNvSpPr/>
          <p:nvPr/>
        </p:nvSpPr>
        <p:spPr>
          <a:xfrm>
            <a:off x="5357818" y="4929198"/>
            <a:ext cx="977668"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1" name="Picture 5"/>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1" name="مستطيل مستدير الزوايا 10"/>
          <p:cNvSpPr/>
          <p:nvPr/>
        </p:nvSpPr>
        <p:spPr>
          <a:xfrm>
            <a:off x="5355771" y="4929198"/>
            <a:ext cx="1002179"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2" name="Picture 6"/>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3" name="مستطيل مستدير الزوايا 12"/>
          <p:cNvSpPr/>
          <p:nvPr/>
        </p:nvSpPr>
        <p:spPr>
          <a:xfrm>
            <a:off x="5357818" y="4929198"/>
            <a:ext cx="1000132"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3" name="Picture 7"/>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15" name="مستطيل مستدير الزوايا 14"/>
          <p:cNvSpPr/>
          <p:nvPr/>
        </p:nvSpPr>
        <p:spPr>
          <a:xfrm>
            <a:off x="5357818" y="4929198"/>
            <a:ext cx="1000132"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4" name="Picture 8"/>
          <p:cNvPicPr>
            <a:picLocks noChangeAspect="1" noChangeArrowheads="1"/>
          </p:cNvPicPr>
          <p:nvPr/>
        </p:nvPicPr>
        <p:blipFill>
          <a:blip r:embed="rId9"/>
          <a:srcRect/>
          <a:stretch>
            <a:fillRect/>
          </a:stretch>
        </p:blipFill>
        <p:spPr bwMode="auto">
          <a:xfrm>
            <a:off x="0" y="0"/>
            <a:ext cx="9144000" cy="6858000"/>
          </a:xfrm>
          <a:prstGeom prst="rect">
            <a:avLst/>
          </a:prstGeom>
          <a:noFill/>
          <a:ln w="9525">
            <a:noFill/>
            <a:miter lim="800000"/>
            <a:headEnd/>
            <a:tailEnd/>
          </a:ln>
          <a:effectLst/>
        </p:spPr>
      </p:pic>
      <p:sp>
        <p:nvSpPr>
          <p:cNvPr id="17" name="شكل بيضاوي 16"/>
          <p:cNvSpPr/>
          <p:nvPr/>
        </p:nvSpPr>
        <p:spPr>
          <a:xfrm>
            <a:off x="3643306" y="2714620"/>
            <a:ext cx="1285884" cy="64294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5357818" y="4857760"/>
            <a:ext cx="1000132" cy="50006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5" name="Picture 9"/>
          <p:cNvPicPr>
            <a:picLocks noChangeAspect="1" noChangeArrowheads="1"/>
          </p:cNvPicPr>
          <p:nvPr/>
        </p:nvPicPr>
        <p:blipFill>
          <a:blip r:embed="rId10"/>
          <a:srcRect/>
          <a:stretch>
            <a:fillRect/>
          </a:stretch>
        </p:blipFill>
        <p:spPr bwMode="auto">
          <a:xfrm>
            <a:off x="0" y="0"/>
            <a:ext cx="9144000" cy="6858000"/>
          </a:xfrm>
          <a:prstGeom prst="rect">
            <a:avLst/>
          </a:prstGeom>
          <a:noFill/>
          <a:ln w="9525">
            <a:noFill/>
            <a:miter lim="800000"/>
            <a:headEnd/>
            <a:tailEnd/>
          </a:ln>
          <a:effectLst/>
        </p:spPr>
      </p:pic>
      <p:sp>
        <p:nvSpPr>
          <p:cNvPr id="20" name="مستطيل مستدير الزوايا 19"/>
          <p:cNvSpPr/>
          <p:nvPr/>
        </p:nvSpPr>
        <p:spPr>
          <a:xfrm>
            <a:off x="4000496" y="4286256"/>
            <a:ext cx="1285884" cy="50006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6" name="Picture 10"/>
          <p:cNvPicPr>
            <a:picLocks noChangeAspect="1" noChangeArrowheads="1"/>
          </p:cNvPicPr>
          <p:nvPr/>
        </p:nvPicPr>
        <p:blipFill>
          <a:blip r:embed="rId11"/>
          <a:srcRect/>
          <a:stretch>
            <a:fillRect/>
          </a:stretch>
        </p:blipFill>
        <p:spPr bwMode="auto">
          <a:xfrm>
            <a:off x="0" y="0"/>
            <a:ext cx="9144000" cy="6858000"/>
          </a:xfrm>
          <a:prstGeom prst="rect">
            <a:avLst/>
          </a:prstGeom>
          <a:noFill/>
          <a:ln w="9525">
            <a:noFill/>
            <a:miter lim="800000"/>
            <a:headEnd/>
            <a:tailEnd/>
          </a:ln>
          <a:effectLst/>
        </p:spPr>
      </p:pic>
      <p:sp>
        <p:nvSpPr>
          <p:cNvPr id="22" name="شكل بيضاوي 21"/>
          <p:cNvSpPr/>
          <p:nvPr/>
        </p:nvSpPr>
        <p:spPr>
          <a:xfrm>
            <a:off x="142844" y="357166"/>
            <a:ext cx="6429420" cy="178595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6715140" y="785794"/>
            <a:ext cx="1285884" cy="64294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شكل بيضاوي 23"/>
          <p:cNvSpPr/>
          <p:nvPr/>
        </p:nvSpPr>
        <p:spPr>
          <a:xfrm>
            <a:off x="7858148" y="5572140"/>
            <a:ext cx="1285852" cy="100013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27" name="Picture 11"/>
          <p:cNvPicPr>
            <a:picLocks noChangeAspect="1" noChangeArrowheads="1"/>
          </p:cNvPicPr>
          <p:nvPr/>
        </p:nvPicPr>
        <p:blipFill>
          <a:blip r:embed="rId12"/>
          <a:srcRect/>
          <a:stretch>
            <a:fillRect/>
          </a:stretch>
        </p:blipFill>
        <p:spPr bwMode="auto">
          <a:xfrm>
            <a:off x="0" y="0"/>
            <a:ext cx="9144000" cy="6858000"/>
          </a:xfrm>
          <a:prstGeom prst="rect">
            <a:avLst/>
          </a:prstGeom>
          <a:noFill/>
          <a:ln w="9525">
            <a:noFill/>
            <a:miter lim="800000"/>
            <a:headEnd/>
            <a:tailEnd/>
          </a:ln>
          <a:effectLst/>
        </p:spPr>
      </p:pic>
      <p:sp>
        <p:nvSpPr>
          <p:cNvPr id="26" name="مربع نص 25"/>
          <p:cNvSpPr txBox="1"/>
          <p:nvPr/>
        </p:nvSpPr>
        <p:spPr>
          <a:xfrm>
            <a:off x="4857752" y="500063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27" name="مربع نص 2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p:cTn id="7" dur="3000" fill="hold"/>
                                        <p:tgtEl>
                                          <p:spTgt spid="9217"/>
                                        </p:tgtEl>
                                        <p:attrNameLst>
                                          <p:attrName>ppt_w</p:attrName>
                                        </p:attrNameLst>
                                      </p:cBhvr>
                                      <p:tavLst>
                                        <p:tav tm="0">
                                          <p:val>
                                            <p:fltVal val="0"/>
                                          </p:val>
                                        </p:tav>
                                        <p:tav tm="100000">
                                          <p:val>
                                            <p:strVal val="#ppt_w"/>
                                          </p:val>
                                        </p:tav>
                                      </p:tavLst>
                                    </p:anim>
                                    <p:anim calcmode="lin" valueType="num">
                                      <p:cBhvr>
                                        <p:cTn id="8" dur="3000" fill="hold"/>
                                        <p:tgtEl>
                                          <p:spTgt spid="9217"/>
                                        </p:tgtEl>
                                        <p:attrNameLst>
                                          <p:attrName>ppt_h</p:attrName>
                                        </p:attrNameLst>
                                      </p:cBhvr>
                                      <p:tavLst>
                                        <p:tav tm="0">
                                          <p:val>
                                            <p:fltVal val="0"/>
                                          </p:val>
                                        </p:tav>
                                        <p:tav tm="100000">
                                          <p:val>
                                            <p:strVal val="#ppt_h"/>
                                          </p:val>
                                        </p:tav>
                                      </p:tavLst>
                                    </p:anim>
                                    <p:anim calcmode="lin" valueType="num">
                                      <p:cBhvr>
                                        <p:cTn id="9" dur="3000" fill="hold"/>
                                        <p:tgtEl>
                                          <p:spTgt spid="9217"/>
                                        </p:tgtEl>
                                        <p:attrNameLst>
                                          <p:attrName>style.rotation</p:attrName>
                                        </p:attrNameLst>
                                      </p:cBhvr>
                                      <p:tavLst>
                                        <p:tav tm="0">
                                          <p:val>
                                            <p:fltVal val="360"/>
                                          </p:val>
                                        </p:tav>
                                        <p:tav tm="100000">
                                          <p:val>
                                            <p:fltVal val="0"/>
                                          </p:val>
                                        </p:tav>
                                      </p:tavLst>
                                    </p:anim>
                                    <p:animEffect transition="in" filter="fade">
                                      <p:cBhvr>
                                        <p:cTn id="10" dur="3000"/>
                                        <p:tgtEl>
                                          <p:spTgt spid="9217"/>
                                        </p:tgtEl>
                                      </p:cBhvr>
                                    </p:animEffect>
                                  </p:childTnLst>
                                </p:cTn>
                              </p:par>
                            </p:childTnLst>
                          </p:cTn>
                        </p:par>
                        <p:par>
                          <p:cTn id="11" fill="hold">
                            <p:stCondLst>
                              <p:cond delay="30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3000"/>
                                        <p:tgtEl>
                                          <p:spTgt spid="3"/>
                                        </p:tgtEl>
                                      </p:cBhvr>
                                    </p:animEffect>
                                  </p:childTnLst>
                                </p:cTn>
                              </p:par>
                            </p:childTnLst>
                          </p:cTn>
                        </p:par>
                        <p:par>
                          <p:cTn id="15" fill="hold">
                            <p:stCondLst>
                              <p:cond delay="6000"/>
                            </p:stCondLst>
                            <p:childTnLst>
                              <p:par>
                                <p:cTn id="16" presetID="35" presetClass="entr" presetSubtype="0" fill="hold" nodeType="after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fade">
                                      <p:cBhvr>
                                        <p:cTn id="18" dur="3000"/>
                                        <p:tgtEl>
                                          <p:spTgt spid="9218"/>
                                        </p:tgtEl>
                                      </p:cBhvr>
                                    </p:animEffect>
                                    <p:anim calcmode="lin" valueType="num">
                                      <p:cBhvr>
                                        <p:cTn id="19" dur="3000" fill="hold"/>
                                        <p:tgtEl>
                                          <p:spTgt spid="9218"/>
                                        </p:tgtEl>
                                        <p:attrNameLst>
                                          <p:attrName>style.rotation</p:attrName>
                                        </p:attrNameLst>
                                      </p:cBhvr>
                                      <p:tavLst>
                                        <p:tav tm="0">
                                          <p:val>
                                            <p:fltVal val="720"/>
                                          </p:val>
                                        </p:tav>
                                        <p:tav tm="100000">
                                          <p:val>
                                            <p:fltVal val="0"/>
                                          </p:val>
                                        </p:tav>
                                      </p:tavLst>
                                    </p:anim>
                                    <p:anim calcmode="lin" valueType="num">
                                      <p:cBhvr>
                                        <p:cTn id="20" dur="3000" fill="hold"/>
                                        <p:tgtEl>
                                          <p:spTgt spid="9218"/>
                                        </p:tgtEl>
                                        <p:attrNameLst>
                                          <p:attrName>ppt_h</p:attrName>
                                        </p:attrNameLst>
                                      </p:cBhvr>
                                      <p:tavLst>
                                        <p:tav tm="0">
                                          <p:val>
                                            <p:fltVal val="0"/>
                                          </p:val>
                                        </p:tav>
                                        <p:tav tm="100000">
                                          <p:val>
                                            <p:strVal val="#ppt_h"/>
                                          </p:val>
                                        </p:tav>
                                      </p:tavLst>
                                    </p:anim>
                                    <p:anim calcmode="lin" valueType="num">
                                      <p:cBhvr>
                                        <p:cTn id="21" dur="3000" fill="hold"/>
                                        <p:tgtEl>
                                          <p:spTgt spid="9218"/>
                                        </p:tgtEl>
                                        <p:attrNameLst>
                                          <p:attrName>ppt_w</p:attrName>
                                        </p:attrNameLst>
                                      </p:cBhvr>
                                      <p:tavLst>
                                        <p:tav tm="0">
                                          <p:val>
                                            <p:fltVal val="0"/>
                                          </p:val>
                                        </p:tav>
                                        <p:tav tm="100000">
                                          <p:val>
                                            <p:strVal val="#ppt_w"/>
                                          </p:val>
                                        </p:tav>
                                      </p:tavLst>
                                    </p:anim>
                                  </p:childTnLst>
                                </p:cTn>
                              </p:par>
                            </p:childTnLst>
                          </p:cTn>
                        </p:par>
                        <p:par>
                          <p:cTn id="22" fill="hold">
                            <p:stCondLst>
                              <p:cond delay="9000"/>
                            </p:stCondLst>
                            <p:childTnLst>
                              <p:par>
                                <p:cTn id="23" presetID="50"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0" fill="hold"/>
                                        <p:tgtEl>
                                          <p:spTgt spid="5"/>
                                        </p:tgtEl>
                                        <p:attrNameLst>
                                          <p:attrName>ppt_w</p:attrName>
                                        </p:attrNameLst>
                                      </p:cBhvr>
                                      <p:tavLst>
                                        <p:tav tm="0">
                                          <p:val>
                                            <p:strVal val="#ppt_w+.3"/>
                                          </p:val>
                                        </p:tav>
                                        <p:tav tm="100000">
                                          <p:val>
                                            <p:strVal val="#ppt_w"/>
                                          </p:val>
                                        </p:tav>
                                      </p:tavLst>
                                    </p:anim>
                                    <p:anim calcmode="lin" valueType="num">
                                      <p:cBhvr>
                                        <p:cTn id="26" dur="3000" fill="hold"/>
                                        <p:tgtEl>
                                          <p:spTgt spid="5"/>
                                        </p:tgtEl>
                                        <p:attrNameLst>
                                          <p:attrName>ppt_h</p:attrName>
                                        </p:attrNameLst>
                                      </p:cBhvr>
                                      <p:tavLst>
                                        <p:tav tm="0">
                                          <p:val>
                                            <p:strVal val="#ppt_h"/>
                                          </p:val>
                                        </p:tav>
                                        <p:tav tm="100000">
                                          <p:val>
                                            <p:strVal val="#ppt_h"/>
                                          </p:val>
                                        </p:tav>
                                      </p:tavLst>
                                    </p:anim>
                                    <p:animEffect transition="in" filter="fade">
                                      <p:cBhvr>
                                        <p:cTn id="27" dur="3000"/>
                                        <p:tgtEl>
                                          <p:spTgt spid="5"/>
                                        </p:tgtEl>
                                      </p:cBhvr>
                                    </p:animEffect>
                                  </p:childTnLst>
                                </p:cTn>
                              </p:par>
                            </p:childTnLst>
                          </p:cTn>
                        </p:par>
                        <p:par>
                          <p:cTn id="28" fill="hold">
                            <p:stCondLst>
                              <p:cond delay="12000"/>
                            </p:stCondLst>
                            <p:childTnLst>
                              <p:par>
                                <p:cTn id="29" presetID="15" presetClass="entr" presetSubtype="0"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 calcmode="lin" valueType="num">
                                      <p:cBhvr>
                                        <p:cTn id="31" dur="3000" fill="hold"/>
                                        <p:tgtEl>
                                          <p:spTgt spid="9219"/>
                                        </p:tgtEl>
                                        <p:attrNameLst>
                                          <p:attrName>ppt_w</p:attrName>
                                        </p:attrNameLst>
                                      </p:cBhvr>
                                      <p:tavLst>
                                        <p:tav tm="0">
                                          <p:val>
                                            <p:fltVal val="0"/>
                                          </p:val>
                                        </p:tav>
                                        <p:tav tm="100000">
                                          <p:val>
                                            <p:strVal val="#ppt_w"/>
                                          </p:val>
                                        </p:tav>
                                      </p:tavLst>
                                    </p:anim>
                                    <p:anim calcmode="lin" valueType="num">
                                      <p:cBhvr>
                                        <p:cTn id="32" dur="3000" fill="hold"/>
                                        <p:tgtEl>
                                          <p:spTgt spid="9219"/>
                                        </p:tgtEl>
                                        <p:attrNameLst>
                                          <p:attrName>ppt_h</p:attrName>
                                        </p:attrNameLst>
                                      </p:cBhvr>
                                      <p:tavLst>
                                        <p:tav tm="0">
                                          <p:val>
                                            <p:fltVal val="0"/>
                                          </p:val>
                                        </p:tav>
                                        <p:tav tm="100000">
                                          <p:val>
                                            <p:strVal val="#ppt_h"/>
                                          </p:val>
                                        </p:tav>
                                      </p:tavLst>
                                    </p:anim>
                                    <p:anim calcmode="lin" valueType="num">
                                      <p:cBhvr>
                                        <p:cTn id="33" dur="3000" fill="hold"/>
                                        <p:tgtEl>
                                          <p:spTgt spid="9219"/>
                                        </p:tgtEl>
                                        <p:attrNameLst>
                                          <p:attrName>ppt_x</p:attrName>
                                        </p:attrNameLst>
                                      </p:cBhvr>
                                      <p:tavLst>
                                        <p:tav tm="0" fmla="#ppt_x+(cos(-2*pi*(1-$))*-#ppt_x-sin(-2*pi*(1-$))*(1-#ppt_y))*(1-$)">
                                          <p:val>
                                            <p:fltVal val="0"/>
                                          </p:val>
                                        </p:tav>
                                        <p:tav tm="100000">
                                          <p:val>
                                            <p:fltVal val="1"/>
                                          </p:val>
                                        </p:tav>
                                      </p:tavLst>
                                    </p:anim>
                                    <p:anim calcmode="lin" valueType="num">
                                      <p:cBhvr>
                                        <p:cTn id="34" dur="3000" fill="hold"/>
                                        <p:tgtEl>
                                          <p:spTgt spid="9219"/>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5000"/>
                            </p:stCondLst>
                            <p:childTnLst>
                              <p:par>
                                <p:cTn id="36" presetID="25"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1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1500" accel="50000" fill="hold">
                                          <p:stCondLst>
                                            <p:cond delay="1500"/>
                                          </p:stCondLst>
                                        </p:cTn>
                                        <p:tgtEl>
                                          <p:spTgt spid="7"/>
                                        </p:tgtEl>
                                        <p:attrNameLst>
                                          <p:attrName>ppt_w</p:attrName>
                                        </p:attrNameLst>
                                      </p:cBhvr>
                                      <p:tavLst>
                                        <p:tav tm="0">
                                          <p:val>
                                            <p:strVal val="#ppt_w*.05"/>
                                          </p:val>
                                        </p:tav>
                                        <p:tav tm="100000">
                                          <p:val>
                                            <p:strVal val="#ppt_w"/>
                                          </p:val>
                                        </p:tav>
                                      </p:tavLst>
                                    </p:anim>
                                    <p:anim calcmode="lin" valueType="num">
                                      <p:cBhvr>
                                        <p:cTn id="41" dur="3000" fill="hold"/>
                                        <p:tgtEl>
                                          <p:spTgt spid="7"/>
                                        </p:tgtEl>
                                        <p:attrNameLst>
                                          <p:attrName>ppt_h</p:attrName>
                                        </p:attrNameLst>
                                      </p:cBhvr>
                                      <p:tavLst>
                                        <p:tav tm="0">
                                          <p:val>
                                            <p:strVal val="#ppt_h"/>
                                          </p:val>
                                        </p:tav>
                                        <p:tav tm="100000">
                                          <p:val>
                                            <p:strVal val="#ppt_h"/>
                                          </p:val>
                                        </p:tav>
                                      </p:tavLst>
                                    </p:anim>
                                    <p:anim calcmode="lin" valueType="num">
                                      <p:cBhvr>
                                        <p:cTn id="42" dur="1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1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1500" accel="50000" fill="hold">
                                          <p:stCondLst>
                                            <p:cond delay="1500"/>
                                          </p:stCondLst>
                                        </p:cTn>
                                        <p:tgtEl>
                                          <p:spTgt spid="7"/>
                                        </p:tgtEl>
                                        <p:attrNameLst>
                                          <p:attrName>ppt_y</p:attrName>
                                        </p:attrNameLst>
                                      </p:cBhvr>
                                      <p:tavLst>
                                        <p:tav tm="0">
                                          <p:val>
                                            <p:strVal val="#ppt_y+.1"/>
                                          </p:val>
                                        </p:tav>
                                        <p:tav tm="100000">
                                          <p:val>
                                            <p:strVal val="#ppt_y"/>
                                          </p:val>
                                        </p:tav>
                                      </p:tavLst>
                                    </p:anim>
                                    <p:animEffect transition="in" filter="fade">
                                      <p:cBhvr>
                                        <p:cTn id="45" dur="3000" decel="50000">
                                          <p:stCondLst>
                                            <p:cond delay="0"/>
                                          </p:stCondLst>
                                        </p:cTn>
                                        <p:tgtEl>
                                          <p:spTgt spid="7"/>
                                        </p:tgtEl>
                                      </p:cBhvr>
                                    </p:animEffect>
                                  </p:childTnLst>
                                </p:cTn>
                              </p:par>
                            </p:childTnLst>
                          </p:cTn>
                        </p:par>
                        <p:par>
                          <p:cTn id="46" fill="hold">
                            <p:stCondLst>
                              <p:cond delay="18000"/>
                            </p:stCondLst>
                            <p:childTnLst>
                              <p:par>
                                <p:cTn id="47" presetID="31" presetClass="entr" presetSubtype="0" fill="hold" nodeType="afterEffect">
                                  <p:stCondLst>
                                    <p:cond delay="0"/>
                                  </p:stCondLst>
                                  <p:iterate type="lt">
                                    <p:tmPct val="5000"/>
                                  </p:iterate>
                                  <p:childTnLst>
                                    <p:set>
                                      <p:cBhvr>
                                        <p:cTn id="48" dur="1" fill="hold">
                                          <p:stCondLst>
                                            <p:cond delay="0"/>
                                          </p:stCondLst>
                                        </p:cTn>
                                        <p:tgtEl>
                                          <p:spTgt spid="9220"/>
                                        </p:tgtEl>
                                        <p:attrNameLst>
                                          <p:attrName>style.visibility</p:attrName>
                                        </p:attrNameLst>
                                      </p:cBhvr>
                                      <p:to>
                                        <p:strVal val="visible"/>
                                      </p:to>
                                    </p:set>
                                    <p:anim calcmode="lin" valueType="num">
                                      <p:cBhvr>
                                        <p:cTn id="49" dur="3000" fill="hold"/>
                                        <p:tgtEl>
                                          <p:spTgt spid="9220"/>
                                        </p:tgtEl>
                                        <p:attrNameLst>
                                          <p:attrName>ppt_w</p:attrName>
                                        </p:attrNameLst>
                                      </p:cBhvr>
                                      <p:tavLst>
                                        <p:tav tm="0">
                                          <p:val>
                                            <p:fltVal val="0"/>
                                          </p:val>
                                        </p:tav>
                                        <p:tav tm="100000">
                                          <p:val>
                                            <p:strVal val="#ppt_w"/>
                                          </p:val>
                                        </p:tav>
                                      </p:tavLst>
                                    </p:anim>
                                    <p:anim calcmode="lin" valueType="num">
                                      <p:cBhvr>
                                        <p:cTn id="50" dur="3000" fill="hold"/>
                                        <p:tgtEl>
                                          <p:spTgt spid="9220"/>
                                        </p:tgtEl>
                                        <p:attrNameLst>
                                          <p:attrName>ppt_h</p:attrName>
                                        </p:attrNameLst>
                                      </p:cBhvr>
                                      <p:tavLst>
                                        <p:tav tm="0">
                                          <p:val>
                                            <p:fltVal val="0"/>
                                          </p:val>
                                        </p:tav>
                                        <p:tav tm="100000">
                                          <p:val>
                                            <p:strVal val="#ppt_h"/>
                                          </p:val>
                                        </p:tav>
                                      </p:tavLst>
                                    </p:anim>
                                    <p:anim calcmode="lin" valueType="num">
                                      <p:cBhvr>
                                        <p:cTn id="51" dur="3000" fill="hold"/>
                                        <p:tgtEl>
                                          <p:spTgt spid="9220"/>
                                        </p:tgtEl>
                                        <p:attrNameLst>
                                          <p:attrName>style.rotation</p:attrName>
                                        </p:attrNameLst>
                                      </p:cBhvr>
                                      <p:tavLst>
                                        <p:tav tm="0">
                                          <p:val>
                                            <p:fltVal val="90"/>
                                          </p:val>
                                        </p:tav>
                                        <p:tav tm="100000">
                                          <p:val>
                                            <p:fltVal val="0"/>
                                          </p:val>
                                        </p:tav>
                                      </p:tavLst>
                                    </p:anim>
                                    <p:animEffect transition="in" filter="fade">
                                      <p:cBhvr>
                                        <p:cTn id="52" dur="3000"/>
                                        <p:tgtEl>
                                          <p:spTgt spid="9220"/>
                                        </p:tgtEl>
                                      </p:cBhvr>
                                    </p:animEffect>
                                  </p:childTnLst>
                                </p:cTn>
                              </p:par>
                            </p:childTnLst>
                          </p:cTn>
                        </p:par>
                        <p:par>
                          <p:cTn id="53" fill="hold">
                            <p:stCondLst>
                              <p:cond delay="21000"/>
                            </p:stCondLst>
                            <p:childTnLst>
                              <p:par>
                                <p:cTn id="54" presetID="5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Scale>
                                      <p:cBhvr>
                                        <p:cTn id="56" dur="3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3000" decel="50000" fill="hold">
                                          <p:stCondLst>
                                            <p:cond delay="0"/>
                                          </p:stCondLst>
                                        </p:cTn>
                                        <p:tgtEl>
                                          <p:spTgt spid="9"/>
                                        </p:tgtEl>
                                        <p:attrNameLst>
                                          <p:attrName>ppt_x</p:attrName>
                                          <p:attrName>ppt_y</p:attrName>
                                        </p:attrNameLst>
                                      </p:cBhvr>
                                    </p:animMotion>
                                    <p:animEffect transition="in" filter="fade">
                                      <p:cBhvr>
                                        <p:cTn id="58" dur="3000"/>
                                        <p:tgtEl>
                                          <p:spTgt spid="9"/>
                                        </p:tgtEl>
                                      </p:cBhvr>
                                    </p:animEffect>
                                  </p:childTnLst>
                                </p:cTn>
                              </p:par>
                            </p:childTnLst>
                          </p:cTn>
                        </p:par>
                        <p:par>
                          <p:cTn id="59" fill="hold">
                            <p:stCondLst>
                              <p:cond delay="24000"/>
                            </p:stCondLst>
                            <p:childTnLst>
                              <p:par>
                                <p:cTn id="60" presetID="50" presetClass="entr" presetSubtype="0" decel="100000" fill="hold" nodeType="afterEffect">
                                  <p:stCondLst>
                                    <p:cond delay="0"/>
                                  </p:stCondLst>
                                  <p:childTnLst>
                                    <p:set>
                                      <p:cBhvr>
                                        <p:cTn id="61" dur="1" fill="hold">
                                          <p:stCondLst>
                                            <p:cond delay="0"/>
                                          </p:stCondLst>
                                        </p:cTn>
                                        <p:tgtEl>
                                          <p:spTgt spid="9221"/>
                                        </p:tgtEl>
                                        <p:attrNameLst>
                                          <p:attrName>style.visibility</p:attrName>
                                        </p:attrNameLst>
                                      </p:cBhvr>
                                      <p:to>
                                        <p:strVal val="visible"/>
                                      </p:to>
                                    </p:set>
                                    <p:anim calcmode="lin" valueType="num">
                                      <p:cBhvr>
                                        <p:cTn id="62" dur="3000" fill="hold"/>
                                        <p:tgtEl>
                                          <p:spTgt spid="9221"/>
                                        </p:tgtEl>
                                        <p:attrNameLst>
                                          <p:attrName>ppt_w</p:attrName>
                                        </p:attrNameLst>
                                      </p:cBhvr>
                                      <p:tavLst>
                                        <p:tav tm="0">
                                          <p:val>
                                            <p:strVal val="#ppt_w+.3"/>
                                          </p:val>
                                        </p:tav>
                                        <p:tav tm="100000">
                                          <p:val>
                                            <p:strVal val="#ppt_w"/>
                                          </p:val>
                                        </p:tav>
                                      </p:tavLst>
                                    </p:anim>
                                    <p:anim calcmode="lin" valueType="num">
                                      <p:cBhvr>
                                        <p:cTn id="63" dur="3000" fill="hold"/>
                                        <p:tgtEl>
                                          <p:spTgt spid="9221"/>
                                        </p:tgtEl>
                                        <p:attrNameLst>
                                          <p:attrName>ppt_h</p:attrName>
                                        </p:attrNameLst>
                                      </p:cBhvr>
                                      <p:tavLst>
                                        <p:tav tm="0">
                                          <p:val>
                                            <p:strVal val="#ppt_h"/>
                                          </p:val>
                                        </p:tav>
                                        <p:tav tm="100000">
                                          <p:val>
                                            <p:strVal val="#ppt_h"/>
                                          </p:val>
                                        </p:tav>
                                      </p:tavLst>
                                    </p:anim>
                                    <p:animEffect transition="in" filter="fade">
                                      <p:cBhvr>
                                        <p:cTn id="64" dur="3000"/>
                                        <p:tgtEl>
                                          <p:spTgt spid="9221"/>
                                        </p:tgtEl>
                                      </p:cBhvr>
                                    </p:animEffect>
                                  </p:childTnLst>
                                </p:cTn>
                              </p:par>
                            </p:childTnLst>
                          </p:cTn>
                        </p:par>
                        <p:par>
                          <p:cTn id="65" fill="hold">
                            <p:stCondLst>
                              <p:cond delay="27000"/>
                            </p:stCondLst>
                            <p:childTnLst>
                              <p:par>
                                <p:cTn id="66" presetID="20"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edge">
                                      <p:cBhvr>
                                        <p:cTn id="68" dur="3000"/>
                                        <p:tgtEl>
                                          <p:spTgt spid="11"/>
                                        </p:tgtEl>
                                      </p:cBhvr>
                                    </p:animEffect>
                                  </p:childTnLst>
                                </p:cTn>
                              </p:par>
                            </p:childTnLst>
                          </p:cTn>
                        </p:par>
                        <p:par>
                          <p:cTn id="69" fill="hold">
                            <p:stCondLst>
                              <p:cond delay="30000"/>
                            </p:stCondLst>
                            <p:childTnLst>
                              <p:par>
                                <p:cTn id="70" presetID="15" presetClass="entr" presetSubtype="0" fill="hold" nodeType="afterEffect">
                                  <p:stCondLst>
                                    <p:cond delay="0"/>
                                  </p:stCondLst>
                                  <p:childTnLst>
                                    <p:set>
                                      <p:cBhvr>
                                        <p:cTn id="71" dur="1" fill="hold">
                                          <p:stCondLst>
                                            <p:cond delay="0"/>
                                          </p:stCondLst>
                                        </p:cTn>
                                        <p:tgtEl>
                                          <p:spTgt spid="9222"/>
                                        </p:tgtEl>
                                        <p:attrNameLst>
                                          <p:attrName>style.visibility</p:attrName>
                                        </p:attrNameLst>
                                      </p:cBhvr>
                                      <p:to>
                                        <p:strVal val="visible"/>
                                      </p:to>
                                    </p:set>
                                    <p:anim calcmode="lin" valueType="num">
                                      <p:cBhvr>
                                        <p:cTn id="72" dur="3000" fill="hold"/>
                                        <p:tgtEl>
                                          <p:spTgt spid="9222"/>
                                        </p:tgtEl>
                                        <p:attrNameLst>
                                          <p:attrName>ppt_w</p:attrName>
                                        </p:attrNameLst>
                                      </p:cBhvr>
                                      <p:tavLst>
                                        <p:tav tm="0">
                                          <p:val>
                                            <p:fltVal val="0"/>
                                          </p:val>
                                        </p:tav>
                                        <p:tav tm="100000">
                                          <p:val>
                                            <p:strVal val="#ppt_w"/>
                                          </p:val>
                                        </p:tav>
                                      </p:tavLst>
                                    </p:anim>
                                    <p:anim calcmode="lin" valueType="num">
                                      <p:cBhvr>
                                        <p:cTn id="73" dur="3000" fill="hold"/>
                                        <p:tgtEl>
                                          <p:spTgt spid="9222"/>
                                        </p:tgtEl>
                                        <p:attrNameLst>
                                          <p:attrName>ppt_h</p:attrName>
                                        </p:attrNameLst>
                                      </p:cBhvr>
                                      <p:tavLst>
                                        <p:tav tm="0">
                                          <p:val>
                                            <p:fltVal val="0"/>
                                          </p:val>
                                        </p:tav>
                                        <p:tav tm="100000">
                                          <p:val>
                                            <p:strVal val="#ppt_h"/>
                                          </p:val>
                                        </p:tav>
                                      </p:tavLst>
                                    </p:anim>
                                    <p:anim calcmode="lin" valueType="num">
                                      <p:cBhvr>
                                        <p:cTn id="74" dur="3000" fill="hold"/>
                                        <p:tgtEl>
                                          <p:spTgt spid="9222"/>
                                        </p:tgtEl>
                                        <p:attrNameLst>
                                          <p:attrName>ppt_x</p:attrName>
                                        </p:attrNameLst>
                                      </p:cBhvr>
                                      <p:tavLst>
                                        <p:tav tm="0" fmla="#ppt_x+(cos(-2*pi*(1-$))*-#ppt_x-sin(-2*pi*(1-$))*(1-#ppt_y))*(1-$)">
                                          <p:val>
                                            <p:fltVal val="0"/>
                                          </p:val>
                                        </p:tav>
                                        <p:tav tm="100000">
                                          <p:val>
                                            <p:fltVal val="1"/>
                                          </p:val>
                                        </p:tav>
                                      </p:tavLst>
                                    </p:anim>
                                    <p:anim calcmode="lin" valueType="num">
                                      <p:cBhvr>
                                        <p:cTn id="75" dur="3000" fill="hold"/>
                                        <p:tgtEl>
                                          <p:spTgt spid="9222"/>
                                        </p:tgtEl>
                                        <p:attrNameLst>
                                          <p:attrName>ppt_y</p:attrName>
                                        </p:attrNameLst>
                                      </p:cBhvr>
                                      <p:tavLst>
                                        <p:tav tm="0" fmla="#ppt_y+(sin(-2*pi*(1-$))*-#ppt_x+cos(-2*pi*(1-$))*(1-#ppt_y))*(1-$)">
                                          <p:val>
                                            <p:fltVal val="0"/>
                                          </p:val>
                                        </p:tav>
                                        <p:tav tm="100000">
                                          <p:val>
                                            <p:fltVal val="1"/>
                                          </p:val>
                                        </p:tav>
                                      </p:tavLst>
                                    </p:anim>
                                  </p:childTnLst>
                                </p:cTn>
                              </p:par>
                            </p:childTnLst>
                          </p:cTn>
                        </p:par>
                        <p:par>
                          <p:cTn id="76" fill="hold">
                            <p:stCondLst>
                              <p:cond delay="33000"/>
                            </p:stCondLst>
                            <p:childTnLst>
                              <p:par>
                                <p:cTn id="77" presetID="15"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3000" fill="hold"/>
                                        <p:tgtEl>
                                          <p:spTgt spid="13"/>
                                        </p:tgtEl>
                                        <p:attrNameLst>
                                          <p:attrName>ppt_w</p:attrName>
                                        </p:attrNameLst>
                                      </p:cBhvr>
                                      <p:tavLst>
                                        <p:tav tm="0">
                                          <p:val>
                                            <p:fltVal val="0"/>
                                          </p:val>
                                        </p:tav>
                                        <p:tav tm="100000">
                                          <p:val>
                                            <p:strVal val="#ppt_w"/>
                                          </p:val>
                                        </p:tav>
                                      </p:tavLst>
                                    </p:anim>
                                    <p:anim calcmode="lin" valueType="num">
                                      <p:cBhvr>
                                        <p:cTn id="80" dur="3000" fill="hold"/>
                                        <p:tgtEl>
                                          <p:spTgt spid="13"/>
                                        </p:tgtEl>
                                        <p:attrNameLst>
                                          <p:attrName>ppt_h</p:attrName>
                                        </p:attrNameLst>
                                      </p:cBhvr>
                                      <p:tavLst>
                                        <p:tav tm="0">
                                          <p:val>
                                            <p:fltVal val="0"/>
                                          </p:val>
                                        </p:tav>
                                        <p:tav tm="100000">
                                          <p:val>
                                            <p:strVal val="#ppt_h"/>
                                          </p:val>
                                        </p:tav>
                                      </p:tavLst>
                                    </p:anim>
                                    <p:anim calcmode="lin" valueType="num">
                                      <p:cBhvr>
                                        <p:cTn id="81" dur="3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2" dur="3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83" fill="hold">
                            <p:stCondLst>
                              <p:cond delay="36000"/>
                            </p:stCondLst>
                            <p:childTnLst>
                              <p:par>
                                <p:cTn id="84" presetID="50" presetClass="entr" presetSubtype="0" decel="100000" fill="hold" nodeType="afterEffect">
                                  <p:stCondLst>
                                    <p:cond delay="0"/>
                                  </p:stCondLst>
                                  <p:childTnLst>
                                    <p:set>
                                      <p:cBhvr>
                                        <p:cTn id="85" dur="1" fill="hold">
                                          <p:stCondLst>
                                            <p:cond delay="0"/>
                                          </p:stCondLst>
                                        </p:cTn>
                                        <p:tgtEl>
                                          <p:spTgt spid="9223"/>
                                        </p:tgtEl>
                                        <p:attrNameLst>
                                          <p:attrName>style.visibility</p:attrName>
                                        </p:attrNameLst>
                                      </p:cBhvr>
                                      <p:to>
                                        <p:strVal val="visible"/>
                                      </p:to>
                                    </p:set>
                                    <p:anim calcmode="lin" valueType="num">
                                      <p:cBhvr>
                                        <p:cTn id="86" dur="3000" fill="hold"/>
                                        <p:tgtEl>
                                          <p:spTgt spid="9223"/>
                                        </p:tgtEl>
                                        <p:attrNameLst>
                                          <p:attrName>ppt_w</p:attrName>
                                        </p:attrNameLst>
                                      </p:cBhvr>
                                      <p:tavLst>
                                        <p:tav tm="0">
                                          <p:val>
                                            <p:strVal val="#ppt_w+.3"/>
                                          </p:val>
                                        </p:tav>
                                        <p:tav tm="100000">
                                          <p:val>
                                            <p:strVal val="#ppt_w"/>
                                          </p:val>
                                        </p:tav>
                                      </p:tavLst>
                                    </p:anim>
                                    <p:anim calcmode="lin" valueType="num">
                                      <p:cBhvr>
                                        <p:cTn id="87" dur="3000" fill="hold"/>
                                        <p:tgtEl>
                                          <p:spTgt spid="9223"/>
                                        </p:tgtEl>
                                        <p:attrNameLst>
                                          <p:attrName>ppt_h</p:attrName>
                                        </p:attrNameLst>
                                      </p:cBhvr>
                                      <p:tavLst>
                                        <p:tav tm="0">
                                          <p:val>
                                            <p:strVal val="#ppt_h"/>
                                          </p:val>
                                        </p:tav>
                                        <p:tav tm="100000">
                                          <p:val>
                                            <p:strVal val="#ppt_h"/>
                                          </p:val>
                                        </p:tav>
                                      </p:tavLst>
                                    </p:anim>
                                    <p:animEffect transition="in" filter="fade">
                                      <p:cBhvr>
                                        <p:cTn id="88" dur="3000"/>
                                        <p:tgtEl>
                                          <p:spTgt spid="9223"/>
                                        </p:tgtEl>
                                      </p:cBhvr>
                                    </p:animEffect>
                                  </p:childTnLst>
                                </p:cTn>
                              </p:par>
                            </p:childTnLst>
                          </p:cTn>
                        </p:par>
                        <p:par>
                          <p:cTn id="89" fill="hold">
                            <p:stCondLst>
                              <p:cond delay="39000"/>
                            </p:stCondLst>
                            <p:childTnLst>
                              <p:par>
                                <p:cTn id="90" presetID="2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edge">
                                      <p:cBhvr>
                                        <p:cTn id="92" dur="3000"/>
                                        <p:tgtEl>
                                          <p:spTgt spid="15"/>
                                        </p:tgtEl>
                                      </p:cBhvr>
                                    </p:animEffect>
                                  </p:childTnLst>
                                </p:cTn>
                              </p:par>
                            </p:childTnLst>
                          </p:cTn>
                        </p:par>
                        <p:par>
                          <p:cTn id="93" fill="hold">
                            <p:stCondLst>
                              <p:cond delay="42000"/>
                            </p:stCondLst>
                            <p:childTnLst>
                              <p:par>
                                <p:cTn id="94" presetID="30" presetClass="entr" presetSubtype="0" fill="hold" nodeType="afterEffect">
                                  <p:stCondLst>
                                    <p:cond delay="0"/>
                                  </p:stCondLst>
                                  <p:childTnLst>
                                    <p:set>
                                      <p:cBhvr>
                                        <p:cTn id="95" dur="1" fill="hold">
                                          <p:stCondLst>
                                            <p:cond delay="0"/>
                                          </p:stCondLst>
                                        </p:cTn>
                                        <p:tgtEl>
                                          <p:spTgt spid="9224"/>
                                        </p:tgtEl>
                                        <p:attrNameLst>
                                          <p:attrName>style.visibility</p:attrName>
                                        </p:attrNameLst>
                                      </p:cBhvr>
                                      <p:to>
                                        <p:strVal val="visible"/>
                                      </p:to>
                                    </p:set>
                                    <p:animEffect transition="in" filter="fade">
                                      <p:cBhvr>
                                        <p:cTn id="96" dur="2400" decel="100000"/>
                                        <p:tgtEl>
                                          <p:spTgt spid="9224"/>
                                        </p:tgtEl>
                                      </p:cBhvr>
                                    </p:animEffect>
                                    <p:anim calcmode="lin" valueType="num">
                                      <p:cBhvr>
                                        <p:cTn id="97" dur="2400" decel="100000" fill="hold"/>
                                        <p:tgtEl>
                                          <p:spTgt spid="9224"/>
                                        </p:tgtEl>
                                        <p:attrNameLst>
                                          <p:attrName>style.rotation</p:attrName>
                                        </p:attrNameLst>
                                      </p:cBhvr>
                                      <p:tavLst>
                                        <p:tav tm="0">
                                          <p:val>
                                            <p:fltVal val="-90"/>
                                          </p:val>
                                        </p:tav>
                                        <p:tav tm="100000">
                                          <p:val>
                                            <p:fltVal val="0"/>
                                          </p:val>
                                        </p:tav>
                                      </p:tavLst>
                                    </p:anim>
                                    <p:anim calcmode="lin" valueType="num">
                                      <p:cBhvr>
                                        <p:cTn id="98" dur="2400" decel="100000" fill="hold"/>
                                        <p:tgtEl>
                                          <p:spTgt spid="9224"/>
                                        </p:tgtEl>
                                        <p:attrNameLst>
                                          <p:attrName>ppt_x</p:attrName>
                                        </p:attrNameLst>
                                      </p:cBhvr>
                                      <p:tavLst>
                                        <p:tav tm="0">
                                          <p:val>
                                            <p:strVal val="#ppt_x+0.4"/>
                                          </p:val>
                                        </p:tav>
                                        <p:tav tm="100000">
                                          <p:val>
                                            <p:strVal val="#ppt_x-0.05"/>
                                          </p:val>
                                        </p:tav>
                                      </p:tavLst>
                                    </p:anim>
                                    <p:anim calcmode="lin" valueType="num">
                                      <p:cBhvr>
                                        <p:cTn id="99" dur="2400" decel="100000" fill="hold"/>
                                        <p:tgtEl>
                                          <p:spTgt spid="9224"/>
                                        </p:tgtEl>
                                        <p:attrNameLst>
                                          <p:attrName>ppt_y</p:attrName>
                                        </p:attrNameLst>
                                      </p:cBhvr>
                                      <p:tavLst>
                                        <p:tav tm="0">
                                          <p:val>
                                            <p:strVal val="#ppt_y-0.4"/>
                                          </p:val>
                                        </p:tav>
                                        <p:tav tm="100000">
                                          <p:val>
                                            <p:strVal val="#ppt_y+0.1"/>
                                          </p:val>
                                        </p:tav>
                                      </p:tavLst>
                                    </p:anim>
                                    <p:anim calcmode="lin" valueType="num">
                                      <p:cBhvr>
                                        <p:cTn id="100" dur="600" accel="100000" fill="hold">
                                          <p:stCondLst>
                                            <p:cond delay="2400"/>
                                          </p:stCondLst>
                                        </p:cTn>
                                        <p:tgtEl>
                                          <p:spTgt spid="9224"/>
                                        </p:tgtEl>
                                        <p:attrNameLst>
                                          <p:attrName>ppt_x</p:attrName>
                                        </p:attrNameLst>
                                      </p:cBhvr>
                                      <p:tavLst>
                                        <p:tav tm="0">
                                          <p:val>
                                            <p:strVal val="#ppt_x-0.05"/>
                                          </p:val>
                                        </p:tav>
                                        <p:tav tm="100000">
                                          <p:val>
                                            <p:strVal val="#ppt_x"/>
                                          </p:val>
                                        </p:tav>
                                      </p:tavLst>
                                    </p:anim>
                                    <p:anim calcmode="lin" valueType="num">
                                      <p:cBhvr>
                                        <p:cTn id="101" dur="600" accel="100000" fill="hold">
                                          <p:stCondLst>
                                            <p:cond delay="2400"/>
                                          </p:stCondLst>
                                        </p:cTn>
                                        <p:tgtEl>
                                          <p:spTgt spid="9224"/>
                                        </p:tgtEl>
                                        <p:attrNameLst>
                                          <p:attrName>ppt_y</p:attrName>
                                        </p:attrNameLst>
                                      </p:cBhvr>
                                      <p:tavLst>
                                        <p:tav tm="0">
                                          <p:val>
                                            <p:strVal val="#ppt_y+0.1"/>
                                          </p:val>
                                        </p:tav>
                                        <p:tav tm="100000">
                                          <p:val>
                                            <p:strVal val="#ppt_y"/>
                                          </p:val>
                                        </p:tav>
                                      </p:tavLst>
                                    </p:anim>
                                  </p:childTnLst>
                                </p:cTn>
                              </p:par>
                            </p:childTnLst>
                          </p:cTn>
                        </p:par>
                        <p:par>
                          <p:cTn id="102" fill="hold">
                            <p:stCondLst>
                              <p:cond delay="45000"/>
                            </p:stCondLst>
                            <p:childTnLst>
                              <p:par>
                                <p:cTn id="103" presetID="30" presetClass="entr" presetSubtype="0" fill="hold" grpId="0" nodeType="after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400" decel="100000"/>
                                        <p:tgtEl>
                                          <p:spTgt spid="17"/>
                                        </p:tgtEl>
                                      </p:cBhvr>
                                    </p:animEffect>
                                    <p:anim calcmode="lin" valueType="num">
                                      <p:cBhvr>
                                        <p:cTn id="106" dur="2400" decel="100000" fill="hold"/>
                                        <p:tgtEl>
                                          <p:spTgt spid="17"/>
                                        </p:tgtEl>
                                        <p:attrNameLst>
                                          <p:attrName>style.rotation</p:attrName>
                                        </p:attrNameLst>
                                      </p:cBhvr>
                                      <p:tavLst>
                                        <p:tav tm="0">
                                          <p:val>
                                            <p:fltVal val="-90"/>
                                          </p:val>
                                        </p:tav>
                                        <p:tav tm="100000">
                                          <p:val>
                                            <p:fltVal val="0"/>
                                          </p:val>
                                        </p:tav>
                                      </p:tavLst>
                                    </p:anim>
                                    <p:anim calcmode="lin" valueType="num">
                                      <p:cBhvr>
                                        <p:cTn id="107" dur="2400" decel="100000" fill="hold"/>
                                        <p:tgtEl>
                                          <p:spTgt spid="17"/>
                                        </p:tgtEl>
                                        <p:attrNameLst>
                                          <p:attrName>ppt_x</p:attrName>
                                        </p:attrNameLst>
                                      </p:cBhvr>
                                      <p:tavLst>
                                        <p:tav tm="0">
                                          <p:val>
                                            <p:strVal val="#ppt_x+0.4"/>
                                          </p:val>
                                        </p:tav>
                                        <p:tav tm="100000">
                                          <p:val>
                                            <p:strVal val="#ppt_x-0.05"/>
                                          </p:val>
                                        </p:tav>
                                      </p:tavLst>
                                    </p:anim>
                                    <p:anim calcmode="lin" valueType="num">
                                      <p:cBhvr>
                                        <p:cTn id="108" dur="2400" decel="100000" fill="hold"/>
                                        <p:tgtEl>
                                          <p:spTgt spid="17"/>
                                        </p:tgtEl>
                                        <p:attrNameLst>
                                          <p:attrName>ppt_y</p:attrName>
                                        </p:attrNameLst>
                                      </p:cBhvr>
                                      <p:tavLst>
                                        <p:tav tm="0">
                                          <p:val>
                                            <p:strVal val="#ppt_y-0.4"/>
                                          </p:val>
                                        </p:tav>
                                        <p:tav tm="100000">
                                          <p:val>
                                            <p:strVal val="#ppt_y+0.1"/>
                                          </p:val>
                                        </p:tav>
                                      </p:tavLst>
                                    </p:anim>
                                    <p:anim calcmode="lin" valueType="num">
                                      <p:cBhvr>
                                        <p:cTn id="109" dur="600" accel="100000" fill="hold">
                                          <p:stCondLst>
                                            <p:cond delay="2400"/>
                                          </p:stCondLst>
                                        </p:cTn>
                                        <p:tgtEl>
                                          <p:spTgt spid="17"/>
                                        </p:tgtEl>
                                        <p:attrNameLst>
                                          <p:attrName>ppt_x</p:attrName>
                                        </p:attrNameLst>
                                      </p:cBhvr>
                                      <p:tavLst>
                                        <p:tav tm="0">
                                          <p:val>
                                            <p:strVal val="#ppt_x-0.05"/>
                                          </p:val>
                                        </p:tav>
                                        <p:tav tm="100000">
                                          <p:val>
                                            <p:strVal val="#ppt_x"/>
                                          </p:val>
                                        </p:tav>
                                      </p:tavLst>
                                    </p:anim>
                                    <p:anim calcmode="lin" valueType="num">
                                      <p:cBhvr>
                                        <p:cTn id="110" dur="600" accel="100000" fill="hold">
                                          <p:stCondLst>
                                            <p:cond delay="2400"/>
                                          </p:stCondLst>
                                        </p:cTn>
                                        <p:tgtEl>
                                          <p:spTgt spid="17"/>
                                        </p:tgtEl>
                                        <p:attrNameLst>
                                          <p:attrName>ppt_y</p:attrName>
                                        </p:attrNameLst>
                                      </p:cBhvr>
                                      <p:tavLst>
                                        <p:tav tm="0">
                                          <p:val>
                                            <p:strVal val="#ppt_y+0.1"/>
                                          </p:val>
                                        </p:tav>
                                        <p:tav tm="100000">
                                          <p:val>
                                            <p:strVal val="#ppt_y"/>
                                          </p:val>
                                        </p:tav>
                                      </p:tavLst>
                                    </p:anim>
                                  </p:childTnLst>
                                </p:cTn>
                              </p:par>
                            </p:childTnLst>
                          </p:cTn>
                        </p:par>
                        <p:par>
                          <p:cTn id="111" fill="hold">
                            <p:stCondLst>
                              <p:cond delay="48000"/>
                            </p:stCondLst>
                            <p:childTnLst>
                              <p:par>
                                <p:cTn id="112" presetID="20" presetClass="entr" presetSubtype="0" fill="hold" grpId="0" nodeType="after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wedge">
                                      <p:cBhvr>
                                        <p:cTn id="114" dur="3000"/>
                                        <p:tgtEl>
                                          <p:spTgt spid="18"/>
                                        </p:tgtEl>
                                      </p:cBhvr>
                                    </p:animEffect>
                                  </p:childTnLst>
                                </p:cTn>
                              </p:par>
                            </p:childTnLst>
                          </p:cTn>
                        </p:par>
                        <p:par>
                          <p:cTn id="115" fill="hold">
                            <p:stCondLst>
                              <p:cond delay="51000"/>
                            </p:stCondLst>
                            <p:childTnLst>
                              <p:par>
                                <p:cTn id="116" presetID="15" presetClass="entr" presetSubtype="0" fill="hold" nodeType="afterEffect">
                                  <p:stCondLst>
                                    <p:cond delay="0"/>
                                  </p:stCondLst>
                                  <p:childTnLst>
                                    <p:set>
                                      <p:cBhvr>
                                        <p:cTn id="117" dur="1" fill="hold">
                                          <p:stCondLst>
                                            <p:cond delay="0"/>
                                          </p:stCondLst>
                                        </p:cTn>
                                        <p:tgtEl>
                                          <p:spTgt spid="9225"/>
                                        </p:tgtEl>
                                        <p:attrNameLst>
                                          <p:attrName>style.visibility</p:attrName>
                                        </p:attrNameLst>
                                      </p:cBhvr>
                                      <p:to>
                                        <p:strVal val="visible"/>
                                      </p:to>
                                    </p:set>
                                    <p:anim calcmode="lin" valueType="num">
                                      <p:cBhvr>
                                        <p:cTn id="118" dur="3000" fill="hold"/>
                                        <p:tgtEl>
                                          <p:spTgt spid="9225"/>
                                        </p:tgtEl>
                                        <p:attrNameLst>
                                          <p:attrName>ppt_w</p:attrName>
                                        </p:attrNameLst>
                                      </p:cBhvr>
                                      <p:tavLst>
                                        <p:tav tm="0">
                                          <p:val>
                                            <p:fltVal val="0"/>
                                          </p:val>
                                        </p:tav>
                                        <p:tav tm="100000">
                                          <p:val>
                                            <p:strVal val="#ppt_w"/>
                                          </p:val>
                                        </p:tav>
                                      </p:tavLst>
                                    </p:anim>
                                    <p:anim calcmode="lin" valueType="num">
                                      <p:cBhvr>
                                        <p:cTn id="119" dur="3000" fill="hold"/>
                                        <p:tgtEl>
                                          <p:spTgt spid="9225"/>
                                        </p:tgtEl>
                                        <p:attrNameLst>
                                          <p:attrName>ppt_h</p:attrName>
                                        </p:attrNameLst>
                                      </p:cBhvr>
                                      <p:tavLst>
                                        <p:tav tm="0">
                                          <p:val>
                                            <p:fltVal val="0"/>
                                          </p:val>
                                        </p:tav>
                                        <p:tav tm="100000">
                                          <p:val>
                                            <p:strVal val="#ppt_h"/>
                                          </p:val>
                                        </p:tav>
                                      </p:tavLst>
                                    </p:anim>
                                    <p:anim calcmode="lin" valueType="num">
                                      <p:cBhvr>
                                        <p:cTn id="120" dur="3000" fill="hold"/>
                                        <p:tgtEl>
                                          <p:spTgt spid="9225"/>
                                        </p:tgtEl>
                                        <p:attrNameLst>
                                          <p:attrName>ppt_x</p:attrName>
                                        </p:attrNameLst>
                                      </p:cBhvr>
                                      <p:tavLst>
                                        <p:tav tm="0" fmla="#ppt_x+(cos(-2*pi*(1-$))*-#ppt_x-sin(-2*pi*(1-$))*(1-#ppt_y))*(1-$)">
                                          <p:val>
                                            <p:fltVal val="0"/>
                                          </p:val>
                                        </p:tav>
                                        <p:tav tm="100000">
                                          <p:val>
                                            <p:fltVal val="1"/>
                                          </p:val>
                                        </p:tav>
                                      </p:tavLst>
                                    </p:anim>
                                    <p:anim calcmode="lin" valueType="num">
                                      <p:cBhvr>
                                        <p:cTn id="121" dur="3000" fill="hold"/>
                                        <p:tgtEl>
                                          <p:spTgt spid="9225"/>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54000"/>
                            </p:stCondLst>
                            <p:childTnLst>
                              <p:par>
                                <p:cTn id="123" presetID="52" presetClass="entr" presetSubtype="0"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Scale>
                                      <p:cBhvr>
                                        <p:cTn id="125" dur="3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3000" decel="50000" fill="hold">
                                          <p:stCondLst>
                                            <p:cond delay="0"/>
                                          </p:stCondLst>
                                        </p:cTn>
                                        <p:tgtEl>
                                          <p:spTgt spid="20"/>
                                        </p:tgtEl>
                                        <p:attrNameLst>
                                          <p:attrName>ppt_x</p:attrName>
                                          <p:attrName>ppt_y</p:attrName>
                                        </p:attrNameLst>
                                      </p:cBhvr>
                                    </p:animMotion>
                                    <p:animEffect transition="in" filter="fade">
                                      <p:cBhvr>
                                        <p:cTn id="127" dur="3000"/>
                                        <p:tgtEl>
                                          <p:spTgt spid="20"/>
                                        </p:tgtEl>
                                      </p:cBhvr>
                                    </p:animEffect>
                                  </p:childTnLst>
                                </p:cTn>
                              </p:par>
                            </p:childTnLst>
                          </p:cTn>
                        </p:par>
                        <p:par>
                          <p:cTn id="128" fill="hold">
                            <p:stCondLst>
                              <p:cond delay="57000"/>
                            </p:stCondLst>
                            <p:childTnLst>
                              <p:par>
                                <p:cTn id="129" presetID="49" presetClass="entr" presetSubtype="0" decel="100000" fill="hold" nodeType="afterEffect">
                                  <p:stCondLst>
                                    <p:cond delay="0"/>
                                  </p:stCondLst>
                                  <p:childTnLst>
                                    <p:set>
                                      <p:cBhvr>
                                        <p:cTn id="130" dur="1" fill="hold">
                                          <p:stCondLst>
                                            <p:cond delay="0"/>
                                          </p:stCondLst>
                                        </p:cTn>
                                        <p:tgtEl>
                                          <p:spTgt spid="9226"/>
                                        </p:tgtEl>
                                        <p:attrNameLst>
                                          <p:attrName>style.visibility</p:attrName>
                                        </p:attrNameLst>
                                      </p:cBhvr>
                                      <p:to>
                                        <p:strVal val="visible"/>
                                      </p:to>
                                    </p:set>
                                    <p:anim calcmode="lin" valueType="num">
                                      <p:cBhvr>
                                        <p:cTn id="131" dur="3000" fill="hold"/>
                                        <p:tgtEl>
                                          <p:spTgt spid="9226"/>
                                        </p:tgtEl>
                                        <p:attrNameLst>
                                          <p:attrName>ppt_w</p:attrName>
                                        </p:attrNameLst>
                                      </p:cBhvr>
                                      <p:tavLst>
                                        <p:tav tm="0">
                                          <p:val>
                                            <p:fltVal val="0"/>
                                          </p:val>
                                        </p:tav>
                                        <p:tav tm="100000">
                                          <p:val>
                                            <p:strVal val="#ppt_w"/>
                                          </p:val>
                                        </p:tav>
                                      </p:tavLst>
                                    </p:anim>
                                    <p:anim calcmode="lin" valueType="num">
                                      <p:cBhvr>
                                        <p:cTn id="132" dur="3000" fill="hold"/>
                                        <p:tgtEl>
                                          <p:spTgt spid="9226"/>
                                        </p:tgtEl>
                                        <p:attrNameLst>
                                          <p:attrName>ppt_h</p:attrName>
                                        </p:attrNameLst>
                                      </p:cBhvr>
                                      <p:tavLst>
                                        <p:tav tm="0">
                                          <p:val>
                                            <p:fltVal val="0"/>
                                          </p:val>
                                        </p:tav>
                                        <p:tav tm="100000">
                                          <p:val>
                                            <p:strVal val="#ppt_h"/>
                                          </p:val>
                                        </p:tav>
                                      </p:tavLst>
                                    </p:anim>
                                    <p:anim calcmode="lin" valueType="num">
                                      <p:cBhvr>
                                        <p:cTn id="133" dur="3000" fill="hold"/>
                                        <p:tgtEl>
                                          <p:spTgt spid="9226"/>
                                        </p:tgtEl>
                                        <p:attrNameLst>
                                          <p:attrName>style.rotation</p:attrName>
                                        </p:attrNameLst>
                                      </p:cBhvr>
                                      <p:tavLst>
                                        <p:tav tm="0">
                                          <p:val>
                                            <p:fltVal val="360"/>
                                          </p:val>
                                        </p:tav>
                                        <p:tav tm="100000">
                                          <p:val>
                                            <p:fltVal val="0"/>
                                          </p:val>
                                        </p:tav>
                                      </p:tavLst>
                                    </p:anim>
                                    <p:animEffect transition="in" filter="fade">
                                      <p:cBhvr>
                                        <p:cTn id="134" dur="3000"/>
                                        <p:tgtEl>
                                          <p:spTgt spid="9226"/>
                                        </p:tgtEl>
                                      </p:cBhvr>
                                    </p:animEffect>
                                  </p:childTnLst>
                                </p:cTn>
                              </p:par>
                            </p:childTnLst>
                          </p:cTn>
                        </p:par>
                        <p:par>
                          <p:cTn id="135" fill="hold">
                            <p:stCondLst>
                              <p:cond delay="60000"/>
                            </p:stCondLst>
                            <p:childTnLst>
                              <p:par>
                                <p:cTn id="136" presetID="15" presetClass="entr" presetSubtype="0" fill="hold" grpId="0" nodeType="afterEffect">
                                  <p:stCondLst>
                                    <p:cond delay="0"/>
                                  </p:stCondLst>
                                  <p:childTnLst>
                                    <p:set>
                                      <p:cBhvr>
                                        <p:cTn id="137" dur="1" fill="hold">
                                          <p:stCondLst>
                                            <p:cond delay="0"/>
                                          </p:stCondLst>
                                        </p:cTn>
                                        <p:tgtEl>
                                          <p:spTgt spid="24"/>
                                        </p:tgtEl>
                                        <p:attrNameLst>
                                          <p:attrName>style.visibility</p:attrName>
                                        </p:attrNameLst>
                                      </p:cBhvr>
                                      <p:to>
                                        <p:strVal val="visible"/>
                                      </p:to>
                                    </p:set>
                                    <p:anim calcmode="lin" valueType="num">
                                      <p:cBhvr>
                                        <p:cTn id="138" dur="3000" fill="hold"/>
                                        <p:tgtEl>
                                          <p:spTgt spid="24"/>
                                        </p:tgtEl>
                                        <p:attrNameLst>
                                          <p:attrName>ppt_w</p:attrName>
                                        </p:attrNameLst>
                                      </p:cBhvr>
                                      <p:tavLst>
                                        <p:tav tm="0">
                                          <p:val>
                                            <p:fltVal val="0"/>
                                          </p:val>
                                        </p:tav>
                                        <p:tav tm="100000">
                                          <p:val>
                                            <p:strVal val="#ppt_w"/>
                                          </p:val>
                                        </p:tav>
                                      </p:tavLst>
                                    </p:anim>
                                    <p:anim calcmode="lin" valueType="num">
                                      <p:cBhvr>
                                        <p:cTn id="139" dur="3000" fill="hold"/>
                                        <p:tgtEl>
                                          <p:spTgt spid="24"/>
                                        </p:tgtEl>
                                        <p:attrNameLst>
                                          <p:attrName>ppt_h</p:attrName>
                                        </p:attrNameLst>
                                      </p:cBhvr>
                                      <p:tavLst>
                                        <p:tav tm="0">
                                          <p:val>
                                            <p:fltVal val="0"/>
                                          </p:val>
                                        </p:tav>
                                        <p:tav tm="100000">
                                          <p:val>
                                            <p:strVal val="#ppt_h"/>
                                          </p:val>
                                        </p:tav>
                                      </p:tavLst>
                                    </p:anim>
                                    <p:anim calcmode="lin" valueType="num">
                                      <p:cBhvr>
                                        <p:cTn id="140" dur="3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1" dur="3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142" fill="hold">
                            <p:stCondLst>
                              <p:cond delay="63000"/>
                            </p:stCondLst>
                            <p:childTnLst>
                              <p:par>
                                <p:cTn id="143" presetID="30" presetClass="entr" presetSubtype="0" fill="hold" grpId="0" nodeType="afterEffect">
                                  <p:stCondLst>
                                    <p:cond delay="0"/>
                                  </p:stCondLst>
                                  <p:childTnLst>
                                    <p:set>
                                      <p:cBhvr>
                                        <p:cTn id="144" dur="1" fill="hold">
                                          <p:stCondLst>
                                            <p:cond delay="0"/>
                                          </p:stCondLst>
                                        </p:cTn>
                                        <p:tgtEl>
                                          <p:spTgt spid="22"/>
                                        </p:tgtEl>
                                        <p:attrNameLst>
                                          <p:attrName>style.visibility</p:attrName>
                                        </p:attrNameLst>
                                      </p:cBhvr>
                                      <p:to>
                                        <p:strVal val="visible"/>
                                      </p:to>
                                    </p:set>
                                    <p:animEffect transition="in" filter="fade">
                                      <p:cBhvr>
                                        <p:cTn id="145" dur="2400" decel="100000"/>
                                        <p:tgtEl>
                                          <p:spTgt spid="22"/>
                                        </p:tgtEl>
                                      </p:cBhvr>
                                    </p:animEffect>
                                    <p:anim calcmode="lin" valueType="num">
                                      <p:cBhvr>
                                        <p:cTn id="146" dur="2400" decel="100000" fill="hold"/>
                                        <p:tgtEl>
                                          <p:spTgt spid="22"/>
                                        </p:tgtEl>
                                        <p:attrNameLst>
                                          <p:attrName>style.rotation</p:attrName>
                                        </p:attrNameLst>
                                      </p:cBhvr>
                                      <p:tavLst>
                                        <p:tav tm="0">
                                          <p:val>
                                            <p:fltVal val="-90"/>
                                          </p:val>
                                        </p:tav>
                                        <p:tav tm="100000">
                                          <p:val>
                                            <p:fltVal val="0"/>
                                          </p:val>
                                        </p:tav>
                                      </p:tavLst>
                                    </p:anim>
                                    <p:anim calcmode="lin" valueType="num">
                                      <p:cBhvr>
                                        <p:cTn id="147" dur="2400" decel="100000" fill="hold"/>
                                        <p:tgtEl>
                                          <p:spTgt spid="22"/>
                                        </p:tgtEl>
                                        <p:attrNameLst>
                                          <p:attrName>ppt_x</p:attrName>
                                        </p:attrNameLst>
                                      </p:cBhvr>
                                      <p:tavLst>
                                        <p:tav tm="0">
                                          <p:val>
                                            <p:strVal val="#ppt_x+0.4"/>
                                          </p:val>
                                        </p:tav>
                                        <p:tav tm="100000">
                                          <p:val>
                                            <p:strVal val="#ppt_x-0.05"/>
                                          </p:val>
                                        </p:tav>
                                      </p:tavLst>
                                    </p:anim>
                                    <p:anim calcmode="lin" valueType="num">
                                      <p:cBhvr>
                                        <p:cTn id="148" dur="2400" decel="100000" fill="hold"/>
                                        <p:tgtEl>
                                          <p:spTgt spid="22"/>
                                        </p:tgtEl>
                                        <p:attrNameLst>
                                          <p:attrName>ppt_y</p:attrName>
                                        </p:attrNameLst>
                                      </p:cBhvr>
                                      <p:tavLst>
                                        <p:tav tm="0">
                                          <p:val>
                                            <p:strVal val="#ppt_y-0.4"/>
                                          </p:val>
                                        </p:tav>
                                        <p:tav tm="100000">
                                          <p:val>
                                            <p:strVal val="#ppt_y+0.1"/>
                                          </p:val>
                                        </p:tav>
                                      </p:tavLst>
                                    </p:anim>
                                    <p:anim calcmode="lin" valueType="num">
                                      <p:cBhvr>
                                        <p:cTn id="149" dur="600" accel="100000" fill="hold">
                                          <p:stCondLst>
                                            <p:cond delay="2400"/>
                                          </p:stCondLst>
                                        </p:cTn>
                                        <p:tgtEl>
                                          <p:spTgt spid="22"/>
                                        </p:tgtEl>
                                        <p:attrNameLst>
                                          <p:attrName>ppt_x</p:attrName>
                                        </p:attrNameLst>
                                      </p:cBhvr>
                                      <p:tavLst>
                                        <p:tav tm="0">
                                          <p:val>
                                            <p:strVal val="#ppt_x-0.05"/>
                                          </p:val>
                                        </p:tav>
                                        <p:tav tm="100000">
                                          <p:val>
                                            <p:strVal val="#ppt_x"/>
                                          </p:val>
                                        </p:tav>
                                      </p:tavLst>
                                    </p:anim>
                                    <p:anim calcmode="lin" valueType="num">
                                      <p:cBhvr>
                                        <p:cTn id="150" dur="600" accel="100000" fill="hold">
                                          <p:stCondLst>
                                            <p:cond delay="2400"/>
                                          </p:stCondLst>
                                        </p:cTn>
                                        <p:tgtEl>
                                          <p:spTgt spid="22"/>
                                        </p:tgtEl>
                                        <p:attrNameLst>
                                          <p:attrName>ppt_y</p:attrName>
                                        </p:attrNameLst>
                                      </p:cBhvr>
                                      <p:tavLst>
                                        <p:tav tm="0">
                                          <p:val>
                                            <p:strVal val="#ppt_y+0.1"/>
                                          </p:val>
                                        </p:tav>
                                        <p:tav tm="100000">
                                          <p:val>
                                            <p:strVal val="#ppt_y"/>
                                          </p:val>
                                        </p:tav>
                                      </p:tavLst>
                                    </p:anim>
                                  </p:childTnLst>
                                </p:cTn>
                              </p:par>
                            </p:childTnLst>
                          </p:cTn>
                        </p:par>
                        <p:par>
                          <p:cTn id="151" fill="hold">
                            <p:stCondLst>
                              <p:cond delay="66000"/>
                            </p:stCondLst>
                            <p:childTnLst>
                              <p:par>
                                <p:cTn id="152" presetID="35" presetClass="entr" presetSubtype="0" fill="hold" grpId="0" nodeType="afterEffect">
                                  <p:stCondLst>
                                    <p:cond delay="0"/>
                                  </p:stCondLst>
                                  <p:childTnLst>
                                    <p:set>
                                      <p:cBhvr>
                                        <p:cTn id="153" dur="1" fill="hold">
                                          <p:stCondLst>
                                            <p:cond delay="0"/>
                                          </p:stCondLst>
                                        </p:cTn>
                                        <p:tgtEl>
                                          <p:spTgt spid="23"/>
                                        </p:tgtEl>
                                        <p:attrNameLst>
                                          <p:attrName>style.visibility</p:attrName>
                                        </p:attrNameLst>
                                      </p:cBhvr>
                                      <p:to>
                                        <p:strVal val="visible"/>
                                      </p:to>
                                    </p:set>
                                    <p:animEffect transition="in" filter="fade">
                                      <p:cBhvr>
                                        <p:cTn id="154" dur="3000"/>
                                        <p:tgtEl>
                                          <p:spTgt spid="23"/>
                                        </p:tgtEl>
                                      </p:cBhvr>
                                    </p:animEffect>
                                    <p:anim calcmode="lin" valueType="num">
                                      <p:cBhvr>
                                        <p:cTn id="155" dur="3000" fill="hold"/>
                                        <p:tgtEl>
                                          <p:spTgt spid="23"/>
                                        </p:tgtEl>
                                        <p:attrNameLst>
                                          <p:attrName>style.rotation</p:attrName>
                                        </p:attrNameLst>
                                      </p:cBhvr>
                                      <p:tavLst>
                                        <p:tav tm="0">
                                          <p:val>
                                            <p:fltVal val="720"/>
                                          </p:val>
                                        </p:tav>
                                        <p:tav tm="100000">
                                          <p:val>
                                            <p:fltVal val="0"/>
                                          </p:val>
                                        </p:tav>
                                      </p:tavLst>
                                    </p:anim>
                                    <p:anim calcmode="lin" valueType="num">
                                      <p:cBhvr>
                                        <p:cTn id="156" dur="3000" fill="hold"/>
                                        <p:tgtEl>
                                          <p:spTgt spid="23"/>
                                        </p:tgtEl>
                                        <p:attrNameLst>
                                          <p:attrName>ppt_h</p:attrName>
                                        </p:attrNameLst>
                                      </p:cBhvr>
                                      <p:tavLst>
                                        <p:tav tm="0">
                                          <p:val>
                                            <p:fltVal val="0"/>
                                          </p:val>
                                        </p:tav>
                                        <p:tav tm="100000">
                                          <p:val>
                                            <p:strVal val="#ppt_h"/>
                                          </p:val>
                                        </p:tav>
                                      </p:tavLst>
                                    </p:anim>
                                    <p:anim calcmode="lin" valueType="num">
                                      <p:cBhvr>
                                        <p:cTn id="157" dur="3000" fill="hold"/>
                                        <p:tgtEl>
                                          <p:spTgt spid="23"/>
                                        </p:tgtEl>
                                        <p:attrNameLst>
                                          <p:attrName>ppt_w</p:attrName>
                                        </p:attrNameLst>
                                      </p:cBhvr>
                                      <p:tavLst>
                                        <p:tav tm="0">
                                          <p:val>
                                            <p:fltVal val="0"/>
                                          </p:val>
                                        </p:tav>
                                        <p:tav tm="100000">
                                          <p:val>
                                            <p:strVal val="#ppt_w"/>
                                          </p:val>
                                        </p:tav>
                                      </p:tavLst>
                                    </p:anim>
                                  </p:childTnLst>
                                </p:cTn>
                              </p:par>
                            </p:childTnLst>
                          </p:cTn>
                        </p:par>
                        <p:par>
                          <p:cTn id="158" fill="hold">
                            <p:stCondLst>
                              <p:cond delay="69000"/>
                            </p:stCondLst>
                            <p:childTnLst>
                              <p:par>
                                <p:cTn id="159" presetID="21" presetClass="entr" presetSubtype="4" fill="hold" nodeType="afterEffect">
                                  <p:stCondLst>
                                    <p:cond delay="0"/>
                                  </p:stCondLst>
                                  <p:childTnLst>
                                    <p:set>
                                      <p:cBhvr>
                                        <p:cTn id="160" dur="1" fill="hold">
                                          <p:stCondLst>
                                            <p:cond delay="0"/>
                                          </p:stCondLst>
                                        </p:cTn>
                                        <p:tgtEl>
                                          <p:spTgt spid="9227"/>
                                        </p:tgtEl>
                                        <p:attrNameLst>
                                          <p:attrName>style.visibility</p:attrName>
                                        </p:attrNameLst>
                                      </p:cBhvr>
                                      <p:to>
                                        <p:strVal val="visible"/>
                                      </p:to>
                                    </p:set>
                                    <p:animEffect transition="in" filter="wheel(4)">
                                      <p:cBhvr>
                                        <p:cTn id="161" dur="3000"/>
                                        <p:tgtEl>
                                          <p:spTgt spid="9227"/>
                                        </p:tgtEl>
                                      </p:cBhvr>
                                    </p:animEffect>
                                  </p:childTnLst>
                                </p:cTn>
                              </p:par>
                            </p:childTnLst>
                          </p:cTn>
                        </p:par>
                        <p:par>
                          <p:cTn id="162" fill="hold">
                            <p:stCondLst>
                              <p:cond delay="72000"/>
                            </p:stCondLst>
                            <p:childTnLst>
                              <p:par>
                                <p:cTn id="163" presetID="8" presetClass="entr" presetSubtype="16" fill="hold" grpId="0" nodeType="afterEffect">
                                  <p:stCondLst>
                                    <p:cond delay="0"/>
                                  </p:stCondLst>
                                  <p:childTnLst>
                                    <p:set>
                                      <p:cBhvr>
                                        <p:cTn id="164" dur="1" fill="hold">
                                          <p:stCondLst>
                                            <p:cond delay="0"/>
                                          </p:stCondLst>
                                        </p:cTn>
                                        <p:tgtEl>
                                          <p:spTgt spid="26"/>
                                        </p:tgtEl>
                                        <p:attrNameLst>
                                          <p:attrName>style.visibility</p:attrName>
                                        </p:attrNameLst>
                                      </p:cBhvr>
                                      <p:to>
                                        <p:strVal val="visible"/>
                                      </p:to>
                                    </p:set>
                                    <p:animEffect transition="in" filter="diamond(in)">
                                      <p:cBhvr>
                                        <p:cTn id="165"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5" grpId="0" animBg="1"/>
      <p:bldP spid="17" grpId="0" animBg="1"/>
      <p:bldP spid="18" grpId="0" animBg="1"/>
      <p:bldP spid="20" grpId="0" animBg="1"/>
      <p:bldP spid="22" grpId="0" animBg="1"/>
      <p:bldP spid="23" grpId="0" animBg="1"/>
      <p:bldP spid="24" grpId="0" animBg="1"/>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971586" y="2857496"/>
            <a:ext cx="6006837"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و على الـخادم </a:t>
            </a:r>
            <a:r>
              <a:rPr lang="en-US" sz="4800" dirty="0" smtClean="0">
                <a:solidFill>
                  <a:schemeClr val="accent4">
                    <a:lumMod val="75000"/>
                  </a:schemeClr>
                </a:solidFill>
                <a:cs typeface="DecoType Naskh Variants" pitchFamily="2" charset="-78"/>
              </a:rPr>
              <a:t>www </a:t>
            </a:r>
            <a:r>
              <a:rPr lang="ar-SA" sz="4800" dirty="0" smtClean="0">
                <a:solidFill>
                  <a:schemeClr val="accent4">
                    <a:lumMod val="75000"/>
                  </a:schemeClr>
                </a:solidFill>
                <a:cs typeface="DecoType Naskh Variants" pitchFamily="2" charset="-78"/>
              </a:rPr>
              <a:t> يحدث ما </a:t>
            </a:r>
            <a:r>
              <a:rPr lang="ar-SA" sz="4800" dirty="0" smtClean="0">
                <a:solidFill>
                  <a:schemeClr val="accent4">
                    <a:lumMod val="75000"/>
                  </a:schemeClr>
                </a:solidFill>
                <a:cs typeface="DecoType Naskh Variants" pitchFamily="2" charset="-78"/>
              </a:rPr>
              <a:t>يلي:</a:t>
            </a:r>
            <a:endParaRPr lang="ar-SA" sz="4800" dirty="0">
              <a:solidFill>
                <a:schemeClr val="accent4">
                  <a:lumMod val="75000"/>
                </a:schemeClr>
              </a:solidFill>
              <a:cs typeface="DecoType Naskh Variants" pitchFamily="2" charset="-78"/>
            </a:endParaRPr>
          </a:p>
        </p:txBody>
      </p:sp>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3143240" y="485776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3000"/>
                                        <p:tgtEl>
                                          <p:spTgt spid="2"/>
                                        </p:tgtEl>
                                      </p:cBhvr>
                                    </p:animEffect>
                                  </p:childTnLst>
                                </p:cTn>
                              </p:par>
                            </p:childTnLst>
                          </p:cTn>
                        </p:par>
                        <p:par>
                          <p:cTn id="8" fill="hold">
                            <p:stCondLst>
                              <p:cond delay="3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2"/>
          <a:srcRect/>
          <a:stretch>
            <a:fillRect/>
          </a:stretch>
        </p:blipFill>
        <p:spPr bwMode="auto">
          <a:xfrm>
            <a:off x="762000" y="571500"/>
            <a:ext cx="7620000" cy="5715000"/>
          </a:xfrm>
          <a:prstGeom prst="rect">
            <a:avLst/>
          </a:prstGeom>
          <a:noFill/>
          <a:ln w="9525">
            <a:noFill/>
            <a:miter lim="800000"/>
            <a:headEnd/>
            <a:tailEnd/>
          </a:ln>
          <a:effectLst/>
        </p:spPr>
      </p:pic>
      <p:sp>
        <p:nvSpPr>
          <p:cNvPr id="3" name="مربع نص 2"/>
          <p:cNvSpPr txBox="1"/>
          <p:nvPr/>
        </p:nvSpPr>
        <p:spPr>
          <a:xfrm>
            <a:off x="2143108" y="471488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4" name="مربع نص 3"/>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wedge">
                                      <p:cBhvr>
                                        <p:cTn id="7" dur="2000"/>
                                        <p:tgtEl>
                                          <p:spTgt spid="716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0574" y="1572174"/>
            <a:ext cx="8972328" cy="3785652"/>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للتأكد من عملية تمكّن المستخدمين من رفع بياناتهم إلى المكان</a:t>
            </a:r>
          </a:p>
          <a:p>
            <a:r>
              <a:rPr lang="ar-SA" sz="4000" dirty="0" smtClean="0">
                <a:solidFill>
                  <a:schemeClr val="accent4">
                    <a:lumMod val="75000"/>
                  </a:schemeClr>
                </a:solidFill>
                <a:cs typeface="DecoType Naskh Variants" pitchFamily="2" charset="-78"/>
              </a:rPr>
              <a:t> المخصص لهم على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a:t>
            </a:r>
          </a:p>
          <a:p>
            <a:r>
              <a:rPr lang="ar-SA" sz="4000" dirty="0" smtClean="0">
                <a:solidFill>
                  <a:schemeClr val="accent4">
                    <a:lumMod val="75000"/>
                  </a:schemeClr>
                </a:solidFill>
                <a:cs typeface="DecoType Naskh Variants" pitchFamily="2" charset="-78"/>
              </a:rPr>
              <a:t>سوف يُنشئ المستخدم </a:t>
            </a:r>
            <a:r>
              <a:rPr lang="en-US" sz="4000" dirty="0" smtClean="0">
                <a:solidFill>
                  <a:schemeClr val="accent4">
                    <a:lumMod val="75000"/>
                  </a:schemeClr>
                </a:solidFill>
                <a:cs typeface="DecoType Naskh Variants" pitchFamily="2" charset="-78"/>
              </a:rPr>
              <a:t>h-a </a:t>
            </a:r>
            <a:r>
              <a:rPr lang="ar-SA" sz="4000" dirty="0" smtClean="0">
                <a:solidFill>
                  <a:schemeClr val="accent4">
                    <a:lumMod val="75000"/>
                  </a:schemeClr>
                </a:solidFill>
                <a:cs typeface="DecoType Naskh Variants" pitchFamily="2" charset="-78"/>
              </a:rPr>
              <a:t> على الحاسب </a:t>
            </a:r>
            <a:r>
              <a:rPr lang="en-US" sz="4000" dirty="0" smtClean="0">
                <a:solidFill>
                  <a:schemeClr val="accent4">
                    <a:lumMod val="75000"/>
                  </a:schemeClr>
                </a:solidFill>
                <a:cs typeface="DecoType Naskh Variants" pitchFamily="2" charset="-78"/>
              </a:rPr>
              <a:t>pc2 </a:t>
            </a:r>
            <a:r>
              <a:rPr lang="ar-SA" sz="4000" dirty="0" smtClean="0">
                <a:solidFill>
                  <a:schemeClr val="accent4">
                    <a:lumMod val="75000"/>
                  </a:schemeClr>
                </a:solidFill>
                <a:cs typeface="DecoType Naskh Variants" pitchFamily="2" charset="-78"/>
              </a:rPr>
              <a:t> مستنداً نصّياً</a:t>
            </a:r>
          </a:p>
          <a:p>
            <a:pPr algn="ct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abc.txt</a:t>
            </a:r>
            <a:endParaRPr lang="ar-SA" sz="4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 على سطح المكتب ويقوم برفعه على الخادم</a:t>
            </a:r>
          </a:p>
          <a:p>
            <a:pPr algn="ct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www.ksu.sa </a:t>
            </a:r>
            <a:r>
              <a:rPr lang="ar-SA" sz="4000" dirty="0" smtClean="0">
                <a:solidFill>
                  <a:schemeClr val="accent4">
                    <a:lumMod val="75000"/>
                  </a:schemeClr>
                </a:solidFill>
                <a:cs typeface="DecoType Naskh Variants" pitchFamily="2" charset="-78"/>
              </a:rPr>
              <a:t>  </a:t>
            </a:r>
            <a:endParaRPr lang="ar-SA" sz="4000" dirty="0">
              <a:solidFill>
                <a:schemeClr val="accent4">
                  <a:lumMod val="75000"/>
                </a:schemeClr>
              </a:solidFill>
              <a:cs typeface="DecoType Naskh Variants" pitchFamily="2" charset="-78"/>
            </a:endParaRPr>
          </a:p>
        </p:txBody>
      </p:sp>
      <p:sp>
        <p:nvSpPr>
          <p:cNvPr id="4" name="مربع نص 3"/>
          <p:cNvSpPr txBox="1"/>
          <p:nvPr/>
        </p:nvSpPr>
        <p:spPr>
          <a:xfrm>
            <a:off x="1142976" y="507207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3000"/>
                                        <p:tgtEl>
                                          <p:spTgt spid="2"/>
                                        </p:tgtEl>
                                      </p:cBhvr>
                                    </p:animEffect>
                                  </p:childTnLst>
                                </p:cTn>
                              </p:par>
                            </p:childTnLst>
                          </p:cTn>
                        </p:par>
                        <p:par>
                          <p:cTn id="8" fill="hold">
                            <p:stCondLst>
                              <p:cond delay="3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7072330" y="2285992"/>
            <a:ext cx="1428760" cy="1357322"/>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ستطيل مستدير الزوايا 3"/>
          <p:cNvSpPr/>
          <p:nvPr/>
        </p:nvSpPr>
        <p:spPr>
          <a:xfrm>
            <a:off x="2571736" y="6000768"/>
            <a:ext cx="1214446" cy="857232"/>
          </a:xfrm>
          <a:prstGeom prst="round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3493" name="Picture 5"/>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8" name="شكل بيضاوي 7"/>
          <p:cNvSpPr/>
          <p:nvPr/>
        </p:nvSpPr>
        <p:spPr>
          <a:xfrm>
            <a:off x="642910" y="2500306"/>
            <a:ext cx="2143140" cy="100013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0" y="4357694"/>
            <a:ext cx="1428728" cy="50006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3494" name="Picture 6"/>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2" name="شكل بيضاوي 11"/>
          <p:cNvSpPr/>
          <p:nvPr/>
        </p:nvSpPr>
        <p:spPr>
          <a:xfrm>
            <a:off x="4572000" y="4071942"/>
            <a:ext cx="1143008" cy="92869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ربع نص 10"/>
          <p:cNvSpPr txBox="1"/>
          <p:nvPr/>
        </p:nvSpPr>
        <p:spPr>
          <a:xfrm>
            <a:off x="5000628"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3" name="مربع نص 12"/>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3000" fill="hold"/>
                                        <p:tgtEl>
                                          <p:spTgt spid="63490"/>
                                        </p:tgtEl>
                                        <p:attrNameLst>
                                          <p:attrName>ppt_w</p:attrName>
                                        </p:attrNameLst>
                                      </p:cBhvr>
                                      <p:tavLst>
                                        <p:tav tm="0">
                                          <p:val>
                                            <p:fltVal val="0"/>
                                          </p:val>
                                        </p:tav>
                                        <p:tav tm="100000">
                                          <p:val>
                                            <p:strVal val="#ppt_w"/>
                                          </p:val>
                                        </p:tav>
                                      </p:tavLst>
                                    </p:anim>
                                    <p:anim calcmode="lin" valueType="num">
                                      <p:cBhvr>
                                        <p:cTn id="8" dur="3000" fill="hold"/>
                                        <p:tgtEl>
                                          <p:spTgt spid="63490"/>
                                        </p:tgtEl>
                                        <p:attrNameLst>
                                          <p:attrName>ppt_h</p:attrName>
                                        </p:attrNameLst>
                                      </p:cBhvr>
                                      <p:tavLst>
                                        <p:tav tm="0">
                                          <p:val>
                                            <p:fltVal val="0"/>
                                          </p:val>
                                        </p:tav>
                                        <p:tav tm="100000">
                                          <p:val>
                                            <p:strVal val="#ppt_h"/>
                                          </p:val>
                                        </p:tav>
                                      </p:tavLst>
                                    </p:anim>
                                    <p:anim calcmode="lin" valueType="num">
                                      <p:cBhvr>
                                        <p:cTn id="9" dur="3000" fill="hold"/>
                                        <p:tgtEl>
                                          <p:spTgt spid="63490"/>
                                        </p:tgtEl>
                                        <p:attrNameLst>
                                          <p:attrName>style.rotation</p:attrName>
                                        </p:attrNameLst>
                                      </p:cBhvr>
                                      <p:tavLst>
                                        <p:tav tm="0">
                                          <p:val>
                                            <p:fltVal val="360"/>
                                          </p:val>
                                        </p:tav>
                                        <p:tav tm="100000">
                                          <p:val>
                                            <p:fltVal val="0"/>
                                          </p:val>
                                        </p:tav>
                                      </p:tavLst>
                                    </p:anim>
                                    <p:animEffect transition="in" filter="fade">
                                      <p:cBhvr>
                                        <p:cTn id="10" dur="3000"/>
                                        <p:tgtEl>
                                          <p:spTgt spid="63490"/>
                                        </p:tgtEl>
                                      </p:cBhvr>
                                    </p:animEffect>
                                  </p:childTnLst>
                                </p:cTn>
                              </p:par>
                            </p:childTnLst>
                          </p:cTn>
                        </p:par>
                        <p:par>
                          <p:cTn id="11" fill="hold">
                            <p:stCondLst>
                              <p:cond delay="30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3000"/>
                                        <p:tgtEl>
                                          <p:spTgt spid="3"/>
                                        </p:tgtEl>
                                      </p:cBhvr>
                                    </p:animEffect>
                                  </p:childTnLst>
                                </p:cTn>
                              </p:par>
                            </p:childTnLst>
                          </p:cTn>
                        </p:par>
                        <p:par>
                          <p:cTn id="15" fill="hold">
                            <p:stCondLst>
                              <p:cond delay="6000"/>
                            </p:stCondLst>
                            <p:childTnLst>
                              <p:par>
                                <p:cTn id="16" presetID="2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3000" fill="hold"/>
                                        <p:tgtEl>
                                          <p:spTgt spid="4"/>
                                        </p:tgtEl>
                                        <p:attrNameLst>
                                          <p:attrName>ppt_w</p:attrName>
                                        </p:attrNameLst>
                                      </p:cBhvr>
                                      <p:tavLst>
                                        <p:tav tm="0">
                                          <p:val>
                                            <p:fltVal val="0"/>
                                          </p:val>
                                        </p:tav>
                                        <p:tav tm="100000">
                                          <p:val>
                                            <p:strVal val="#ppt_w"/>
                                          </p:val>
                                        </p:tav>
                                      </p:tavLst>
                                    </p:anim>
                                    <p:anim calcmode="lin" valueType="num">
                                      <p:cBhvr>
                                        <p:cTn id="19" dur="3000" fill="hold"/>
                                        <p:tgtEl>
                                          <p:spTgt spid="4"/>
                                        </p:tgtEl>
                                        <p:attrNameLst>
                                          <p:attrName>ppt_h</p:attrName>
                                        </p:attrNameLst>
                                      </p:cBhvr>
                                      <p:tavLst>
                                        <p:tav tm="0">
                                          <p:val>
                                            <p:fltVal val="0"/>
                                          </p:val>
                                        </p:tav>
                                        <p:tav tm="100000">
                                          <p:val>
                                            <p:strVal val="#ppt_h"/>
                                          </p:val>
                                        </p:tav>
                                      </p:tavLst>
                                    </p:anim>
                                  </p:childTnLst>
                                </p:cTn>
                              </p:par>
                            </p:childTnLst>
                          </p:cTn>
                        </p:par>
                        <p:par>
                          <p:cTn id="20" fill="hold">
                            <p:stCondLst>
                              <p:cond delay="9000"/>
                            </p:stCondLst>
                            <p:childTnLst>
                              <p:par>
                                <p:cTn id="21" presetID="20" presetClass="entr" presetSubtype="0" fill="hold" nodeType="afterEffect">
                                  <p:stCondLst>
                                    <p:cond delay="0"/>
                                  </p:stCondLst>
                                  <p:childTnLst>
                                    <p:set>
                                      <p:cBhvr>
                                        <p:cTn id="22" dur="1" fill="hold">
                                          <p:stCondLst>
                                            <p:cond delay="0"/>
                                          </p:stCondLst>
                                        </p:cTn>
                                        <p:tgtEl>
                                          <p:spTgt spid="63493"/>
                                        </p:tgtEl>
                                        <p:attrNameLst>
                                          <p:attrName>style.visibility</p:attrName>
                                        </p:attrNameLst>
                                      </p:cBhvr>
                                      <p:to>
                                        <p:strVal val="visible"/>
                                      </p:to>
                                    </p:set>
                                    <p:animEffect transition="in" filter="wedge">
                                      <p:cBhvr>
                                        <p:cTn id="23" dur="3000"/>
                                        <p:tgtEl>
                                          <p:spTgt spid="63493"/>
                                        </p:tgtEl>
                                      </p:cBhvr>
                                    </p:animEffect>
                                  </p:childTnLst>
                                </p:cTn>
                              </p:par>
                            </p:childTnLst>
                          </p:cTn>
                        </p:par>
                        <p:par>
                          <p:cTn id="24" fill="hold">
                            <p:stCondLst>
                              <p:cond delay="12000"/>
                            </p:stCondLst>
                            <p:childTnLst>
                              <p:par>
                                <p:cTn id="25" presetID="2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3000"/>
                                        <p:tgtEl>
                                          <p:spTgt spid="8"/>
                                        </p:tgtEl>
                                      </p:cBhvr>
                                    </p:animEffect>
                                  </p:childTnLst>
                                </p:cTn>
                              </p:par>
                            </p:childTnLst>
                          </p:cTn>
                        </p:par>
                        <p:par>
                          <p:cTn id="28" fill="hold">
                            <p:stCondLst>
                              <p:cond delay="15000"/>
                            </p:stCondLst>
                            <p:childTnLst>
                              <p:par>
                                <p:cTn id="29" presetID="25"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1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1500" accel="50000" fill="hold">
                                          <p:stCondLst>
                                            <p:cond delay="1500"/>
                                          </p:stCondLst>
                                        </p:cTn>
                                        <p:tgtEl>
                                          <p:spTgt spid="10"/>
                                        </p:tgtEl>
                                        <p:attrNameLst>
                                          <p:attrName>ppt_w</p:attrName>
                                        </p:attrNameLst>
                                      </p:cBhvr>
                                      <p:tavLst>
                                        <p:tav tm="0">
                                          <p:val>
                                            <p:strVal val="#ppt_w*.05"/>
                                          </p:val>
                                        </p:tav>
                                        <p:tav tm="100000">
                                          <p:val>
                                            <p:strVal val="#ppt_w"/>
                                          </p:val>
                                        </p:tav>
                                      </p:tavLst>
                                    </p:anim>
                                    <p:anim calcmode="lin" valueType="num">
                                      <p:cBhvr>
                                        <p:cTn id="34" dur="3000" fill="hold"/>
                                        <p:tgtEl>
                                          <p:spTgt spid="10"/>
                                        </p:tgtEl>
                                        <p:attrNameLst>
                                          <p:attrName>ppt_h</p:attrName>
                                        </p:attrNameLst>
                                      </p:cBhvr>
                                      <p:tavLst>
                                        <p:tav tm="0">
                                          <p:val>
                                            <p:strVal val="#ppt_h"/>
                                          </p:val>
                                        </p:tav>
                                        <p:tav tm="100000">
                                          <p:val>
                                            <p:strVal val="#ppt_h"/>
                                          </p:val>
                                        </p:tav>
                                      </p:tavLst>
                                    </p:anim>
                                    <p:anim calcmode="lin" valueType="num">
                                      <p:cBhvr>
                                        <p:cTn id="35" dur="1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1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1500" accel="50000" fill="hold">
                                          <p:stCondLst>
                                            <p:cond delay="1500"/>
                                          </p:stCondLst>
                                        </p:cTn>
                                        <p:tgtEl>
                                          <p:spTgt spid="10"/>
                                        </p:tgtEl>
                                        <p:attrNameLst>
                                          <p:attrName>ppt_y</p:attrName>
                                        </p:attrNameLst>
                                      </p:cBhvr>
                                      <p:tavLst>
                                        <p:tav tm="0">
                                          <p:val>
                                            <p:strVal val="#ppt_y+.1"/>
                                          </p:val>
                                        </p:tav>
                                        <p:tav tm="100000">
                                          <p:val>
                                            <p:strVal val="#ppt_y"/>
                                          </p:val>
                                        </p:tav>
                                      </p:tavLst>
                                    </p:anim>
                                    <p:animEffect transition="in" filter="fade">
                                      <p:cBhvr>
                                        <p:cTn id="38" dur="3000" decel="50000">
                                          <p:stCondLst>
                                            <p:cond delay="0"/>
                                          </p:stCondLst>
                                        </p:cTn>
                                        <p:tgtEl>
                                          <p:spTgt spid="10"/>
                                        </p:tgtEl>
                                      </p:cBhvr>
                                    </p:animEffect>
                                  </p:childTnLst>
                                </p:cTn>
                              </p:par>
                            </p:childTnLst>
                          </p:cTn>
                        </p:par>
                        <p:par>
                          <p:cTn id="39" fill="hold">
                            <p:stCondLst>
                              <p:cond delay="18000"/>
                            </p:stCondLst>
                            <p:childTnLst>
                              <p:par>
                                <p:cTn id="40" presetID="49" presetClass="entr" presetSubtype="0" decel="100000" fill="hold" nodeType="afterEffect">
                                  <p:stCondLst>
                                    <p:cond delay="0"/>
                                  </p:stCondLst>
                                  <p:childTnLst>
                                    <p:set>
                                      <p:cBhvr>
                                        <p:cTn id="41" dur="1" fill="hold">
                                          <p:stCondLst>
                                            <p:cond delay="0"/>
                                          </p:stCondLst>
                                        </p:cTn>
                                        <p:tgtEl>
                                          <p:spTgt spid="63494"/>
                                        </p:tgtEl>
                                        <p:attrNameLst>
                                          <p:attrName>style.visibility</p:attrName>
                                        </p:attrNameLst>
                                      </p:cBhvr>
                                      <p:to>
                                        <p:strVal val="visible"/>
                                      </p:to>
                                    </p:set>
                                    <p:anim calcmode="lin" valueType="num">
                                      <p:cBhvr>
                                        <p:cTn id="42" dur="3000" fill="hold"/>
                                        <p:tgtEl>
                                          <p:spTgt spid="63494"/>
                                        </p:tgtEl>
                                        <p:attrNameLst>
                                          <p:attrName>ppt_w</p:attrName>
                                        </p:attrNameLst>
                                      </p:cBhvr>
                                      <p:tavLst>
                                        <p:tav tm="0">
                                          <p:val>
                                            <p:fltVal val="0"/>
                                          </p:val>
                                        </p:tav>
                                        <p:tav tm="100000">
                                          <p:val>
                                            <p:strVal val="#ppt_w"/>
                                          </p:val>
                                        </p:tav>
                                      </p:tavLst>
                                    </p:anim>
                                    <p:anim calcmode="lin" valueType="num">
                                      <p:cBhvr>
                                        <p:cTn id="43" dur="3000" fill="hold"/>
                                        <p:tgtEl>
                                          <p:spTgt spid="63494"/>
                                        </p:tgtEl>
                                        <p:attrNameLst>
                                          <p:attrName>ppt_h</p:attrName>
                                        </p:attrNameLst>
                                      </p:cBhvr>
                                      <p:tavLst>
                                        <p:tav tm="0">
                                          <p:val>
                                            <p:fltVal val="0"/>
                                          </p:val>
                                        </p:tav>
                                        <p:tav tm="100000">
                                          <p:val>
                                            <p:strVal val="#ppt_h"/>
                                          </p:val>
                                        </p:tav>
                                      </p:tavLst>
                                    </p:anim>
                                    <p:anim calcmode="lin" valueType="num">
                                      <p:cBhvr>
                                        <p:cTn id="44" dur="3000" fill="hold"/>
                                        <p:tgtEl>
                                          <p:spTgt spid="63494"/>
                                        </p:tgtEl>
                                        <p:attrNameLst>
                                          <p:attrName>style.rotation</p:attrName>
                                        </p:attrNameLst>
                                      </p:cBhvr>
                                      <p:tavLst>
                                        <p:tav tm="0">
                                          <p:val>
                                            <p:fltVal val="360"/>
                                          </p:val>
                                        </p:tav>
                                        <p:tav tm="100000">
                                          <p:val>
                                            <p:fltVal val="0"/>
                                          </p:val>
                                        </p:tav>
                                      </p:tavLst>
                                    </p:anim>
                                    <p:animEffect transition="in" filter="fade">
                                      <p:cBhvr>
                                        <p:cTn id="45" dur="3000"/>
                                        <p:tgtEl>
                                          <p:spTgt spid="63494"/>
                                        </p:tgtEl>
                                      </p:cBhvr>
                                    </p:animEffect>
                                  </p:childTnLst>
                                </p:cTn>
                              </p:par>
                            </p:childTnLst>
                          </p:cTn>
                        </p:par>
                        <p:par>
                          <p:cTn id="46" fill="hold">
                            <p:stCondLst>
                              <p:cond delay="21000"/>
                            </p:stCondLst>
                            <p:childTnLst>
                              <p:par>
                                <p:cTn id="47" presetID="2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3000" fill="hold"/>
                                        <p:tgtEl>
                                          <p:spTgt spid="12"/>
                                        </p:tgtEl>
                                        <p:attrNameLst>
                                          <p:attrName>ppt_w</p:attrName>
                                        </p:attrNameLst>
                                      </p:cBhvr>
                                      <p:tavLst>
                                        <p:tav tm="0">
                                          <p:val>
                                            <p:fltVal val="0"/>
                                          </p:val>
                                        </p:tav>
                                        <p:tav tm="100000">
                                          <p:val>
                                            <p:strVal val="#ppt_w"/>
                                          </p:val>
                                        </p:tav>
                                      </p:tavLst>
                                    </p:anim>
                                    <p:anim calcmode="lin" valueType="num">
                                      <p:cBhvr>
                                        <p:cTn id="50" dur="3000" fill="hold"/>
                                        <p:tgtEl>
                                          <p:spTgt spid="12"/>
                                        </p:tgtEl>
                                        <p:attrNameLst>
                                          <p:attrName>ppt_h</p:attrName>
                                        </p:attrNameLst>
                                      </p:cBhvr>
                                      <p:tavLst>
                                        <p:tav tm="0">
                                          <p:val>
                                            <p:fltVal val="0"/>
                                          </p:val>
                                        </p:tav>
                                        <p:tav tm="100000">
                                          <p:val>
                                            <p:strVal val="#ppt_h"/>
                                          </p:val>
                                        </p:tav>
                                      </p:tavLst>
                                    </p:anim>
                                  </p:childTnLst>
                                </p:cTn>
                              </p:par>
                            </p:childTnLst>
                          </p:cTn>
                        </p:par>
                        <p:par>
                          <p:cTn id="51" fill="hold">
                            <p:stCondLst>
                              <p:cond delay="24000"/>
                            </p:stCondLst>
                            <p:childTnLst>
                              <p:par>
                                <p:cTn id="52" presetID="8" presetClass="entr" presetSubtype="1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diamond(in)">
                                      <p:cBhvr>
                                        <p:cTn id="5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10" grpId="0" animBg="1"/>
      <p:bldP spid="12"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0" y="1142984"/>
            <a:ext cx="9143999" cy="1015663"/>
          </a:xfrm>
          <a:prstGeom prst="rect">
            <a:avLst/>
          </a:prstGeom>
          <a:noFill/>
        </p:spPr>
        <p:txBody>
          <a:bodyPr wrap="square" rtlCol="1">
            <a:spAutoFit/>
          </a:bodyPr>
          <a:lstStyle/>
          <a:p>
            <a:pPr algn="ctr"/>
            <a:r>
              <a:rPr lang="ar-SA" sz="6000" dirty="0" smtClean="0">
                <a:solidFill>
                  <a:schemeClr val="accent4">
                    <a:lumMod val="75000"/>
                  </a:schemeClr>
                </a:solidFill>
                <a:cs typeface="DecoType Naskh Variants" pitchFamily="2" charset="-78"/>
              </a:rPr>
              <a:t>على الـ </a:t>
            </a:r>
            <a:r>
              <a:rPr lang="en-US" sz="6000" dirty="0" smtClean="0">
                <a:solidFill>
                  <a:schemeClr val="accent4">
                    <a:lumMod val="75000"/>
                  </a:schemeClr>
                </a:solidFill>
                <a:cs typeface="DecoType Naskh Variants" pitchFamily="2" charset="-78"/>
              </a:rPr>
              <a:t>Server </a:t>
            </a:r>
            <a:endParaRPr lang="ar-SA" sz="6000" dirty="0">
              <a:solidFill>
                <a:schemeClr val="accent4">
                  <a:lumMod val="75000"/>
                </a:schemeClr>
              </a:solidFill>
              <a:cs typeface="DecoType Naskh Variants" pitchFamily="2" charset="-78"/>
            </a:endParaRPr>
          </a:p>
        </p:txBody>
      </p:sp>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439474" y="3286124"/>
            <a:ext cx="7948010" cy="1569660"/>
          </a:xfrm>
          <a:prstGeom prst="rect">
            <a:avLst/>
          </a:prstGeom>
          <a:noFill/>
        </p:spPr>
        <p:txBody>
          <a:bodyPr wrap="none" rtlCol="1">
            <a:spAutoFit/>
          </a:bodyPr>
          <a:lstStyle/>
          <a:p>
            <a:pPr>
              <a:buFont typeface="Arial" pitchFamily="34" charset="0"/>
              <a:buChar char="•"/>
            </a:pPr>
            <a:r>
              <a:rPr lang="ar-SA" sz="4800" dirty="0" smtClean="0">
                <a:solidFill>
                  <a:schemeClr val="accent4">
                    <a:lumMod val="75000"/>
                  </a:schemeClr>
                </a:solidFill>
                <a:cs typeface="DecoType Naskh Variants" pitchFamily="2" charset="-78"/>
              </a:rPr>
              <a:t>نبحث</a:t>
            </a:r>
            <a:r>
              <a:rPr lang="ar-SA" sz="3600" dirty="0" smtClean="0"/>
              <a:t> </a:t>
            </a:r>
            <a:r>
              <a:rPr lang="ar-SA" sz="4800" dirty="0" smtClean="0">
                <a:solidFill>
                  <a:schemeClr val="accent4">
                    <a:lumMod val="75000"/>
                  </a:schemeClr>
                </a:solidFill>
                <a:cs typeface="DecoType Naskh Variants" pitchFamily="2" charset="-78"/>
              </a:rPr>
              <a:t>عن العناصر الموجودة في جوار الشبكة</a:t>
            </a:r>
          </a:p>
          <a:p>
            <a:r>
              <a:rPr lang="ar-SA" sz="4800" dirty="0" smtClean="0">
                <a:solidFill>
                  <a:schemeClr val="accent4">
                    <a:lumMod val="75000"/>
                  </a:schemeClr>
                </a:solidFill>
                <a:cs typeface="DecoType Naskh Variants" pitchFamily="2" charset="-78"/>
              </a:rPr>
              <a:t> لهذا الـ </a:t>
            </a:r>
            <a:r>
              <a:rPr lang="en-US" sz="4800" dirty="0" smtClean="0">
                <a:solidFill>
                  <a:schemeClr val="accent4">
                    <a:lumMod val="75000"/>
                  </a:schemeClr>
                </a:solidFill>
                <a:cs typeface="DecoType Naskh Variants" pitchFamily="2" charset="-78"/>
              </a:rPr>
              <a:t>Server</a:t>
            </a:r>
            <a:r>
              <a:rPr lang="ar-SA" sz="3600" dirty="0" smtClean="0"/>
              <a:t> </a:t>
            </a:r>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406998" y="2000240"/>
            <a:ext cx="8512267" cy="1323439"/>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نتأكد من إتمام عملية رفع البيانات من قبل المستخدم </a:t>
            </a:r>
            <a:r>
              <a:rPr lang="en-US" sz="4000" dirty="0" smtClean="0">
                <a:solidFill>
                  <a:schemeClr val="accent4">
                    <a:lumMod val="75000"/>
                  </a:schemeClr>
                </a:solidFill>
                <a:cs typeface="DecoType Naskh Variants" pitchFamily="2" charset="-78"/>
              </a:rPr>
              <a:t>h-a </a:t>
            </a:r>
            <a:r>
              <a:rPr lang="ar-SA" sz="4000" dirty="0" smtClean="0">
                <a:solidFill>
                  <a:schemeClr val="accent4">
                    <a:lumMod val="75000"/>
                  </a:schemeClr>
                </a:solidFill>
                <a:cs typeface="DecoType Naskh Variants" pitchFamily="2" charset="-78"/>
              </a:rPr>
              <a:t>  على</a:t>
            </a:r>
          </a:p>
          <a:p>
            <a:r>
              <a:rPr lang="ar-SA" sz="4000" dirty="0" smtClean="0">
                <a:solidFill>
                  <a:schemeClr val="accent4">
                    <a:lumMod val="75000"/>
                  </a:schemeClr>
                </a:solidFill>
                <a:cs typeface="DecoType Naskh Variants" pitchFamily="2" charset="-78"/>
              </a:rPr>
              <a:t> الخادم </a:t>
            </a:r>
            <a:r>
              <a:rPr lang="en-US" sz="4000" dirty="0" smtClean="0">
                <a:solidFill>
                  <a:schemeClr val="accent4">
                    <a:lumMod val="75000"/>
                  </a:schemeClr>
                </a:solidFill>
                <a:cs typeface="DecoType Naskh Variants" pitchFamily="2" charset="-78"/>
              </a:rPr>
              <a:t>www</a:t>
            </a:r>
            <a:r>
              <a:rPr lang="ar-SA" dirty="0" smtClean="0"/>
              <a:t> </a:t>
            </a:r>
            <a:endParaRPr lang="ar-SA" dirty="0"/>
          </a:p>
        </p:txBody>
      </p:sp>
      <p:sp>
        <p:nvSpPr>
          <p:cNvPr id="3" name="مربع نص 2"/>
          <p:cNvSpPr txBox="1"/>
          <p:nvPr/>
        </p:nvSpPr>
        <p:spPr>
          <a:xfrm>
            <a:off x="0" y="4214818"/>
            <a:ext cx="9144000" cy="830997"/>
          </a:xfrm>
          <a:prstGeom prst="rect">
            <a:avLst/>
          </a:prstGeom>
          <a:noFill/>
        </p:spPr>
        <p:txBody>
          <a:bodyPr wrap="square" rtlCol="1">
            <a:spAutoFit/>
          </a:bodyPr>
          <a:lstStyle/>
          <a:p>
            <a:pPr algn="ctr"/>
            <a:r>
              <a:rPr lang="ar-SA" sz="4800" dirty="0" smtClean="0">
                <a:solidFill>
                  <a:schemeClr val="accent4">
                    <a:lumMod val="75000"/>
                  </a:schemeClr>
                </a:solidFill>
                <a:cs typeface="DecoType Naskh Variants" pitchFamily="2" charset="-78"/>
              </a:rPr>
              <a:t>فعلى الخادم </a:t>
            </a:r>
            <a:r>
              <a:rPr lang="en-US" sz="4800" dirty="0" smtClean="0">
                <a:solidFill>
                  <a:schemeClr val="accent4">
                    <a:lumMod val="75000"/>
                  </a:schemeClr>
                </a:solidFill>
                <a:cs typeface="DecoType Naskh Variants" pitchFamily="2" charset="-78"/>
              </a:rPr>
              <a:t>www </a:t>
            </a:r>
            <a:r>
              <a:rPr lang="ar-SA" sz="4800" dirty="0" smtClean="0">
                <a:solidFill>
                  <a:schemeClr val="accent4">
                    <a:lumMod val="75000"/>
                  </a:schemeClr>
                </a:solidFill>
                <a:cs typeface="DecoType Naskh Variants" pitchFamily="2" charset="-78"/>
              </a:rPr>
              <a:t>  نجد ما يلي:</a:t>
            </a:r>
            <a:endParaRPr lang="ar-SA" sz="4800" dirty="0">
              <a:solidFill>
                <a:schemeClr val="accent4">
                  <a:lumMod val="75000"/>
                </a:schemeClr>
              </a:solidFill>
              <a:cs typeface="DecoType Naskh Variants" pitchFamily="2" charset="-78"/>
            </a:endParaRPr>
          </a:p>
        </p:txBody>
      </p:sp>
      <p:sp>
        <p:nvSpPr>
          <p:cNvPr id="5" name="مربع نص 4"/>
          <p:cNvSpPr txBox="1"/>
          <p:nvPr/>
        </p:nvSpPr>
        <p:spPr>
          <a:xfrm>
            <a:off x="1071538" y="542926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0" y="0"/>
            <a:ext cx="1142976" cy="92867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15" name="Picture 3"/>
          <p:cNvPicPr>
            <a:picLocks noChangeAspect="1" noChangeArrowheads="1"/>
          </p:cNvPicPr>
          <p:nvPr/>
        </p:nvPicPr>
        <p:blipFill>
          <a:blip r:embed="rId3"/>
          <a:srcRect/>
          <a:stretch>
            <a:fillRect/>
          </a:stretch>
        </p:blipFill>
        <p:spPr bwMode="auto">
          <a:xfrm>
            <a:off x="-1" y="-1"/>
            <a:ext cx="9144001" cy="6858001"/>
          </a:xfrm>
          <a:prstGeom prst="rect">
            <a:avLst/>
          </a:prstGeom>
          <a:noFill/>
          <a:ln w="9525">
            <a:noFill/>
            <a:miter lim="800000"/>
            <a:headEnd/>
            <a:tailEnd/>
          </a:ln>
          <a:effectLst/>
        </p:spPr>
      </p:pic>
      <p:sp>
        <p:nvSpPr>
          <p:cNvPr id="5" name="مستطيل مستدير الزوايا 4"/>
          <p:cNvSpPr/>
          <p:nvPr/>
        </p:nvSpPr>
        <p:spPr>
          <a:xfrm>
            <a:off x="1928794" y="1785926"/>
            <a:ext cx="857256" cy="100013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16"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7" name="مستطيل مستدير الزوايا 6"/>
          <p:cNvSpPr/>
          <p:nvPr/>
        </p:nvSpPr>
        <p:spPr>
          <a:xfrm>
            <a:off x="1928794" y="1428736"/>
            <a:ext cx="1143008" cy="142876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18" name="Picture 6"/>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10" name="مستطيل مستدير الزوايا 9"/>
          <p:cNvSpPr/>
          <p:nvPr/>
        </p:nvSpPr>
        <p:spPr>
          <a:xfrm>
            <a:off x="6143636" y="1428736"/>
            <a:ext cx="1285884" cy="157163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19" name="Picture 7"/>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2" name="مستطيل مستدير الزوايا 11"/>
          <p:cNvSpPr/>
          <p:nvPr/>
        </p:nvSpPr>
        <p:spPr>
          <a:xfrm>
            <a:off x="7572396" y="1428736"/>
            <a:ext cx="1214446"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20" name="Picture 8"/>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4" name="مستطيل مستدير الزوايا 13"/>
          <p:cNvSpPr/>
          <p:nvPr/>
        </p:nvSpPr>
        <p:spPr>
          <a:xfrm>
            <a:off x="1857356" y="1428736"/>
            <a:ext cx="1285884" cy="142876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4522" name="Picture 10"/>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15" name="مربع نص 14"/>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6" name="مربع نص 1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p:cTn id="7" dur="3000" fill="hold"/>
                                        <p:tgtEl>
                                          <p:spTgt spid="64514"/>
                                        </p:tgtEl>
                                        <p:attrNameLst>
                                          <p:attrName>ppt_w</p:attrName>
                                        </p:attrNameLst>
                                      </p:cBhvr>
                                      <p:tavLst>
                                        <p:tav tm="0">
                                          <p:val>
                                            <p:fltVal val="0"/>
                                          </p:val>
                                        </p:tav>
                                        <p:tav tm="100000">
                                          <p:val>
                                            <p:strVal val="#ppt_w"/>
                                          </p:val>
                                        </p:tav>
                                      </p:tavLst>
                                    </p:anim>
                                    <p:anim calcmode="lin" valueType="num">
                                      <p:cBhvr>
                                        <p:cTn id="8" dur="3000" fill="hold"/>
                                        <p:tgtEl>
                                          <p:spTgt spid="64514"/>
                                        </p:tgtEl>
                                        <p:attrNameLst>
                                          <p:attrName>ppt_h</p:attrName>
                                        </p:attrNameLst>
                                      </p:cBhvr>
                                      <p:tavLst>
                                        <p:tav tm="0">
                                          <p:val>
                                            <p:fltVal val="0"/>
                                          </p:val>
                                        </p:tav>
                                        <p:tav tm="100000">
                                          <p:val>
                                            <p:strVal val="#ppt_h"/>
                                          </p:val>
                                        </p:tav>
                                      </p:tavLst>
                                    </p:anim>
                                    <p:anim calcmode="lin" valueType="num">
                                      <p:cBhvr>
                                        <p:cTn id="9" dur="3000" fill="hold"/>
                                        <p:tgtEl>
                                          <p:spTgt spid="64514"/>
                                        </p:tgtEl>
                                        <p:attrNameLst>
                                          <p:attrName>ppt_x</p:attrName>
                                        </p:attrNameLst>
                                      </p:cBhvr>
                                      <p:tavLst>
                                        <p:tav tm="0" fmla="#ppt_x+(cos(-2*pi*(1-$))*-#ppt_x-sin(-2*pi*(1-$))*(1-#ppt_y))*(1-$)">
                                          <p:val>
                                            <p:fltVal val="0"/>
                                          </p:val>
                                        </p:tav>
                                        <p:tav tm="100000">
                                          <p:val>
                                            <p:fltVal val="1"/>
                                          </p:val>
                                        </p:tav>
                                      </p:tavLst>
                                    </p:anim>
                                    <p:anim calcmode="lin" valueType="num">
                                      <p:cBhvr>
                                        <p:cTn id="10" dur="3000" fill="hold"/>
                                        <p:tgtEl>
                                          <p:spTgt spid="645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3000"/>
                            </p:stCondLst>
                            <p:childTnLst>
                              <p:par>
                                <p:cTn id="12" presetID="49" presetClass="entr" presetSubtype="0" decel="10000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0" fill="hold"/>
                                        <p:tgtEl>
                                          <p:spTgt spid="3"/>
                                        </p:tgtEl>
                                        <p:attrNameLst>
                                          <p:attrName>ppt_w</p:attrName>
                                        </p:attrNameLst>
                                      </p:cBhvr>
                                      <p:tavLst>
                                        <p:tav tm="0">
                                          <p:val>
                                            <p:fltVal val="0"/>
                                          </p:val>
                                        </p:tav>
                                        <p:tav tm="100000">
                                          <p:val>
                                            <p:strVal val="#ppt_w"/>
                                          </p:val>
                                        </p:tav>
                                      </p:tavLst>
                                    </p:anim>
                                    <p:anim calcmode="lin" valueType="num">
                                      <p:cBhvr>
                                        <p:cTn id="15" dur="3000" fill="hold"/>
                                        <p:tgtEl>
                                          <p:spTgt spid="3"/>
                                        </p:tgtEl>
                                        <p:attrNameLst>
                                          <p:attrName>ppt_h</p:attrName>
                                        </p:attrNameLst>
                                      </p:cBhvr>
                                      <p:tavLst>
                                        <p:tav tm="0">
                                          <p:val>
                                            <p:fltVal val="0"/>
                                          </p:val>
                                        </p:tav>
                                        <p:tav tm="100000">
                                          <p:val>
                                            <p:strVal val="#ppt_h"/>
                                          </p:val>
                                        </p:tav>
                                      </p:tavLst>
                                    </p:anim>
                                    <p:anim calcmode="lin" valueType="num">
                                      <p:cBhvr>
                                        <p:cTn id="16" dur="3000" fill="hold"/>
                                        <p:tgtEl>
                                          <p:spTgt spid="3"/>
                                        </p:tgtEl>
                                        <p:attrNameLst>
                                          <p:attrName>style.rotation</p:attrName>
                                        </p:attrNameLst>
                                      </p:cBhvr>
                                      <p:tavLst>
                                        <p:tav tm="0">
                                          <p:val>
                                            <p:fltVal val="360"/>
                                          </p:val>
                                        </p:tav>
                                        <p:tav tm="100000">
                                          <p:val>
                                            <p:fltVal val="0"/>
                                          </p:val>
                                        </p:tav>
                                      </p:tavLst>
                                    </p:anim>
                                    <p:animEffect transition="in" filter="fade">
                                      <p:cBhvr>
                                        <p:cTn id="17" dur="3000"/>
                                        <p:tgtEl>
                                          <p:spTgt spid="3"/>
                                        </p:tgtEl>
                                      </p:cBhvr>
                                    </p:animEffect>
                                  </p:childTnLst>
                                </p:cTn>
                              </p:par>
                            </p:childTnLst>
                          </p:cTn>
                        </p:par>
                        <p:par>
                          <p:cTn id="18" fill="hold">
                            <p:stCondLst>
                              <p:cond delay="6000"/>
                            </p:stCondLst>
                            <p:childTnLst>
                              <p:par>
                                <p:cTn id="19" presetID="23" presetClass="entr" presetSubtype="16" fill="hold" nodeType="afterEffect">
                                  <p:stCondLst>
                                    <p:cond delay="0"/>
                                  </p:stCondLst>
                                  <p:childTnLst>
                                    <p:set>
                                      <p:cBhvr>
                                        <p:cTn id="20" dur="1" fill="hold">
                                          <p:stCondLst>
                                            <p:cond delay="0"/>
                                          </p:stCondLst>
                                        </p:cTn>
                                        <p:tgtEl>
                                          <p:spTgt spid="64515"/>
                                        </p:tgtEl>
                                        <p:attrNameLst>
                                          <p:attrName>style.visibility</p:attrName>
                                        </p:attrNameLst>
                                      </p:cBhvr>
                                      <p:to>
                                        <p:strVal val="visible"/>
                                      </p:to>
                                    </p:set>
                                    <p:anim calcmode="lin" valueType="num">
                                      <p:cBhvr>
                                        <p:cTn id="21" dur="3000" fill="hold"/>
                                        <p:tgtEl>
                                          <p:spTgt spid="64515"/>
                                        </p:tgtEl>
                                        <p:attrNameLst>
                                          <p:attrName>ppt_w</p:attrName>
                                        </p:attrNameLst>
                                      </p:cBhvr>
                                      <p:tavLst>
                                        <p:tav tm="0">
                                          <p:val>
                                            <p:fltVal val="0"/>
                                          </p:val>
                                        </p:tav>
                                        <p:tav tm="100000">
                                          <p:val>
                                            <p:strVal val="#ppt_w"/>
                                          </p:val>
                                        </p:tav>
                                      </p:tavLst>
                                    </p:anim>
                                    <p:anim calcmode="lin" valueType="num">
                                      <p:cBhvr>
                                        <p:cTn id="22" dur="3000" fill="hold"/>
                                        <p:tgtEl>
                                          <p:spTgt spid="64515"/>
                                        </p:tgtEl>
                                        <p:attrNameLst>
                                          <p:attrName>ppt_h</p:attrName>
                                        </p:attrNameLst>
                                      </p:cBhvr>
                                      <p:tavLst>
                                        <p:tav tm="0">
                                          <p:val>
                                            <p:fltVal val="0"/>
                                          </p:val>
                                        </p:tav>
                                        <p:tav tm="100000">
                                          <p:val>
                                            <p:strVal val="#ppt_h"/>
                                          </p:val>
                                        </p:tav>
                                      </p:tavLst>
                                    </p:anim>
                                  </p:childTnLst>
                                </p:cTn>
                              </p:par>
                            </p:childTnLst>
                          </p:cTn>
                        </p:par>
                        <p:par>
                          <p:cTn id="23" fill="hold">
                            <p:stCondLst>
                              <p:cond delay="9000"/>
                            </p:stCondLst>
                            <p:childTnLst>
                              <p:par>
                                <p:cTn id="24" presetID="2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3000" fill="hold"/>
                                        <p:tgtEl>
                                          <p:spTgt spid="5"/>
                                        </p:tgtEl>
                                        <p:attrNameLst>
                                          <p:attrName>ppt_w</p:attrName>
                                        </p:attrNameLst>
                                      </p:cBhvr>
                                      <p:tavLst>
                                        <p:tav tm="0">
                                          <p:val>
                                            <p:fltVal val="0"/>
                                          </p:val>
                                        </p:tav>
                                        <p:tav tm="100000">
                                          <p:val>
                                            <p:strVal val="#ppt_w"/>
                                          </p:val>
                                        </p:tav>
                                      </p:tavLst>
                                    </p:anim>
                                    <p:anim calcmode="lin" valueType="num">
                                      <p:cBhvr>
                                        <p:cTn id="27" dur="3000" fill="hold"/>
                                        <p:tgtEl>
                                          <p:spTgt spid="5"/>
                                        </p:tgtEl>
                                        <p:attrNameLst>
                                          <p:attrName>ppt_h</p:attrName>
                                        </p:attrNameLst>
                                      </p:cBhvr>
                                      <p:tavLst>
                                        <p:tav tm="0">
                                          <p:val>
                                            <p:fltVal val="0"/>
                                          </p:val>
                                        </p:tav>
                                        <p:tav tm="100000">
                                          <p:val>
                                            <p:strVal val="#ppt_h"/>
                                          </p:val>
                                        </p:tav>
                                      </p:tavLst>
                                    </p:anim>
                                  </p:childTnLst>
                                </p:cTn>
                              </p:par>
                            </p:childTnLst>
                          </p:cTn>
                        </p:par>
                        <p:par>
                          <p:cTn id="28" fill="hold">
                            <p:stCondLst>
                              <p:cond delay="12000"/>
                            </p:stCondLst>
                            <p:childTnLst>
                              <p:par>
                                <p:cTn id="29" presetID="52" presetClass="entr" presetSubtype="0" fill="hold" nodeType="afterEffect">
                                  <p:stCondLst>
                                    <p:cond delay="0"/>
                                  </p:stCondLst>
                                  <p:childTnLst>
                                    <p:set>
                                      <p:cBhvr>
                                        <p:cTn id="30" dur="1" fill="hold">
                                          <p:stCondLst>
                                            <p:cond delay="0"/>
                                          </p:stCondLst>
                                        </p:cTn>
                                        <p:tgtEl>
                                          <p:spTgt spid="64516"/>
                                        </p:tgtEl>
                                        <p:attrNameLst>
                                          <p:attrName>style.visibility</p:attrName>
                                        </p:attrNameLst>
                                      </p:cBhvr>
                                      <p:to>
                                        <p:strVal val="visible"/>
                                      </p:to>
                                    </p:set>
                                    <p:animScale>
                                      <p:cBhvr>
                                        <p:cTn id="31" dur="3000" decel="50000" fill="hold">
                                          <p:stCondLst>
                                            <p:cond delay="0"/>
                                          </p:stCondLst>
                                        </p:cTn>
                                        <p:tgtEl>
                                          <p:spTgt spid="645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3000" decel="50000" fill="hold">
                                          <p:stCondLst>
                                            <p:cond delay="0"/>
                                          </p:stCondLst>
                                        </p:cTn>
                                        <p:tgtEl>
                                          <p:spTgt spid="64516"/>
                                        </p:tgtEl>
                                        <p:attrNameLst>
                                          <p:attrName>ppt_x</p:attrName>
                                          <p:attrName>ppt_y</p:attrName>
                                        </p:attrNameLst>
                                      </p:cBhvr>
                                    </p:animMotion>
                                    <p:animEffect transition="in" filter="fade">
                                      <p:cBhvr>
                                        <p:cTn id="33" dur="3000"/>
                                        <p:tgtEl>
                                          <p:spTgt spid="64516"/>
                                        </p:tgtEl>
                                      </p:cBhvr>
                                    </p:animEffect>
                                  </p:childTnLst>
                                </p:cTn>
                              </p:par>
                            </p:childTnLst>
                          </p:cTn>
                        </p:par>
                        <p:par>
                          <p:cTn id="34" fill="hold">
                            <p:stCondLst>
                              <p:cond delay="15000"/>
                            </p:stCondLst>
                            <p:childTnLst>
                              <p:par>
                                <p:cTn id="35" presetID="2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3000"/>
                                        <p:tgtEl>
                                          <p:spTgt spid="7"/>
                                        </p:tgtEl>
                                      </p:cBhvr>
                                    </p:animEffect>
                                  </p:childTnLst>
                                </p:cTn>
                              </p:par>
                            </p:childTnLst>
                          </p:cTn>
                        </p:par>
                        <p:par>
                          <p:cTn id="38" fill="hold">
                            <p:stCondLst>
                              <p:cond delay="18000"/>
                            </p:stCondLst>
                            <p:childTnLst>
                              <p:par>
                                <p:cTn id="39" presetID="30" presetClass="entr" presetSubtype="0" fill="hold" nodeType="afterEffect">
                                  <p:stCondLst>
                                    <p:cond delay="0"/>
                                  </p:stCondLst>
                                  <p:childTnLst>
                                    <p:set>
                                      <p:cBhvr>
                                        <p:cTn id="40" dur="1" fill="hold">
                                          <p:stCondLst>
                                            <p:cond delay="0"/>
                                          </p:stCondLst>
                                        </p:cTn>
                                        <p:tgtEl>
                                          <p:spTgt spid="64518"/>
                                        </p:tgtEl>
                                        <p:attrNameLst>
                                          <p:attrName>style.visibility</p:attrName>
                                        </p:attrNameLst>
                                      </p:cBhvr>
                                      <p:to>
                                        <p:strVal val="visible"/>
                                      </p:to>
                                    </p:set>
                                    <p:animEffect transition="in" filter="fade">
                                      <p:cBhvr>
                                        <p:cTn id="41" dur="2400" decel="100000"/>
                                        <p:tgtEl>
                                          <p:spTgt spid="64518"/>
                                        </p:tgtEl>
                                      </p:cBhvr>
                                    </p:animEffect>
                                    <p:anim calcmode="lin" valueType="num">
                                      <p:cBhvr>
                                        <p:cTn id="42" dur="2400" decel="100000" fill="hold"/>
                                        <p:tgtEl>
                                          <p:spTgt spid="64518"/>
                                        </p:tgtEl>
                                        <p:attrNameLst>
                                          <p:attrName>style.rotation</p:attrName>
                                        </p:attrNameLst>
                                      </p:cBhvr>
                                      <p:tavLst>
                                        <p:tav tm="0">
                                          <p:val>
                                            <p:fltVal val="-90"/>
                                          </p:val>
                                        </p:tav>
                                        <p:tav tm="100000">
                                          <p:val>
                                            <p:fltVal val="0"/>
                                          </p:val>
                                        </p:tav>
                                      </p:tavLst>
                                    </p:anim>
                                    <p:anim calcmode="lin" valueType="num">
                                      <p:cBhvr>
                                        <p:cTn id="43" dur="2400" decel="100000" fill="hold"/>
                                        <p:tgtEl>
                                          <p:spTgt spid="64518"/>
                                        </p:tgtEl>
                                        <p:attrNameLst>
                                          <p:attrName>ppt_x</p:attrName>
                                        </p:attrNameLst>
                                      </p:cBhvr>
                                      <p:tavLst>
                                        <p:tav tm="0">
                                          <p:val>
                                            <p:strVal val="#ppt_x+0.4"/>
                                          </p:val>
                                        </p:tav>
                                        <p:tav tm="100000">
                                          <p:val>
                                            <p:strVal val="#ppt_x-0.05"/>
                                          </p:val>
                                        </p:tav>
                                      </p:tavLst>
                                    </p:anim>
                                    <p:anim calcmode="lin" valueType="num">
                                      <p:cBhvr>
                                        <p:cTn id="44" dur="2400" decel="100000" fill="hold"/>
                                        <p:tgtEl>
                                          <p:spTgt spid="64518"/>
                                        </p:tgtEl>
                                        <p:attrNameLst>
                                          <p:attrName>ppt_y</p:attrName>
                                        </p:attrNameLst>
                                      </p:cBhvr>
                                      <p:tavLst>
                                        <p:tav tm="0">
                                          <p:val>
                                            <p:strVal val="#ppt_y-0.4"/>
                                          </p:val>
                                        </p:tav>
                                        <p:tav tm="100000">
                                          <p:val>
                                            <p:strVal val="#ppt_y+0.1"/>
                                          </p:val>
                                        </p:tav>
                                      </p:tavLst>
                                    </p:anim>
                                    <p:anim calcmode="lin" valueType="num">
                                      <p:cBhvr>
                                        <p:cTn id="45" dur="600" accel="100000" fill="hold">
                                          <p:stCondLst>
                                            <p:cond delay="2400"/>
                                          </p:stCondLst>
                                        </p:cTn>
                                        <p:tgtEl>
                                          <p:spTgt spid="64518"/>
                                        </p:tgtEl>
                                        <p:attrNameLst>
                                          <p:attrName>ppt_x</p:attrName>
                                        </p:attrNameLst>
                                      </p:cBhvr>
                                      <p:tavLst>
                                        <p:tav tm="0">
                                          <p:val>
                                            <p:strVal val="#ppt_x-0.05"/>
                                          </p:val>
                                        </p:tav>
                                        <p:tav tm="100000">
                                          <p:val>
                                            <p:strVal val="#ppt_x"/>
                                          </p:val>
                                        </p:tav>
                                      </p:tavLst>
                                    </p:anim>
                                    <p:anim calcmode="lin" valueType="num">
                                      <p:cBhvr>
                                        <p:cTn id="46" dur="600" accel="100000" fill="hold">
                                          <p:stCondLst>
                                            <p:cond delay="2400"/>
                                          </p:stCondLst>
                                        </p:cTn>
                                        <p:tgtEl>
                                          <p:spTgt spid="64518"/>
                                        </p:tgtEl>
                                        <p:attrNameLst>
                                          <p:attrName>ppt_y</p:attrName>
                                        </p:attrNameLst>
                                      </p:cBhvr>
                                      <p:tavLst>
                                        <p:tav tm="0">
                                          <p:val>
                                            <p:strVal val="#ppt_y+0.1"/>
                                          </p:val>
                                        </p:tav>
                                        <p:tav tm="100000">
                                          <p:val>
                                            <p:strVal val="#ppt_y"/>
                                          </p:val>
                                        </p:tav>
                                      </p:tavLst>
                                    </p:anim>
                                  </p:childTnLst>
                                </p:cTn>
                              </p:par>
                            </p:childTnLst>
                          </p:cTn>
                        </p:par>
                        <p:par>
                          <p:cTn id="47" fill="hold">
                            <p:stCondLst>
                              <p:cond delay="21000"/>
                            </p:stCondLst>
                            <p:childTnLst>
                              <p:par>
                                <p:cTn id="48" presetID="25"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1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1" dur="1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2" dur="1500" accel="50000" fill="hold">
                                          <p:stCondLst>
                                            <p:cond delay="1500"/>
                                          </p:stCondLst>
                                        </p:cTn>
                                        <p:tgtEl>
                                          <p:spTgt spid="10"/>
                                        </p:tgtEl>
                                        <p:attrNameLst>
                                          <p:attrName>ppt_w</p:attrName>
                                        </p:attrNameLst>
                                      </p:cBhvr>
                                      <p:tavLst>
                                        <p:tav tm="0">
                                          <p:val>
                                            <p:strVal val="#ppt_w*.05"/>
                                          </p:val>
                                        </p:tav>
                                        <p:tav tm="100000">
                                          <p:val>
                                            <p:strVal val="#ppt_w"/>
                                          </p:val>
                                        </p:tav>
                                      </p:tavLst>
                                    </p:anim>
                                    <p:anim calcmode="lin" valueType="num">
                                      <p:cBhvr>
                                        <p:cTn id="53" dur="3000" fill="hold"/>
                                        <p:tgtEl>
                                          <p:spTgt spid="10"/>
                                        </p:tgtEl>
                                        <p:attrNameLst>
                                          <p:attrName>ppt_h</p:attrName>
                                        </p:attrNameLst>
                                      </p:cBhvr>
                                      <p:tavLst>
                                        <p:tav tm="0">
                                          <p:val>
                                            <p:strVal val="#ppt_h"/>
                                          </p:val>
                                        </p:tav>
                                        <p:tav tm="100000">
                                          <p:val>
                                            <p:strVal val="#ppt_h"/>
                                          </p:val>
                                        </p:tav>
                                      </p:tavLst>
                                    </p:anim>
                                    <p:anim calcmode="lin" valueType="num">
                                      <p:cBhvr>
                                        <p:cTn id="54" dur="1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5" dur="1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6" dur="1500" accel="50000" fill="hold">
                                          <p:stCondLst>
                                            <p:cond delay="1500"/>
                                          </p:stCondLst>
                                        </p:cTn>
                                        <p:tgtEl>
                                          <p:spTgt spid="10"/>
                                        </p:tgtEl>
                                        <p:attrNameLst>
                                          <p:attrName>ppt_y</p:attrName>
                                        </p:attrNameLst>
                                      </p:cBhvr>
                                      <p:tavLst>
                                        <p:tav tm="0">
                                          <p:val>
                                            <p:strVal val="#ppt_y+.1"/>
                                          </p:val>
                                        </p:tav>
                                        <p:tav tm="100000">
                                          <p:val>
                                            <p:strVal val="#ppt_y"/>
                                          </p:val>
                                        </p:tav>
                                      </p:tavLst>
                                    </p:anim>
                                    <p:animEffect transition="in" filter="fade">
                                      <p:cBhvr>
                                        <p:cTn id="57" dur="3000" decel="50000">
                                          <p:stCondLst>
                                            <p:cond delay="0"/>
                                          </p:stCondLst>
                                        </p:cTn>
                                        <p:tgtEl>
                                          <p:spTgt spid="10"/>
                                        </p:tgtEl>
                                      </p:cBhvr>
                                    </p:animEffect>
                                  </p:childTnLst>
                                </p:cTn>
                              </p:par>
                            </p:childTnLst>
                          </p:cTn>
                        </p:par>
                        <p:par>
                          <p:cTn id="58" fill="hold">
                            <p:stCondLst>
                              <p:cond delay="24000"/>
                            </p:stCondLst>
                            <p:childTnLst>
                              <p:par>
                                <p:cTn id="59" presetID="15" presetClass="entr" presetSubtype="0" fill="hold" nodeType="afterEffect">
                                  <p:stCondLst>
                                    <p:cond delay="0"/>
                                  </p:stCondLst>
                                  <p:childTnLst>
                                    <p:set>
                                      <p:cBhvr>
                                        <p:cTn id="60" dur="1" fill="hold">
                                          <p:stCondLst>
                                            <p:cond delay="0"/>
                                          </p:stCondLst>
                                        </p:cTn>
                                        <p:tgtEl>
                                          <p:spTgt spid="64519"/>
                                        </p:tgtEl>
                                        <p:attrNameLst>
                                          <p:attrName>style.visibility</p:attrName>
                                        </p:attrNameLst>
                                      </p:cBhvr>
                                      <p:to>
                                        <p:strVal val="visible"/>
                                      </p:to>
                                    </p:set>
                                    <p:anim calcmode="lin" valueType="num">
                                      <p:cBhvr>
                                        <p:cTn id="61" dur="3000" fill="hold"/>
                                        <p:tgtEl>
                                          <p:spTgt spid="64519"/>
                                        </p:tgtEl>
                                        <p:attrNameLst>
                                          <p:attrName>ppt_w</p:attrName>
                                        </p:attrNameLst>
                                      </p:cBhvr>
                                      <p:tavLst>
                                        <p:tav tm="0">
                                          <p:val>
                                            <p:fltVal val="0"/>
                                          </p:val>
                                        </p:tav>
                                        <p:tav tm="100000">
                                          <p:val>
                                            <p:strVal val="#ppt_w"/>
                                          </p:val>
                                        </p:tav>
                                      </p:tavLst>
                                    </p:anim>
                                    <p:anim calcmode="lin" valueType="num">
                                      <p:cBhvr>
                                        <p:cTn id="62" dur="3000" fill="hold"/>
                                        <p:tgtEl>
                                          <p:spTgt spid="64519"/>
                                        </p:tgtEl>
                                        <p:attrNameLst>
                                          <p:attrName>ppt_h</p:attrName>
                                        </p:attrNameLst>
                                      </p:cBhvr>
                                      <p:tavLst>
                                        <p:tav tm="0">
                                          <p:val>
                                            <p:fltVal val="0"/>
                                          </p:val>
                                        </p:tav>
                                        <p:tav tm="100000">
                                          <p:val>
                                            <p:strVal val="#ppt_h"/>
                                          </p:val>
                                        </p:tav>
                                      </p:tavLst>
                                    </p:anim>
                                    <p:anim calcmode="lin" valueType="num">
                                      <p:cBhvr>
                                        <p:cTn id="63" dur="3000" fill="hold"/>
                                        <p:tgtEl>
                                          <p:spTgt spid="64519"/>
                                        </p:tgtEl>
                                        <p:attrNameLst>
                                          <p:attrName>ppt_x</p:attrName>
                                        </p:attrNameLst>
                                      </p:cBhvr>
                                      <p:tavLst>
                                        <p:tav tm="0" fmla="#ppt_x+(cos(-2*pi*(1-$))*-#ppt_x-sin(-2*pi*(1-$))*(1-#ppt_y))*(1-$)">
                                          <p:val>
                                            <p:fltVal val="0"/>
                                          </p:val>
                                        </p:tav>
                                        <p:tav tm="100000">
                                          <p:val>
                                            <p:fltVal val="1"/>
                                          </p:val>
                                        </p:tav>
                                      </p:tavLst>
                                    </p:anim>
                                    <p:anim calcmode="lin" valueType="num">
                                      <p:cBhvr>
                                        <p:cTn id="64" dur="3000" fill="hold"/>
                                        <p:tgtEl>
                                          <p:spTgt spid="64519"/>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27000"/>
                            </p:stCondLst>
                            <p:childTnLst>
                              <p:par>
                                <p:cTn id="66" presetID="20"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edge">
                                      <p:cBhvr>
                                        <p:cTn id="68" dur="3000"/>
                                        <p:tgtEl>
                                          <p:spTgt spid="12"/>
                                        </p:tgtEl>
                                      </p:cBhvr>
                                    </p:animEffect>
                                  </p:childTnLst>
                                </p:cTn>
                              </p:par>
                            </p:childTnLst>
                          </p:cTn>
                        </p:par>
                        <p:par>
                          <p:cTn id="69" fill="hold">
                            <p:stCondLst>
                              <p:cond delay="30000"/>
                            </p:stCondLst>
                            <p:childTnLst>
                              <p:par>
                                <p:cTn id="70" presetID="23" presetClass="entr" presetSubtype="16" fill="hold" nodeType="afterEffect">
                                  <p:stCondLst>
                                    <p:cond delay="0"/>
                                  </p:stCondLst>
                                  <p:childTnLst>
                                    <p:set>
                                      <p:cBhvr>
                                        <p:cTn id="71" dur="1" fill="hold">
                                          <p:stCondLst>
                                            <p:cond delay="0"/>
                                          </p:stCondLst>
                                        </p:cTn>
                                        <p:tgtEl>
                                          <p:spTgt spid="64520"/>
                                        </p:tgtEl>
                                        <p:attrNameLst>
                                          <p:attrName>style.visibility</p:attrName>
                                        </p:attrNameLst>
                                      </p:cBhvr>
                                      <p:to>
                                        <p:strVal val="visible"/>
                                      </p:to>
                                    </p:set>
                                    <p:anim calcmode="lin" valueType="num">
                                      <p:cBhvr>
                                        <p:cTn id="72" dur="500" fill="hold"/>
                                        <p:tgtEl>
                                          <p:spTgt spid="64520"/>
                                        </p:tgtEl>
                                        <p:attrNameLst>
                                          <p:attrName>ppt_w</p:attrName>
                                        </p:attrNameLst>
                                      </p:cBhvr>
                                      <p:tavLst>
                                        <p:tav tm="0">
                                          <p:val>
                                            <p:fltVal val="0"/>
                                          </p:val>
                                        </p:tav>
                                        <p:tav tm="100000">
                                          <p:val>
                                            <p:strVal val="#ppt_w"/>
                                          </p:val>
                                        </p:tav>
                                      </p:tavLst>
                                    </p:anim>
                                    <p:anim calcmode="lin" valueType="num">
                                      <p:cBhvr>
                                        <p:cTn id="73" dur="500" fill="hold"/>
                                        <p:tgtEl>
                                          <p:spTgt spid="64520"/>
                                        </p:tgtEl>
                                        <p:attrNameLst>
                                          <p:attrName>ppt_h</p:attrName>
                                        </p:attrNameLst>
                                      </p:cBhvr>
                                      <p:tavLst>
                                        <p:tav tm="0">
                                          <p:val>
                                            <p:fltVal val="0"/>
                                          </p:val>
                                        </p:tav>
                                        <p:tav tm="100000">
                                          <p:val>
                                            <p:strVal val="#ppt_h"/>
                                          </p:val>
                                        </p:tav>
                                      </p:tavLst>
                                    </p:anim>
                                  </p:childTnLst>
                                </p:cTn>
                              </p:par>
                            </p:childTnLst>
                          </p:cTn>
                        </p:par>
                        <p:par>
                          <p:cTn id="74" fill="hold">
                            <p:stCondLst>
                              <p:cond delay="30500"/>
                            </p:stCondLst>
                            <p:childTnLst>
                              <p:par>
                                <p:cTn id="75" presetID="30"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2400" decel="100000"/>
                                        <p:tgtEl>
                                          <p:spTgt spid="14"/>
                                        </p:tgtEl>
                                      </p:cBhvr>
                                    </p:animEffect>
                                    <p:anim calcmode="lin" valueType="num">
                                      <p:cBhvr>
                                        <p:cTn id="78" dur="2400" decel="100000" fill="hold"/>
                                        <p:tgtEl>
                                          <p:spTgt spid="14"/>
                                        </p:tgtEl>
                                        <p:attrNameLst>
                                          <p:attrName>style.rotation</p:attrName>
                                        </p:attrNameLst>
                                      </p:cBhvr>
                                      <p:tavLst>
                                        <p:tav tm="0">
                                          <p:val>
                                            <p:fltVal val="-90"/>
                                          </p:val>
                                        </p:tav>
                                        <p:tav tm="100000">
                                          <p:val>
                                            <p:fltVal val="0"/>
                                          </p:val>
                                        </p:tav>
                                      </p:tavLst>
                                    </p:anim>
                                    <p:anim calcmode="lin" valueType="num">
                                      <p:cBhvr>
                                        <p:cTn id="79" dur="2400" decel="100000" fill="hold"/>
                                        <p:tgtEl>
                                          <p:spTgt spid="14"/>
                                        </p:tgtEl>
                                        <p:attrNameLst>
                                          <p:attrName>ppt_x</p:attrName>
                                        </p:attrNameLst>
                                      </p:cBhvr>
                                      <p:tavLst>
                                        <p:tav tm="0">
                                          <p:val>
                                            <p:strVal val="#ppt_x+0.4"/>
                                          </p:val>
                                        </p:tav>
                                        <p:tav tm="100000">
                                          <p:val>
                                            <p:strVal val="#ppt_x-0.05"/>
                                          </p:val>
                                        </p:tav>
                                      </p:tavLst>
                                    </p:anim>
                                    <p:anim calcmode="lin" valueType="num">
                                      <p:cBhvr>
                                        <p:cTn id="80" dur="2400" decel="100000" fill="hold"/>
                                        <p:tgtEl>
                                          <p:spTgt spid="14"/>
                                        </p:tgtEl>
                                        <p:attrNameLst>
                                          <p:attrName>ppt_y</p:attrName>
                                        </p:attrNameLst>
                                      </p:cBhvr>
                                      <p:tavLst>
                                        <p:tav tm="0">
                                          <p:val>
                                            <p:strVal val="#ppt_y-0.4"/>
                                          </p:val>
                                        </p:tav>
                                        <p:tav tm="100000">
                                          <p:val>
                                            <p:strVal val="#ppt_y+0.1"/>
                                          </p:val>
                                        </p:tav>
                                      </p:tavLst>
                                    </p:anim>
                                    <p:anim calcmode="lin" valueType="num">
                                      <p:cBhvr>
                                        <p:cTn id="81" dur="600" accel="100000" fill="hold">
                                          <p:stCondLst>
                                            <p:cond delay="2400"/>
                                          </p:stCondLst>
                                        </p:cTn>
                                        <p:tgtEl>
                                          <p:spTgt spid="14"/>
                                        </p:tgtEl>
                                        <p:attrNameLst>
                                          <p:attrName>ppt_x</p:attrName>
                                        </p:attrNameLst>
                                      </p:cBhvr>
                                      <p:tavLst>
                                        <p:tav tm="0">
                                          <p:val>
                                            <p:strVal val="#ppt_x-0.05"/>
                                          </p:val>
                                        </p:tav>
                                        <p:tav tm="100000">
                                          <p:val>
                                            <p:strVal val="#ppt_x"/>
                                          </p:val>
                                        </p:tav>
                                      </p:tavLst>
                                    </p:anim>
                                    <p:anim calcmode="lin" valueType="num">
                                      <p:cBhvr>
                                        <p:cTn id="82" dur="600" accel="100000" fill="hold">
                                          <p:stCondLst>
                                            <p:cond delay="2400"/>
                                          </p:stCondLst>
                                        </p:cTn>
                                        <p:tgtEl>
                                          <p:spTgt spid="14"/>
                                        </p:tgtEl>
                                        <p:attrNameLst>
                                          <p:attrName>ppt_y</p:attrName>
                                        </p:attrNameLst>
                                      </p:cBhvr>
                                      <p:tavLst>
                                        <p:tav tm="0">
                                          <p:val>
                                            <p:strVal val="#ppt_y+0.1"/>
                                          </p:val>
                                        </p:tav>
                                        <p:tav tm="100000">
                                          <p:val>
                                            <p:strVal val="#ppt_y"/>
                                          </p:val>
                                        </p:tav>
                                      </p:tavLst>
                                    </p:anim>
                                  </p:childTnLst>
                                </p:cTn>
                              </p:par>
                            </p:childTnLst>
                          </p:cTn>
                        </p:par>
                        <p:par>
                          <p:cTn id="83" fill="hold">
                            <p:stCondLst>
                              <p:cond delay="33500"/>
                            </p:stCondLst>
                            <p:childTnLst>
                              <p:par>
                                <p:cTn id="84" presetID="23" presetClass="entr" presetSubtype="16" fill="hold" nodeType="afterEffect">
                                  <p:stCondLst>
                                    <p:cond delay="0"/>
                                  </p:stCondLst>
                                  <p:childTnLst>
                                    <p:set>
                                      <p:cBhvr>
                                        <p:cTn id="85" dur="1" fill="hold">
                                          <p:stCondLst>
                                            <p:cond delay="0"/>
                                          </p:stCondLst>
                                        </p:cTn>
                                        <p:tgtEl>
                                          <p:spTgt spid="64522"/>
                                        </p:tgtEl>
                                        <p:attrNameLst>
                                          <p:attrName>style.visibility</p:attrName>
                                        </p:attrNameLst>
                                      </p:cBhvr>
                                      <p:to>
                                        <p:strVal val="visible"/>
                                      </p:to>
                                    </p:set>
                                    <p:anim calcmode="lin" valueType="num">
                                      <p:cBhvr>
                                        <p:cTn id="86" dur="3000" fill="hold"/>
                                        <p:tgtEl>
                                          <p:spTgt spid="64522"/>
                                        </p:tgtEl>
                                        <p:attrNameLst>
                                          <p:attrName>ppt_w</p:attrName>
                                        </p:attrNameLst>
                                      </p:cBhvr>
                                      <p:tavLst>
                                        <p:tav tm="0">
                                          <p:val>
                                            <p:fltVal val="0"/>
                                          </p:val>
                                        </p:tav>
                                        <p:tav tm="100000">
                                          <p:val>
                                            <p:strVal val="#ppt_w"/>
                                          </p:val>
                                        </p:tav>
                                      </p:tavLst>
                                    </p:anim>
                                    <p:anim calcmode="lin" valueType="num">
                                      <p:cBhvr>
                                        <p:cTn id="87" dur="3000" fill="hold"/>
                                        <p:tgtEl>
                                          <p:spTgt spid="64522"/>
                                        </p:tgtEl>
                                        <p:attrNameLst>
                                          <p:attrName>ppt_h</p:attrName>
                                        </p:attrNameLst>
                                      </p:cBhvr>
                                      <p:tavLst>
                                        <p:tav tm="0">
                                          <p:val>
                                            <p:fltVal val="0"/>
                                          </p:val>
                                        </p:tav>
                                        <p:tav tm="100000">
                                          <p:val>
                                            <p:strVal val="#ppt_h"/>
                                          </p:val>
                                        </p:tav>
                                      </p:tavLst>
                                    </p:anim>
                                  </p:childTnLst>
                                </p:cTn>
                              </p:par>
                            </p:childTnLst>
                          </p:cTn>
                        </p:par>
                        <p:par>
                          <p:cTn id="88" fill="hold">
                            <p:stCondLst>
                              <p:cond delay="36500"/>
                            </p:stCondLst>
                            <p:childTnLst>
                              <p:par>
                                <p:cTn id="89" presetID="8" presetClass="entr" presetSubtype="16"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diamond(in)">
                                      <p:cBhvr>
                                        <p:cTn id="9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2" grpId="0" animBg="1"/>
      <p:bldP spid="14" grpId="0" animBg="1"/>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928670"/>
            <a:ext cx="9001155" cy="923330"/>
          </a:xfrm>
          <a:prstGeom prst="rect">
            <a:avLst/>
          </a:prstGeom>
          <a:noFill/>
        </p:spPr>
        <p:txBody>
          <a:bodyPr wrap="square" rtlCol="1">
            <a:spAutoFit/>
          </a:bodyPr>
          <a:lstStyle/>
          <a:p>
            <a:pPr algn="ctr"/>
            <a:r>
              <a:rPr lang="ar-SA" sz="5400" dirty="0" err="1" smtClean="0">
                <a:solidFill>
                  <a:schemeClr val="accent4">
                    <a:lumMod val="75000"/>
                  </a:schemeClr>
                </a:solidFill>
                <a:cs typeface="DecoType Naskh Variants" pitchFamily="2" charset="-78"/>
              </a:rPr>
              <a:t>وبا</a:t>
            </a:r>
            <a:r>
              <a:rPr lang="ar-SA" sz="5400" dirty="0" smtClean="0">
                <a:solidFill>
                  <a:schemeClr val="accent4">
                    <a:lumMod val="75000"/>
                  </a:schemeClr>
                </a:solidFill>
                <a:cs typeface="DecoType Naskh Variants" pitchFamily="2" charset="-78"/>
              </a:rPr>
              <a:t> </a:t>
            </a:r>
            <a:r>
              <a:rPr lang="ar-SA" sz="5400" dirty="0" smtClean="0">
                <a:solidFill>
                  <a:schemeClr val="accent4">
                    <a:lumMod val="75000"/>
                  </a:schemeClr>
                </a:solidFill>
                <a:cs typeface="DecoType Naskh Variants" pitchFamily="2" charset="-78"/>
              </a:rPr>
              <a:t>لتالي </a:t>
            </a:r>
            <a:r>
              <a:rPr lang="ar-SA" sz="5400" dirty="0" smtClean="0">
                <a:solidFill>
                  <a:schemeClr val="accent4">
                    <a:lumMod val="75000"/>
                  </a:schemeClr>
                </a:solidFill>
                <a:cs typeface="DecoType Naskh Variants" pitchFamily="2" charset="-78"/>
              </a:rPr>
              <a:t>فإن الخادم </a:t>
            </a:r>
            <a:r>
              <a:rPr lang="en-US" sz="5400" dirty="0" smtClean="0">
                <a:solidFill>
                  <a:schemeClr val="accent4">
                    <a:lumMod val="75000"/>
                  </a:schemeClr>
                </a:solidFill>
                <a:cs typeface="DecoType Naskh Variants" pitchFamily="2" charset="-78"/>
              </a:rPr>
              <a:t>www</a:t>
            </a:r>
            <a:r>
              <a:rPr lang="ar-SA" sz="5400" dirty="0" smtClean="0">
                <a:solidFill>
                  <a:schemeClr val="accent4">
                    <a:lumMod val="75000"/>
                  </a:schemeClr>
                </a:solidFill>
                <a:cs typeface="DecoType Naskh Variants" pitchFamily="2" charset="-78"/>
              </a:rPr>
              <a:t> هو </a:t>
            </a:r>
            <a:r>
              <a:rPr lang="en-US" sz="5400" dirty="0" smtClean="0">
                <a:solidFill>
                  <a:schemeClr val="accent4">
                    <a:lumMod val="75000"/>
                  </a:schemeClr>
                </a:solidFill>
                <a:cs typeface="DecoType Naskh Variants" pitchFamily="2" charset="-78"/>
              </a:rPr>
              <a:t>FTP - Server</a:t>
            </a:r>
            <a:endParaRPr lang="ar-SA" sz="5400" dirty="0">
              <a:solidFill>
                <a:schemeClr val="accent4">
                  <a:lumMod val="75000"/>
                </a:schemeClr>
              </a:solidFill>
              <a:cs typeface="DecoType Naskh Variants" pitchFamily="2" charset="-78"/>
            </a:endParaRPr>
          </a:p>
        </p:txBody>
      </p:sp>
      <p:pic>
        <p:nvPicPr>
          <p:cNvPr id="7" name="صورة 6" descr="chek1.bmp"/>
          <p:cNvPicPr>
            <a:picLocks noChangeAspect="1"/>
          </p:cNvPicPr>
          <p:nvPr/>
        </p:nvPicPr>
        <p:blipFill>
          <a:blip r:embed="rId2">
            <a:clrChange>
              <a:clrFrom>
                <a:srgbClr val="FFFFFF"/>
              </a:clrFrom>
              <a:clrTo>
                <a:srgbClr val="FFFFFF">
                  <a:alpha val="0"/>
                </a:srgbClr>
              </a:clrTo>
            </a:clrChange>
            <a:duotone>
              <a:schemeClr val="accent4">
                <a:shade val="45000"/>
                <a:satMod val="135000"/>
              </a:schemeClr>
              <a:prstClr val="white"/>
            </a:duotone>
          </a:blip>
          <a:srcRect l="32857" t="17857" r="30714" b="37143"/>
          <a:stretch>
            <a:fillRect/>
          </a:stretch>
        </p:blipFill>
        <p:spPr>
          <a:xfrm>
            <a:off x="3000364" y="3000372"/>
            <a:ext cx="2775857" cy="2743200"/>
          </a:xfrm>
          <a:prstGeom prst="rect">
            <a:avLst/>
          </a:prstGeom>
          <a:ln>
            <a:noFill/>
          </a:ln>
        </p:spPr>
      </p:pic>
      <p:pic>
        <p:nvPicPr>
          <p:cNvPr id="8" name="صورة 7" descr="chek.bmp"/>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blip>
          <a:srcRect l="33000" t="17679" r="31000" b="37143"/>
          <a:stretch>
            <a:fillRect/>
          </a:stretch>
        </p:blipFill>
        <p:spPr>
          <a:xfrm>
            <a:off x="3571868" y="2357430"/>
            <a:ext cx="2743200" cy="2754085"/>
          </a:xfrm>
          <a:prstGeom prst="rect">
            <a:avLst/>
          </a:prstGeom>
          <a:noFill/>
          <a:ln>
            <a:noFill/>
          </a:ln>
        </p:spPr>
      </p:pic>
      <p:sp>
        <p:nvSpPr>
          <p:cNvPr id="9" name="مربع نص 8"/>
          <p:cNvSpPr txBox="1"/>
          <p:nvPr/>
        </p:nvSpPr>
        <p:spPr>
          <a:xfrm>
            <a:off x="1142976" y="542926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155" decel="100000"/>
                                        <p:tgtEl>
                                          <p:spTgt spid="2"/>
                                        </p:tgtEl>
                                      </p:cBhvr>
                                    </p:animEffect>
                                    <p:animScale>
                                      <p:cBhvr>
                                        <p:cTn id="8" dur="1155" decel="100000"/>
                                        <p:tgtEl>
                                          <p:spTgt spid="2"/>
                                        </p:tgtEl>
                                      </p:cBhvr>
                                      <p:from x="10000" y="10000"/>
                                      <p:to x="200000" y="450000"/>
                                    </p:animScale>
                                    <p:animScale>
                                      <p:cBhvr>
                                        <p:cTn id="9" dur="1845" accel="100000" fill="hold">
                                          <p:stCondLst>
                                            <p:cond delay="1155"/>
                                          </p:stCondLst>
                                        </p:cTn>
                                        <p:tgtEl>
                                          <p:spTgt spid="2"/>
                                        </p:tgtEl>
                                      </p:cBhvr>
                                      <p:from x="200000" y="450000"/>
                                      <p:to x="100000" y="100000"/>
                                    </p:animScale>
                                    <p:set>
                                      <p:cBhvr>
                                        <p:cTn id="10" dur="1155" fill="hold"/>
                                        <p:tgtEl>
                                          <p:spTgt spid="2"/>
                                        </p:tgtEl>
                                        <p:attrNameLst>
                                          <p:attrName>ppt_x</p:attrName>
                                        </p:attrNameLst>
                                      </p:cBhvr>
                                      <p:to>
                                        <p:strVal val="(0.5)"/>
                                      </p:to>
                                    </p:set>
                                    <p:anim from="(0.5)" to="(#ppt_x)" calcmode="lin" valueType="num">
                                      <p:cBhvr>
                                        <p:cTn id="11" dur="1845" accel="100000" fill="hold">
                                          <p:stCondLst>
                                            <p:cond delay="1155"/>
                                          </p:stCondLst>
                                        </p:cTn>
                                        <p:tgtEl>
                                          <p:spTgt spid="2"/>
                                        </p:tgtEl>
                                        <p:attrNameLst>
                                          <p:attrName>ppt_x</p:attrName>
                                        </p:attrNameLst>
                                      </p:cBhvr>
                                    </p:anim>
                                    <p:set>
                                      <p:cBhvr>
                                        <p:cTn id="12" dur="1155" fill="hold"/>
                                        <p:tgtEl>
                                          <p:spTgt spid="2"/>
                                        </p:tgtEl>
                                        <p:attrNameLst>
                                          <p:attrName>ppt_y</p:attrName>
                                        </p:attrNameLst>
                                      </p:cBhvr>
                                      <p:to>
                                        <p:strVal val="(#ppt_y+0.4)"/>
                                      </p:to>
                                    </p:set>
                                    <p:anim from="(#ppt_y+0.4)" to="(#ppt_y)" calcmode="lin" valueType="num">
                                      <p:cBhvr>
                                        <p:cTn id="13" dur="1845" accel="100000" fill="hold">
                                          <p:stCondLst>
                                            <p:cond delay="1155"/>
                                          </p:stCondLst>
                                        </p:cTn>
                                        <p:tgtEl>
                                          <p:spTgt spid="2"/>
                                        </p:tgtEl>
                                        <p:attrNameLst>
                                          <p:attrName>ppt_y</p:attrName>
                                        </p:attrNameLst>
                                      </p:cBhvr>
                                    </p:anim>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3000"/>
                                        <p:tgtEl>
                                          <p:spTgt spid="7"/>
                                        </p:tgtEl>
                                      </p:cBhvr>
                                    </p:animEffect>
                                  </p:childTnLst>
                                </p:cTn>
                              </p:par>
                            </p:childTnLst>
                          </p:cTn>
                        </p:par>
                        <p:par>
                          <p:cTn id="18" fill="hold">
                            <p:stCondLst>
                              <p:cond delay="6000"/>
                            </p:stCondLst>
                            <p:childTnLst>
                              <p:par>
                                <p:cTn id="19" presetID="2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childTnLst>
                                </p:cTn>
                              </p:par>
                            </p:childTnLst>
                          </p:cTn>
                        </p:par>
                        <p:par>
                          <p:cTn id="23" fill="hold">
                            <p:stCondLst>
                              <p:cond delay="6500"/>
                            </p:stCondLst>
                            <p:childTnLst>
                              <p:par>
                                <p:cTn id="24" presetID="8"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42876" y="427753"/>
            <a:ext cx="8786842" cy="5262979"/>
          </a:xfrm>
          <a:prstGeom prst="rect">
            <a:avLst/>
          </a:prstGeom>
          <a:noFill/>
        </p:spPr>
        <p:txBody>
          <a:bodyPr wrap="square" rtlCol="1">
            <a:spAutoFit/>
          </a:bodyPr>
          <a:lstStyle/>
          <a:p>
            <a:r>
              <a:rPr lang="ar-SA" sz="4800" dirty="0" smtClean="0">
                <a:solidFill>
                  <a:schemeClr val="accent4">
                    <a:lumMod val="75000"/>
                  </a:schemeClr>
                </a:solidFill>
                <a:cs typeface="DecoType Naskh Variants" pitchFamily="2" charset="-78"/>
              </a:rPr>
              <a:t>نأتي الآن إلى إثبات أن الخادم </a:t>
            </a:r>
            <a:r>
              <a:rPr lang="en-US" sz="4800" dirty="0" smtClean="0">
                <a:solidFill>
                  <a:schemeClr val="accent4">
                    <a:lumMod val="75000"/>
                  </a:schemeClr>
                </a:solidFill>
                <a:cs typeface="DecoType Naskh Variants" pitchFamily="2" charset="-78"/>
              </a:rPr>
              <a:t>www </a:t>
            </a:r>
            <a:r>
              <a:rPr lang="ar-SA" sz="4800" dirty="0" smtClean="0">
                <a:solidFill>
                  <a:schemeClr val="accent4">
                    <a:lumMod val="75000"/>
                  </a:schemeClr>
                </a:solidFill>
                <a:cs typeface="DecoType Naskh Variants" pitchFamily="2" charset="-78"/>
              </a:rPr>
              <a:t> قد أصبح أيضاً </a:t>
            </a:r>
            <a:endParaRPr lang="ar-SA" sz="4800" dirty="0" smtClean="0">
              <a:solidFill>
                <a:schemeClr val="accent4">
                  <a:lumMod val="75000"/>
                </a:schemeClr>
              </a:solidFill>
              <a:cs typeface="DecoType Naskh Variants" pitchFamily="2" charset="-78"/>
            </a:endParaRPr>
          </a:p>
          <a:p>
            <a:pPr algn="ctr"/>
            <a:r>
              <a:rPr lang="en-US" sz="4800" dirty="0" err="1" smtClean="0">
                <a:solidFill>
                  <a:schemeClr val="accent4">
                    <a:lumMod val="75000"/>
                  </a:schemeClr>
                </a:solidFill>
                <a:cs typeface="DecoType Naskh Variants" pitchFamily="2" charset="-78"/>
              </a:rPr>
              <a:t>DataBase</a:t>
            </a:r>
            <a:r>
              <a:rPr lang="en-US" sz="4800" dirty="0" smtClean="0">
                <a:solidFill>
                  <a:schemeClr val="accent4">
                    <a:lumMod val="75000"/>
                  </a:schemeClr>
                </a:solidFill>
                <a:cs typeface="DecoType Naskh Variants" pitchFamily="2" charset="-78"/>
              </a:rPr>
              <a:t> </a:t>
            </a:r>
            <a:r>
              <a:rPr lang="en-US" sz="4800" dirty="0" smtClean="0">
                <a:solidFill>
                  <a:schemeClr val="accent4">
                    <a:lumMod val="75000"/>
                  </a:schemeClr>
                </a:solidFill>
                <a:cs typeface="DecoType Naskh Variants" pitchFamily="2" charset="-78"/>
              </a:rPr>
              <a:t>Server</a:t>
            </a:r>
            <a:endParaRPr lang="ar-SA" sz="4800" dirty="0" smtClean="0">
              <a:solidFill>
                <a:schemeClr val="accent4">
                  <a:lumMod val="75000"/>
                </a:schemeClr>
              </a:solidFill>
              <a:cs typeface="DecoType Naskh Variants" pitchFamily="2" charset="-78"/>
            </a:endParaRPr>
          </a:p>
          <a:p>
            <a:r>
              <a:rPr lang="ar-SA" sz="4800" dirty="0" smtClean="0">
                <a:solidFill>
                  <a:schemeClr val="accent4">
                    <a:lumMod val="75000"/>
                  </a:schemeClr>
                </a:solidFill>
                <a:cs typeface="DecoType Naskh Variants" pitchFamily="2" charset="-78"/>
              </a:rPr>
              <a:t>يمكن لأي عميل الطلب من الجهة المستضيفة إنشاء قاعة </a:t>
            </a:r>
            <a:r>
              <a:rPr lang="ar-SA" sz="4800" dirty="0" smtClean="0">
                <a:solidFill>
                  <a:schemeClr val="accent4">
                    <a:lumMod val="75000"/>
                  </a:schemeClr>
                </a:solidFill>
                <a:cs typeface="DecoType Naskh Variants" pitchFamily="2" charset="-78"/>
              </a:rPr>
              <a:t>بيانات  </a:t>
            </a:r>
            <a:r>
              <a:rPr lang="ar-SA" sz="4800" dirty="0" smtClean="0">
                <a:solidFill>
                  <a:schemeClr val="accent4">
                    <a:lumMod val="75000"/>
                  </a:schemeClr>
                </a:solidFill>
                <a:cs typeface="DecoType Naskh Variants" pitchFamily="2" charset="-78"/>
              </a:rPr>
              <a:t>على </a:t>
            </a:r>
            <a:r>
              <a:rPr lang="ar-SA" sz="4800" dirty="0" smtClean="0">
                <a:solidFill>
                  <a:schemeClr val="accent4">
                    <a:lumMod val="75000"/>
                  </a:schemeClr>
                </a:solidFill>
                <a:cs typeface="DecoType Naskh Variants" pitchFamily="2" charset="-78"/>
              </a:rPr>
              <a:t>الخادم.</a:t>
            </a:r>
            <a:endParaRPr lang="ar-SA" sz="4800" dirty="0" smtClean="0">
              <a:solidFill>
                <a:schemeClr val="accent4">
                  <a:lumMod val="75000"/>
                </a:schemeClr>
              </a:solidFill>
              <a:cs typeface="DecoType Naskh Variants" pitchFamily="2" charset="-78"/>
            </a:endParaRPr>
          </a:p>
          <a:p>
            <a:r>
              <a:rPr lang="ar-SA" sz="4800" dirty="0" smtClean="0">
                <a:solidFill>
                  <a:schemeClr val="accent4">
                    <a:lumMod val="75000"/>
                  </a:schemeClr>
                </a:solidFill>
                <a:cs typeface="DecoType Naskh Variants" pitchFamily="2" charset="-78"/>
              </a:rPr>
              <a:t>يقوم العميل بعد ذلك بالاتصال بقاعدة البيانات التي تم إنشاؤها خصيصاً </a:t>
            </a:r>
            <a:r>
              <a:rPr lang="ar-SA" sz="4800" dirty="0" smtClean="0">
                <a:solidFill>
                  <a:schemeClr val="accent4">
                    <a:lumMod val="75000"/>
                  </a:schemeClr>
                </a:solidFill>
                <a:cs typeface="DecoType Naskh Variants" pitchFamily="2" charset="-78"/>
              </a:rPr>
              <a:t>له،  من </a:t>
            </a:r>
            <a:r>
              <a:rPr lang="ar-SA" sz="4800" dirty="0" smtClean="0">
                <a:solidFill>
                  <a:schemeClr val="accent4">
                    <a:lumMod val="75000"/>
                  </a:schemeClr>
                </a:solidFill>
                <a:cs typeface="DecoType Naskh Variants" pitchFamily="2" charset="-78"/>
              </a:rPr>
              <a:t>خلال البيانات التي زوّدته </a:t>
            </a:r>
            <a:r>
              <a:rPr lang="ar-SA" sz="4800" dirty="0" smtClean="0">
                <a:solidFill>
                  <a:schemeClr val="accent4">
                    <a:lumMod val="75000"/>
                  </a:schemeClr>
                </a:solidFill>
                <a:cs typeface="DecoType Naskh Variants" pitchFamily="2" charset="-78"/>
              </a:rPr>
              <a:t>بها الجهة المستضيفة وهذه البيانات هي :</a:t>
            </a:r>
          </a:p>
        </p:txBody>
      </p:sp>
      <p:sp>
        <p:nvSpPr>
          <p:cNvPr id="6" name="مربع نص 5"/>
          <p:cNvSpPr txBox="1"/>
          <p:nvPr/>
        </p:nvSpPr>
        <p:spPr>
          <a:xfrm>
            <a:off x="357158" y="550070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8"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357158" y="714356"/>
            <a:ext cx="8358214" cy="5262979"/>
          </a:xfrm>
          <a:prstGeom prst="rect">
            <a:avLst/>
          </a:prstGeom>
        </p:spPr>
        <p:txBody>
          <a:bodyPr wrap="square">
            <a:spAutoFit/>
          </a:bodyPr>
          <a:lstStyle/>
          <a:p>
            <a:endParaRPr lang="ar-SA" sz="4800" dirty="0" smtClean="0">
              <a:solidFill>
                <a:schemeClr val="accent4">
                  <a:lumMod val="75000"/>
                </a:schemeClr>
              </a:solidFill>
              <a:cs typeface="DecoType Naskh Variants" pitchFamily="2" charset="-78"/>
            </a:endParaRPr>
          </a:p>
          <a:p>
            <a:pPr marL="342900" indent="-342900">
              <a:buFont typeface="+mj-lt"/>
              <a:buAutoNum type="arabicPeriod"/>
            </a:pPr>
            <a:r>
              <a:rPr lang="ar-SA" sz="4800" dirty="0" smtClean="0">
                <a:solidFill>
                  <a:schemeClr val="accent4">
                    <a:lumMod val="75000"/>
                  </a:schemeClr>
                </a:solidFill>
                <a:cs typeface="DecoType Naskh Variants" pitchFamily="2" charset="-78"/>
              </a:rPr>
              <a:t>اسم الـ </a:t>
            </a:r>
            <a:r>
              <a:rPr lang="en-US" sz="4800" dirty="0" smtClean="0">
                <a:solidFill>
                  <a:schemeClr val="accent4">
                    <a:lumMod val="75000"/>
                  </a:schemeClr>
                </a:solidFill>
                <a:cs typeface="DecoType Naskh Variants" pitchFamily="2" charset="-78"/>
              </a:rPr>
              <a:t>DataBase Server</a:t>
            </a:r>
            <a:r>
              <a:rPr lang="ar-SA" sz="4800" dirty="0" smtClean="0">
                <a:solidFill>
                  <a:schemeClr val="accent4">
                    <a:lumMod val="75000"/>
                  </a:schemeClr>
                </a:solidFill>
                <a:cs typeface="DecoType Naskh Variants" pitchFamily="2" charset="-78"/>
              </a:rPr>
              <a:t> و في حالتنا:</a:t>
            </a:r>
          </a:p>
          <a:p>
            <a:pPr marL="342900" indent="-342900" algn="ctr"/>
            <a:r>
              <a:rPr lang="ar-SA" sz="4800" dirty="0" smtClean="0">
                <a:solidFill>
                  <a:schemeClr val="accent4">
                    <a:lumMod val="75000"/>
                  </a:schemeClr>
                </a:solidFill>
                <a:cs typeface="DecoType Naskh Variants" pitchFamily="2" charset="-78"/>
              </a:rPr>
              <a:t> </a:t>
            </a:r>
            <a:r>
              <a:rPr lang="en-US" sz="4800" dirty="0" smtClean="0">
                <a:solidFill>
                  <a:schemeClr val="accent4">
                    <a:lumMod val="75000"/>
                  </a:schemeClr>
                </a:solidFill>
                <a:cs typeface="DecoType Naskh Variants" pitchFamily="2" charset="-78"/>
              </a:rPr>
              <a:t>www.ksu.sa </a:t>
            </a:r>
            <a:r>
              <a:rPr lang="ar-SA" sz="4800" dirty="0" smtClean="0">
                <a:solidFill>
                  <a:schemeClr val="accent4">
                    <a:lumMod val="75000"/>
                  </a:schemeClr>
                </a:solidFill>
                <a:cs typeface="DecoType Naskh Variants" pitchFamily="2" charset="-78"/>
              </a:rPr>
              <a:t> أو العنوان المنطقي لهذا الخادم </a:t>
            </a:r>
            <a:r>
              <a:rPr lang="en-US" sz="4800" dirty="0" smtClean="0">
                <a:solidFill>
                  <a:schemeClr val="accent4">
                    <a:lumMod val="75000"/>
                  </a:schemeClr>
                </a:solidFill>
                <a:cs typeface="DecoType Naskh Variants" pitchFamily="2" charset="-78"/>
              </a:rPr>
              <a:t>192.168.78.1 </a:t>
            </a:r>
            <a:r>
              <a:rPr lang="ar-SA" sz="4800" dirty="0" smtClean="0">
                <a:solidFill>
                  <a:schemeClr val="accent4">
                    <a:lumMod val="75000"/>
                  </a:schemeClr>
                </a:solidFill>
                <a:cs typeface="DecoType Naskh Variants" pitchFamily="2" charset="-78"/>
              </a:rPr>
              <a:t>.</a:t>
            </a:r>
            <a:endParaRPr lang="en-US" sz="4800" dirty="0" smtClean="0">
              <a:solidFill>
                <a:schemeClr val="accent4">
                  <a:lumMod val="75000"/>
                </a:schemeClr>
              </a:solidFill>
              <a:cs typeface="DecoType Naskh Variants" pitchFamily="2" charset="-78"/>
            </a:endParaRPr>
          </a:p>
          <a:p>
            <a:pPr marL="342900" indent="-342900">
              <a:buFont typeface="+mj-lt"/>
              <a:buAutoNum type="arabicPeriod" startAt="2"/>
            </a:pPr>
            <a:r>
              <a:rPr lang="ar-SA" sz="4800" dirty="0" smtClean="0">
                <a:solidFill>
                  <a:schemeClr val="accent4">
                    <a:lumMod val="75000"/>
                  </a:schemeClr>
                </a:solidFill>
                <a:cs typeface="DecoType Naskh Variants" pitchFamily="2" charset="-78"/>
              </a:rPr>
              <a:t>اسم المستخدم </a:t>
            </a:r>
            <a:r>
              <a:rPr lang="en-US" sz="4800" dirty="0" smtClean="0">
                <a:solidFill>
                  <a:schemeClr val="accent4">
                    <a:lumMod val="75000"/>
                  </a:schemeClr>
                </a:solidFill>
                <a:cs typeface="DecoType Naskh Variants" pitchFamily="2" charset="-78"/>
              </a:rPr>
              <a:t>username</a:t>
            </a:r>
            <a:r>
              <a:rPr lang="ar-SA" sz="4800" dirty="0" smtClean="0">
                <a:solidFill>
                  <a:schemeClr val="accent4">
                    <a:lumMod val="75000"/>
                  </a:schemeClr>
                </a:solidFill>
                <a:cs typeface="DecoType Naskh Variants" pitchFamily="2" charset="-78"/>
              </a:rPr>
              <a:t> و كلمة المرور </a:t>
            </a:r>
            <a:r>
              <a:rPr lang="en-US" sz="4800" dirty="0" smtClean="0">
                <a:solidFill>
                  <a:schemeClr val="accent4">
                    <a:lumMod val="75000"/>
                  </a:schemeClr>
                </a:solidFill>
                <a:cs typeface="DecoType Naskh Variants" pitchFamily="2" charset="-78"/>
              </a:rPr>
              <a:t>password</a:t>
            </a:r>
            <a:r>
              <a:rPr lang="ar-SA" sz="4800" dirty="0" smtClean="0">
                <a:solidFill>
                  <a:schemeClr val="accent4">
                    <a:lumMod val="75000"/>
                  </a:schemeClr>
                </a:solidFill>
                <a:cs typeface="DecoType Naskh Variants" pitchFamily="2" charset="-78"/>
              </a:rPr>
              <a:t> .</a:t>
            </a:r>
          </a:p>
          <a:p>
            <a:pPr marL="342900" indent="-342900">
              <a:buFont typeface="+mj-lt"/>
              <a:buAutoNum type="arabicPeriod" startAt="2"/>
            </a:pPr>
            <a:r>
              <a:rPr lang="ar-SA" sz="4800" dirty="0" smtClean="0">
                <a:solidFill>
                  <a:schemeClr val="accent4">
                    <a:lumMod val="75000"/>
                  </a:schemeClr>
                </a:solidFill>
                <a:cs typeface="DecoType Naskh Variants" pitchFamily="2" charset="-78"/>
              </a:rPr>
              <a:t>اسم قاعدة البيانات العائدة لهذا المستخدم.</a:t>
            </a:r>
          </a:p>
        </p:txBody>
      </p:sp>
      <p:sp>
        <p:nvSpPr>
          <p:cNvPr id="6" name="مربع نص 5"/>
          <p:cNvSpPr txBox="1"/>
          <p:nvPr/>
        </p:nvSpPr>
        <p:spPr>
          <a:xfrm>
            <a:off x="285720" y="557214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785786" y="642918"/>
            <a:ext cx="7858180" cy="6001643"/>
          </a:xfrm>
          <a:prstGeom prst="rect">
            <a:avLst/>
          </a:prstGeom>
          <a:noFill/>
        </p:spPr>
        <p:txBody>
          <a:bodyPr wrap="square" rtlCol="1">
            <a:spAutoFit/>
          </a:bodyPr>
          <a:lstStyle/>
          <a:p>
            <a:r>
              <a:rPr lang="ar-SA" sz="4800" dirty="0" smtClean="0">
                <a:solidFill>
                  <a:schemeClr val="accent4">
                    <a:lumMod val="75000"/>
                  </a:schemeClr>
                </a:solidFill>
                <a:cs typeface="DecoType Naskh Variants" pitchFamily="2" charset="-78"/>
              </a:rPr>
              <a:t>حين تحقيق الاتصال بالخادم  و بالتالي الاتصال بقاعدة البيانات يبدأ المستخدم بـ</a:t>
            </a:r>
          </a:p>
          <a:p>
            <a:pPr marL="342900" indent="-342900">
              <a:buFont typeface="+mj-lt"/>
              <a:buAutoNum type="arabicPeriod"/>
            </a:pPr>
            <a:endParaRPr lang="ar-SA" sz="4800" dirty="0" smtClean="0">
              <a:solidFill>
                <a:schemeClr val="accent4">
                  <a:lumMod val="75000"/>
                </a:schemeClr>
              </a:solidFill>
              <a:cs typeface="DecoType Naskh Variants" pitchFamily="2" charset="-78"/>
            </a:endParaRPr>
          </a:p>
          <a:p>
            <a:pPr marL="342900" indent="-342900">
              <a:buFont typeface="+mj-lt"/>
              <a:buAutoNum type="arabicPeriod"/>
            </a:pPr>
            <a:r>
              <a:rPr lang="ar-SA" sz="4800" dirty="0" smtClean="0">
                <a:solidFill>
                  <a:schemeClr val="accent4">
                    <a:lumMod val="75000"/>
                  </a:schemeClr>
                </a:solidFill>
                <a:cs typeface="DecoType Naskh Variants" pitchFamily="2" charset="-78"/>
              </a:rPr>
              <a:t>بإنشاء الجداول اللازمة.</a:t>
            </a:r>
          </a:p>
          <a:p>
            <a:pPr marL="342900" indent="-342900">
              <a:buFont typeface="+mj-lt"/>
              <a:buAutoNum type="arabicPeriod"/>
            </a:pPr>
            <a:r>
              <a:rPr lang="ar-SA" sz="4800" dirty="0" smtClean="0">
                <a:solidFill>
                  <a:schemeClr val="accent4">
                    <a:lumMod val="75000"/>
                  </a:schemeClr>
                </a:solidFill>
                <a:cs typeface="DecoType Naskh Variants" pitchFamily="2" charset="-78"/>
              </a:rPr>
              <a:t>ملأ هذه الجداول بالمعلومات المناسبة.</a:t>
            </a:r>
          </a:p>
          <a:p>
            <a:pPr marL="342900" indent="-342900">
              <a:buFont typeface="+mj-lt"/>
              <a:buAutoNum type="arabicPeriod"/>
            </a:pPr>
            <a:r>
              <a:rPr lang="ar-SA" sz="4800" dirty="0" smtClean="0">
                <a:solidFill>
                  <a:schemeClr val="accent4">
                    <a:lumMod val="75000"/>
                  </a:schemeClr>
                </a:solidFill>
                <a:cs typeface="DecoType Naskh Variants" pitchFamily="2" charset="-78"/>
              </a:rPr>
              <a:t>ربط قاعدة البيانات في برامج تصميمية (صفحات إنترنت) و إظهارالبيانات لمستخدمي الشبكة.</a:t>
            </a:r>
            <a:endParaRPr lang="ar-SA" sz="4800" dirty="0">
              <a:solidFill>
                <a:schemeClr val="accent4">
                  <a:lumMod val="75000"/>
                </a:schemeClr>
              </a:solidFill>
              <a:cs typeface="DecoType Naskh Variants" pitchFamily="2" charset="-78"/>
            </a:endParaRPr>
          </a:p>
        </p:txBody>
      </p:sp>
      <p:sp>
        <p:nvSpPr>
          <p:cNvPr id="4" name="مربع نص 3"/>
          <p:cNvSpPr txBox="1"/>
          <p:nvPr/>
        </p:nvSpPr>
        <p:spPr>
          <a:xfrm>
            <a:off x="285720" y="278605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14282" y="214290"/>
            <a:ext cx="8665628" cy="6186309"/>
          </a:xfrm>
          <a:prstGeom prst="rect">
            <a:avLst/>
          </a:prstGeom>
          <a:noFill/>
        </p:spPr>
        <p:txBody>
          <a:bodyPr wrap="square" rtlCol="1">
            <a:spAutoFit/>
          </a:bodyPr>
          <a:lstStyle/>
          <a:p>
            <a:r>
              <a:rPr lang="ar-SA" sz="4400" dirty="0" smtClean="0">
                <a:solidFill>
                  <a:schemeClr val="accent4">
                    <a:lumMod val="75000"/>
                  </a:schemeClr>
                </a:solidFill>
                <a:cs typeface="DecoType Naskh Variants" pitchFamily="2" charset="-78"/>
              </a:rPr>
              <a:t>سوف نستخدم لوحة </a:t>
            </a:r>
            <a:r>
              <a:rPr lang="ar-SA" sz="4400" dirty="0" smtClean="0">
                <a:solidFill>
                  <a:schemeClr val="accent4">
                    <a:lumMod val="75000"/>
                  </a:schemeClr>
                </a:solidFill>
                <a:cs typeface="DecoType Naskh Variants" pitchFamily="2" charset="-78"/>
              </a:rPr>
              <a:t>التحكم</a:t>
            </a:r>
          </a:p>
          <a:p>
            <a:r>
              <a:rPr lang="ar-SA" sz="44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 </a:t>
            </a:r>
            <a:r>
              <a:rPr lang="en-US" sz="4400" dirty="0" err="1" smtClean="0">
                <a:solidFill>
                  <a:schemeClr val="accent4">
                    <a:lumMod val="75000"/>
                  </a:schemeClr>
                </a:solidFill>
                <a:cs typeface="DecoType Naskh Variants" pitchFamily="2" charset="-78"/>
              </a:rPr>
              <a:t>phpMyAdmin</a:t>
            </a:r>
            <a:r>
              <a:rPr lang="en-US" sz="44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Database </a:t>
            </a:r>
            <a:r>
              <a:rPr lang="en-US" sz="4400" dirty="0" smtClean="0">
                <a:solidFill>
                  <a:schemeClr val="accent4">
                    <a:lumMod val="75000"/>
                  </a:schemeClr>
                </a:solidFill>
                <a:cs typeface="DecoType Naskh Variants" pitchFamily="2" charset="-78"/>
              </a:rPr>
              <a:t>Manager</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فقط </a:t>
            </a:r>
            <a:r>
              <a:rPr lang="ar-SA" sz="4400" dirty="0" smtClean="0">
                <a:solidFill>
                  <a:schemeClr val="accent4">
                    <a:lumMod val="75000"/>
                  </a:schemeClr>
                </a:solidFill>
                <a:cs typeface="DecoType Naskh Variants" pitchFamily="2" charset="-78"/>
              </a:rPr>
              <a:t>لعملية التأكد من نتائج </a:t>
            </a:r>
            <a:r>
              <a:rPr lang="ar-SA" sz="4400" dirty="0" smtClean="0">
                <a:solidFill>
                  <a:schemeClr val="accent4">
                    <a:lumMod val="75000"/>
                  </a:schemeClr>
                </a:solidFill>
                <a:cs typeface="DecoType Naskh Variants" pitchFamily="2" charset="-78"/>
              </a:rPr>
              <a:t>الخطوات التي </a:t>
            </a:r>
            <a:r>
              <a:rPr lang="ar-SA" sz="4400" dirty="0" smtClean="0">
                <a:solidFill>
                  <a:schemeClr val="accent4">
                    <a:lumMod val="75000"/>
                  </a:schemeClr>
                </a:solidFill>
                <a:cs typeface="DecoType Naskh Variants" pitchFamily="2" charset="-78"/>
              </a:rPr>
              <a:t>سوف نقوم </a:t>
            </a:r>
            <a:r>
              <a:rPr lang="ar-SA" sz="4400" dirty="0" err="1" smtClean="0">
                <a:solidFill>
                  <a:schemeClr val="accent4">
                    <a:lumMod val="75000"/>
                  </a:schemeClr>
                </a:solidFill>
                <a:cs typeface="DecoType Naskh Variants" pitchFamily="2" charset="-78"/>
              </a:rPr>
              <a:t>بها</a:t>
            </a:r>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a:t>
            </a:r>
          </a:p>
          <a:p>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حين </a:t>
            </a:r>
            <a:r>
              <a:rPr lang="ar-SA" sz="4400" dirty="0" smtClean="0">
                <a:solidFill>
                  <a:schemeClr val="accent4">
                    <a:lumMod val="75000"/>
                  </a:schemeClr>
                </a:solidFill>
                <a:cs typeface="DecoType Naskh Variants" pitchFamily="2" charset="-78"/>
              </a:rPr>
              <a:t>تثبيت </a:t>
            </a:r>
            <a:r>
              <a:rPr lang="ar-SA" sz="4400" dirty="0" err="1" smtClean="0">
                <a:solidFill>
                  <a:schemeClr val="accent4">
                    <a:lumMod val="75000"/>
                  </a:schemeClr>
                </a:solidFill>
                <a:cs typeface="DecoType Naskh Variants" pitchFamily="2" charset="-78"/>
              </a:rPr>
              <a:t>الـ</a:t>
            </a:r>
            <a:r>
              <a:rPr lang="ar-SA" sz="44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appserve </a:t>
            </a:r>
            <a:r>
              <a:rPr lang="ar-SA" sz="4400" dirty="0" smtClean="0">
                <a:solidFill>
                  <a:schemeClr val="accent4">
                    <a:lumMod val="75000"/>
                  </a:schemeClr>
                </a:solidFill>
                <a:cs typeface="DecoType Naskh Variants" pitchFamily="2" charset="-78"/>
              </a:rPr>
              <a:t> و في الجزء الخاص </a:t>
            </a:r>
            <a:r>
              <a:rPr lang="ar-SA" sz="4400" dirty="0" err="1" smtClean="0">
                <a:solidFill>
                  <a:schemeClr val="accent4">
                    <a:lumMod val="75000"/>
                  </a:schemeClr>
                </a:solidFill>
                <a:cs typeface="DecoType Naskh Variants" pitchFamily="2" charset="-78"/>
              </a:rPr>
              <a:t>بـ</a:t>
            </a:r>
            <a:r>
              <a:rPr lang="ar-SA" sz="4400" dirty="0" smtClean="0">
                <a:solidFill>
                  <a:schemeClr val="accent4">
                    <a:lumMod val="75000"/>
                  </a:schemeClr>
                </a:solidFill>
                <a:cs typeface="DecoType Naskh Variants" pitchFamily="2" charset="-78"/>
              </a:rPr>
              <a:t> </a:t>
            </a:r>
            <a:endParaRPr lang="ar-SA" sz="4400" dirty="0" smtClean="0">
              <a:solidFill>
                <a:schemeClr val="accent4">
                  <a:lumMod val="75000"/>
                </a:schemeClr>
              </a:solidFill>
              <a:cs typeface="DecoType Naskh Variants" pitchFamily="2" charset="-78"/>
            </a:endParaRPr>
          </a:p>
          <a:p>
            <a:r>
              <a:rPr lang="en-US" sz="4400" dirty="0" smtClean="0">
                <a:solidFill>
                  <a:schemeClr val="accent4">
                    <a:lumMod val="75000"/>
                  </a:schemeClr>
                </a:solidFill>
                <a:cs typeface="DecoType Naskh Variants" pitchFamily="2" charset="-78"/>
              </a:rPr>
              <a:t>Data </a:t>
            </a:r>
            <a:r>
              <a:rPr lang="en-US" sz="4400" dirty="0" smtClean="0">
                <a:solidFill>
                  <a:schemeClr val="accent4">
                    <a:lumMod val="75000"/>
                  </a:schemeClr>
                </a:solidFill>
                <a:cs typeface="DecoType Naskh Variants" pitchFamily="2" charset="-78"/>
              </a:rPr>
              <a:t>Base Server </a:t>
            </a:r>
            <a:r>
              <a:rPr lang="ar-SA" sz="4400" dirty="0" smtClean="0">
                <a:solidFill>
                  <a:schemeClr val="accent4">
                    <a:lumMod val="75000"/>
                  </a:schemeClr>
                </a:solidFill>
                <a:cs typeface="DecoType Naskh Variants" pitchFamily="2" charset="-78"/>
              </a:rPr>
              <a:t> المسمى </a:t>
            </a:r>
            <a:r>
              <a:rPr lang="en-US" sz="4400" dirty="0" err="1" smtClean="0">
                <a:solidFill>
                  <a:schemeClr val="accent4">
                    <a:lumMod val="75000"/>
                  </a:schemeClr>
                </a:solidFill>
                <a:cs typeface="DecoType Naskh Variants" pitchFamily="2" charset="-78"/>
              </a:rPr>
              <a:t>MySQL</a:t>
            </a:r>
            <a:r>
              <a:rPr lang="ar-SA" sz="4400" dirty="0" smtClean="0">
                <a:solidFill>
                  <a:schemeClr val="accent4">
                    <a:lumMod val="75000"/>
                  </a:schemeClr>
                </a:solidFill>
                <a:cs typeface="DecoType Naskh Variants" pitchFamily="2" charset="-78"/>
              </a:rPr>
              <a:t> </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كان قد طُلب </a:t>
            </a:r>
            <a:r>
              <a:rPr lang="ar-SA" sz="4400" dirty="0" smtClean="0">
                <a:solidFill>
                  <a:schemeClr val="accent4">
                    <a:lumMod val="75000"/>
                  </a:schemeClr>
                </a:solidFill>
                <a:cs typeface="DecoType Naskh Variants" pitchFamily="2" charset="-78"/>
              </a:rPr>
              <a:t>منا وضع كلمة مرور لقائد </a:t>
            </a:r>
            <a:r>
              <a:rPr lang="ar-SA" sz="4400" dirty="0" err="1" smtClean="0">
                <a:solidFill>
                  <a:schemeClr val="accent4">
                    <a:lumMod val="75000"/>
                  </a:schemeClr>
                </a:solidFill>
                <a:cs typeface="DecoType Naskh Variants" pitchFamily="2" charset="-78"/>
              </a:rPr>
              <a:t>الـ</a:t>
            </a:r>
            <a:r>
              <a:rPr lang="ar-SA" sz="4400" dirty="0" smtClean="0">
                <a:solidFill>
                  <a:schemeClr val="accent4">
                    <a:lumMod val="75000"/>
                  </a:schemeClr>
                </a:solidFill>
                <a:cs typeface="DecoType Naskh Variants" pitchFamily="2" charset="-78"/>
              </a:rPr>
              <a:t> </a:t>
            </a:r>
          </a:p>
          <a:p>
            <a:pPr algn="ctr"/>
            <a:r>
              <a:rPr lang="en-US" sz="4400" dirty="0" smtClean="0">
                <a:solidFill>
                  <a:schemeClr val="accent4">
                    <a:lumMod val="75000"/>
                  </a:schemeClr>
                </a:solidFill>
                <a:cs typeface="DecoType Naskh Variants" pitchFamily="2" charset="-78"/>
              </a:rPr>
              <a:t>Data </a:t>
            </a:r>
            <a:r>
              <a:rPr lang="en-US" sz="4400" dirty="0" smtClean="0">
                <a:solidFill>
                  <a:schemeClr val="accent4">
                    <a:lumMod val="75000"/>
                  </a:schemeClr>
                </a:solidFill>
                <a:cs typeface="DecoType Naskh Variants" pitchFamily="2" charset="-78"/>
              </a:rPr>
              <a:t>Base Server </a:t>
            </a:r>
            <a:r>
              <a:rPr lang="ar-SA" sz="4400" dirty="0" smtClean="0">
                <a:solidFill>
                  <a:schemeClr val="accent4">
                    <a:lumMod val="75000"/>
                  </a:schemeClr>
                </a:solidFill>
                <a:cs typeface="DecoType Naskh Variants" pitchFamily="2" charset="-78"/>
              </a:rPr>
              <a:t> </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و </a:t>
            </a:r>
            <a:r>
              <a:rPr lang="ar-SA" sz="4400" dirty="0" smtClean="0">
                <a:solidFill>
                  <a:schemeClr val="accent4">
                    <a:lumMod val="75000"/>
                  </a:schemeClr>
                </a:solidFill>
                <a:cs typeface="DecoType Naskh Variants" pitchFamily="2" charset="-78"/>
              </a:rPr>
              <a:t>المسمى </a:t>
            </a:r>
            <a:r>
              <a:rPr lang="en-US" sz="4400" dirty="0" smtClean="0">
                <a:solidFill>
                  <a:schemeClr val="accent4">
                    <a:lumMod val="75000"/>
                  </a:schemeClr>
                </a:solidFill>
                <a:cs typeface="DecoType Naskh Variants" pitchFamily="2" charset="-78"/>
              </a:rPr>
              <a:t>root</a:t>
            </a:r>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 عندها تم وضع كلمة المرور </a:t>
            </a:r>
            <a:r>
              <a:rPr lang="en-US" sz="4400" dirty="0" smtClean="0">
                <a:solidFill>
                  <a:schemeClr val="accent4">
                    <a:lumMod val="75000"/>
                  </a:schemeClr>
                </a:solidFill>
                <a:cs typeface="DecoType Naskh Variants" pitchFamily="2" charset="-78"/>
              </a:rPr>
              <a:t>123</a:t>
            </a:r>
            <a:r>
              <a:rPr lang="ar-SA" sz="4400" dirty="0" smtClean="0">
                <a:solidFill>
                  <a:schemeClr val="accent4">
                    <a:lumMod val="75000"/>
                  </a:schemeClr>
                </a:solidFill>
                <a:cs typeface="DecoType Naskh Variants" pitchFamily="2" charset="-78"/>
              </a:rPr>
              <a:t> </a:t>
            </a:r>
            <a:endParaRPr lang="ar-SA" sz="4400" dirty="0" smtClean="0">
              <a:solidFill>
                <a:schemeClr val="accent4">
                  <a:lumMod val="75000"/>
                </a:schemeClr>
              </a:solidFill>
              <a:cs typeface="DecoType Naskh Variants" pitchFamily="2" charset="-78"/>
            </a:endParaRPr>
          </a:p>
        </p:txBody>
      </p:sp>
      <p:sp>
        <p:nvSpPr>
          <p:cNvPr id="4" name="مربع نص 3"/>
          <p:cNvSpPr txBox="1"/>
          <p:nvPr/>
        </p:nvSpPr>
        <p:spPr>
          <a:xfrm>
            <a:off x="285720" y="342900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33260" y="1142984"/>
            <a:ext cx="9039334" cy="4524315"/>
          </a:xfrm>
          <a:prstGeom prst="rect">
            <a:avLst/>
          </a:prstGeom>
          <a:noFill/>
        </p:spPr>
        <p:txBody>
          <a:bodyPr wrap="none" rtlCol="1">
            <a:spAutoFit/>
          </a:bodyPr>
          <a:lstStyle/>
          <a:p>
            <a:pPr>
              <a:buFont typeface="Arial" pitchFamily="34" charset="0"/>
              <a:buChar char="•"/>
            </a:pPr>
            <a:r>
              <a:rPr lang="ar-SA" sz="4800" dirty="0" smtClean="0">
                <a:solidFill>
                  <a:schemeClr val="accent4">
                    <a:lumMod val="75000"/>
                  </a:schemeClr>
                </a:solidFill>
                <a:cs typeface="DecoType Naskh Variants" pitchFamily="2" charset="-78"/>
              </a:rPr>
              <a:t>ينشئ </a:t>
            </a:r>
            <a:r>
              <a:rPr lang="en-US" sz="4800" dirty="0" smtClean="0">
                <a:solidFill>
                  <a:schemeClr val="accent4">
                    <a:lumMod val="75000"/>
                  </a:schemeClr>
                </a:solidFill>
                <a:cs typeface="DecoType Naskh Variants" pitchFamily="2" charset="-78"/>
              </a:rPr>
              <a:t>root </a:t>
            </a:r>
            <a:r>
              <a:rPr lang="ar-SA" sz="4800" dirty="0" smtClean="0">
                <a:solidFill>
                  <a:schemeClr val="accent4">
                    <a:lumMod val="75000"/>
                  </a:schemeClr>
                </a:solidFill>
                <a:cs typeface="DecoType Naskh Variants" pitchFamily="2" charset="-78"/>
              </a:rPr>
              <a:t> مستخدماً باسم </a:t>
            </a:r>
            <a:r>
              <a:rPr lang="en-US" sz="4800" dirty="0" err="1" smtClean="0">
                <a:solidFill>
                  <a:schemeClr val="accent4">
                    <a:lumMod val="75000"/>
                  </a:schemeClr>
                </a:solidFill>
                <a:cs typeface="DecoType Naskh Variants" pitchFamily="2" charset="-78"/>
              </a:rPr>
              <a:t>adel</a:t>
            </a:r>
            <a:r>
              <a:rPr lang="en-US" sz="4800" dirty="0" smtClean="0">
                <a:solidFill>
                  <a:schemeClr val="accent4">
                    <a:lumMod val="75000"/>
                  </a:schemeClr>
                </a:solidFill>
                <a:cs typeface="DecoType Naskh Variants" pitchFamily="2" charset="-78"/>
              </a:rPr>
              <a:t> </a:t>
            </a:r>
            <a:r>
              <a:rPr lang="ar-SA" sz="4800" dirty="0" smtClean="0">
                <a:solidFill>
                  <a:schemeClr val="accent4">
                    <a:lumMod val="75000"/>
                  </a:schemeClr>
                </a:solidFill>
                <a:cs typeface="DecoType Naskh Variants" pitchFamily="2" charset="-78"/>
              </a:rPr>
              <a:t> </a:t>
            </a:r>
            <a:r>
              <a:rPr lang="ar-SA" sz="4800" dirty="0" smtClean="0">
                <a:solidFill>
                  <a:schemeClr val="accent4">
                    <a:lumMod val="75000"/>
                  </a:schemeClr>
                </a:solidFill>
                <a:cs typeface="DecoType Naskh Variants" pitchFamily="2" charset="-78"/>
              </a:rPr>
              <a:t>ويُنشئ </a:t>
            </a:r>
            <a:r>
              <a:rPr lang="ar-SA" sz="4800" dirty="0" smtClean="0">
                <a:solidFill>
                  <a:schemeClr val="accent4">
                    <a:lumMod val="75000"/>
                  </a:schemeClr>
                </a:solidFill>
                <a:cs typeface="DecoType Naskh Variants" pitchFamily="2" charset="-78"/>
              </a:rPr>
              <a:t>له قاعدة </a:t>
            </a:r>
            <a:endParaRPr lang="ar-SA" sz="4800" dirty="0" smtClean="0">
              <a:solidFill>
                <a:schemeClr val="accent4">
                  <a:lumMod val="75000"/>
                </a:schemeClr>
              </a:solidFill>
              <a:cs typeface="DecoType Naskh Variants" pitchFamily="2" charset="-78"/>
            </a:endParaRPr>
          </a:p>
          <a:p>
            <a:r>
              <a:rPr lang="ar-SA" sz="4800" dirty="0" smtClean="0">
                <a:solidFill>
                  <a:schemeClr val="accent4">
                    <a:lumMod val="75000"/>
                  </a:schemeClr>
                </a:solidFill>
                <a:cs typeface="DecoType Naskh Variants" pitchFamily="2" charset="-78"/>
              </a:rPr>
              <a:t>بيانات </a:t>
            </a:r>
            <a:r>
              <a:rPr lang="ar-SA" sz="4800" dirty="0" smtClean="0">
                <a:solidFill>
                  <a:schemeClr val="accent4">
                    <a:lumMod val="75000"/>
                  </a:schemeClr>
                </a:solidFill>
                <a:cs typeface="DecoType Naskh Variants" pitchFamily="2" charset="-78"/>
              </a:rPr>
              <a:t>بنفس الاسم</a:t>
            </a:r>
          </a:p>
          <a:p>
            <a:pPr>
              <a:buFont typeface="Arial" pitchFamily="34" charset="0"/>
              <a:buChar char="•"/>
            </a:pPr>
            <a:r>
              <a:rPr lang="ar-SA" sz="4800" dirty="0" smtClean="0">
                <a:solidFill>
                  <a:schemeClr val="accent4">
                    <a:lumMod val="75000"/>
                  </a:schemeClr>
                </a:solidFill>
                <a:cs typeface="DecoType Naskh Variants" pitchFamily="2" charset="-78"/>
              </a:rPr>
              <a:t>يستفيد المستخدم </a:t>
            </a:r>
            <a:r>
              <a:rPr lang="en-US" sz="4800" dirty="0" smtClean="0">
                <a:solidFill>
                  <a:schemeClr val="accent4">
                    <a:lumMod val="75000"/>
                  </a:schemeClr>
                </a:solidFill>
                <a:cs typeface="DecoType Naskh Variants" pitchFamily="2" charset="-78"/>
              </a:rPr>
              <a:t>adel </a:t>
            </a:r>
            <a:r>
              <a:rPr lang="ar-SA" sz="4800" dirty="0" smtClean="0">
                <a:solidFill>
                  <a:schemeClr val="accent4">
                    <a:lumMod val="75000"/>
                  </a:schemeClr>
                </a:solidFill>
                <a:cs typeface="DecoType Naskh Variants" pitchFamily="2" charset="-78"/>
              </a:rPr>
              <a:t> من </a:t>
            </a:r>
            <a:r>
              <a:rPr lang="ar-SA" sz="4800" dirty="0" smtClean="0">
                <a:solidFill>
                  <a:schemeClr val="accent4">
                    <a:lumMod val="75000"/>
                  </a:schemeClr>
                </a:solidFill>
                <a:cs typeface="DecoType Naskh Variants" pitchFamily="2" charset="-78"/>
              </a:rPr>
              <a:t>حسابه</a:t>
            </a:r>
          </a:p>
          <a:p>
            <a:pPr algn="ctr"/>
            <a:r>
              <a:rPr lang="ar-SA" sz="4800" dirty="0" smtClean="0">
                <a:solidFill>
                  <a:schemeClr val="accent4">
                    <a:lumMod val="75000"/>
                  </a:schemeClr>
                </a:solidFill>
                <a:cs typeface="DecoType Naskh Variants" pitchFamily="2" charset="-78"/>
              </a:rPr>
              <a:t> </a:t>
            </a:r>
            <a:r>
              <a:rPr lang="ar-SA" sz="4800" dirty="0" smtClean="0">
                <a:solidFill>
                  <a:schemeClr val="accent4">
                    <a:lumMod val="75000"/>
                  </a:schemeClr>
                </a:solidFill>
                <a:cs typeface="DecoType Naskh Variants" pitchFamily="2" charset="-78"/>
              </a:rPr>
              <a:t>(</a:t>
            </a:r>
            <a:r>
              <a:rPr lang="en-US" sz="4800" dirty="0" smtClean="0">
                <a:solidFill>
                  <a:schemeClr val="accent4">
                    <a:lumMod val="75000"/>
                  </a:schemeClr>
                </a:solidFill>
                <a:cs typeface="DecoType Naskh Variants" pitchFamily="2" charset="-78"/>
              </a:rPr>
              <a:t>username &amp; password</a:t>
            </a:r>
            <a:r>
              <a:rPr lang="ar-SA" sz="4800" dirty="0" smtClean="0">
                <a:solidFill>
                  <a:schemeClr val="accent4">
                    <a:lumMod val="75000"/>
                  </a:schemeClr>
                </a:solidFill>
                <a:cs typeface="DecoType Naskh Variants" pitchFamily="2" charset="-78"/>
              </a:rPr>
              <a:t>)</a:t>
            </a:r>
          </a:p>
          <a:p>
            <a:pPr>
              <a:buFont typeface="Arial" pitchFamily="34" charset="0"/>
              <a:buChar char="•"/>
            </a:pPr>
            <a:r>
              <a:rPr lang="ar-SA" sz="4800" dirty="0" smtClean="0">
                <a:solidFill>
                  <a:schemeClr val="accent4">
                    <a:lumMod val="75000"/>
                  </a:schemeClr>
                </a:solidFill>
                <a:cs typeface="DecoType Naskh Variants" pitchFamily="2" charset="-78"/>
              </a:rPr>
              <a:t>يُنشئ </a:t>
            </a:r>
            <a:r>
              <a:rPr lang="ar-SA" sz="4800" dirty="0" smtClean="0">
                <a:solidFill>
                  <a:schemeClr val="accent4">
                    <a:lumMod val="75000"/>
                  </a:schemeClr>
                </a:solidFill>
                <a:cs typeface="DecoType Naskh Variants" pitchFamily="2" charset="-78"/>
              </a:rPr>
              <a:t>جدولاً باسم </a:t>
            </a:r>
            <a:r>
              <a:rPr lang="en-US" sz="4800" dirty="0" smtClean="0">
                <a:solidFill>
                  <a:schemeClr val="accent4">
                    <a:lumMod val="75000"/>
                  </a:schemeClr>
                </a:solidFill>
                <a:cs typeface="DecoType Naskh Variants" pitchFamily="2" charset="-78"/>
              </a:rPr>
              <a:t> student</a:t>
            </a:r>
            <a:r>
              <a:rPr lang="ar-SA" sz="4800" dirty="0" smtClean="0">
                <a:solidFill>
                  <a:schemeClr val="accent4">
                    <a:lumMod val="75000"/>
                  </a:schemeClr>
                </a:solidFill>
                <a:cs typeface="DecoType Naskh Variants" pitchFamily="2" charset="-78"/>
              </a:rPr>
              <a:t> </a:t>
            </a:r>
          </a:p>
          <a:p>
            <a:r>
              <a:rPr lang="ar-SA" sz="4800" dirty="0" smtClean="0">
                <a:solidFill>
                  <a:schemeClr val="accent4">
                    <a:lumMod val="75000"/>
                  </a:schemeClr>
                </a:solidFill>
                <a:cs typeface="DecoType Naskh Variants" pitchFamily="2" charset="-78"/>
              </a:rPr>
              <a:t>يتألف هذا الجدول من الحقول الثلاثة التالية:</a:t>
            </a:r>
          </a:p>
        </p:txBody>
      </p:sp>
      <p:sp>
        <p:nvSpPr>
          <p:cNvPr id="7" name="مربع نص 6"/>
          <p:cNvSpPr txBox="1"/>
          <p:nvPr/>
        </p:nvSpPr>
        <p:spPr>
          <a:xfrm>
            <a:off x="428596" y="442913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8"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928670"/>
            <a:ext cx="8967519" cy="1384995"/>
          </a:xfrm>
          <a:prstGeom prst="rect">
            <a:avLst/>
          </a:prstGeom>
          <a:noFill/>
        </p:spPr>
        <p:txBody>
          <a:bodyPr wrap="square" rtlCol="1">
            <a:spAutoFit/>
          </a:bodyPr>
          <a:lstStyle/>
          <a:p>
            <a:r>
              <a:rPr lang="ar-SA" sz="2800" b="1" dirty="0" smtClean="0">
                <a:solidFill>
                  <a:schemeClr val="accent4">
                    <a:lumMod val="75000"/>
                  </a:schemeClr>
                </a:solidFill>
                <a:cs typeface="DecoType Naskh Variants" pitchFamily="2" charset="-78"/>
              </a:rPr>
              <a:t>الرقم</a:t>
            </a:r>
            <a:r>
              <a:rPr lang="ar-SA" sz="2800" b="1"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التسلسلي للطالب	</a:t>
            </a:r>
            <a:r>
              <a:rPr lang="ar-SA" sz="2400"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a:t>
            </a:r>
            <a:r>
              <a:rPr lang="en-US" sz="2800" b="1" dirty="0" smtClean="0">
                <a:solidFill>
                  <a:schemeClr val="accent4">
                    <a:lumMod val="75000"/>
                  </a:schemeClr>
                </a:solidFill>
                <a:cs typeface="DecoType Naskh Variants" pitchFamily="2" charset="-78"/>
              </a:rPr>
              <a:t>Serial Number</a:t>
            </a:r>
            <a:r>
              <a:rPr lang="ar-SA" sz="2800" b="1" dirty="0" smtClean="0">
                <a:solidFill>
                  <a:schemeClr val="accent4">
                    <a:lumMod val="75000"/>
                  </a:schemeClr>
                </a:solidFill>
                <a:cs typeface="DecoType Naskh Variants" pitchFamily="2" charset="-78"/>
              </a:rPr>
              <a:t>)</a:t>
            </a:r>
            <a:r>
              <a:rPr lang="ar-SA" sz="2400" dirty="0" smtClean="0">
                <a:solidFill>
                  <a:schemeClr val="accent4">
                    <a:lumMod val="75000"/>
                  </a:schemeClr>
                </a:solidFill>
              </a:rPr>
              <a:t>	</a:t>
            </a:r>
            <a:r>
              <a:rPr lang="ar-SA" sz="2400"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أسم الحقل </a:t>
            </a:r>
            <a:r>
              <a:rPr lang="en-US" sz="2800" b="1" dirty="0" smtClean="0">
                <a:solidFill>
                  <a:schemeClr val="accent4">
                    <a:lumMod val="75000"/>
                  </a:schemeClr>
                </a:solidFill>
                <a:cs typeface="DecoType Naskh Variants" pitchFamily="2" charset="-78"/>
              </a:rPr>
              <a:t>sn</a:t>
            </a:r>
            <a:endParaRPr lang="ar-SA" sz="2800" b="1" dirty="0" smtClean="0">
              <a:solidFill>
                <a:schemeClr val="accent4">
                  <a:lumMod val="75000"/>
                </a:schemeClr>
              </a:solidFill>
              <a:cs typeface="DecoType Naskh Variants" pitchFamily="2" charset="-78"/>
            </a:endParaRPr>
          </a:p>
          <a:p>
            <a:r>
              <a:rPr lang="ar-SA" sz="2800" b="1" dirty="0" smtClean="0">
                <a:solidFill>
                  <a:schemeClr val="accent4">
                    <a:lumMod val="75000"/>
                  </a:schemeClr>
                </a:solidFill>
                <a:cs typeface="DecoType Naskh Variants" pitchFamily="2" charset="-78"/>
              </a:rPr>
              <a:t>الاسم الأول للطالب </a:t>
            </a:r>
            <a:r>
              <a:rPr lang="ar-SA" sz="2400"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a:t>
            </a:r>
            <a:r>
              <a:rPr lang="en-US" sz="2800" b="1" dirty="0" smtClean="0">
                <a:solidFill>
                  <a:schemeClr val="accent4">
                    <a:lumMod val="75000"/>
                  </a:schemeClr>
                </a:solidFill>
                <a:cs typeface="DecoType Naskh Variants" pitchFamily="2" charset="-78"/>
              </a:rPr>
              <a:t>First Name</a:t>
            </a:r>
            <a:r>
              <a:rPr lang="ar-SA" sz="2800" b="1" dirty="0" smtClean="0">
                <a:solidFill>
                  <a:schemeClr val="accent4">
                    <a:lumMod val="75000"/>
                  </a:schemeClr>
                </a:solidFill>
                <a:cs typeface="DecoType Naskh Variants" pitchFamily="2" charset="-78"/>
              </a:rPr>
              <a:t>) </a:t>
            </a:r>
            <a:r>
              <a:rPr lang="ar-SA" sz="2400" dirty="0" smtClean="0">
                <a:solidFill>
                  <a:schemeClr val="accent4">
                    <a:lumMod val="75000"/>
                  </a:schemeClr>
                </a:solidFill>
              </a:rPr>
              <a:t>	</a:t>
            </a:r>
            <a:r>
              <a:rPr lang="ar-SA" sz="2800" b="1"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أسم الحقل </a:t>
            </a:r>
            <a:r>
              <a:rPr lang="en-US" sz="2800" b="1" dirty="0" smtClean="0">
                <a:solidFill>
                  <a:schemeClr val="accent4">
                    <a:lumMod val="75000"/>
                  </a:schemeClr>
                </a:solidFill>
                <a:cs typeface="DecoType Naskh Variants" pitchFamily="2" charset="-78"/>
              </a:rPr>
              <a:t>fname</a:t>
            </a:r>
            <a:endParaRPr lang="ar-SA" sz="2800" b="1" dirty="0" smtClean="0">
              <a:solidFill>
                <a:schemeClr val="accent4">
                  <a:lumMod val="75000"/>
                </a:schemeClr>
              </a:solidFill>
              <a:cs typeface="DecoType Naskh Variants" pitchFamily="2" charset="-78"/>
            </a:endParaRPr>
          </a:p>
          <a:p>
            <a:r>
              <a:rPr lang="ar-SA" sz="2800" b="1" dirty="0" smtClean="0">
                <a:solidFill>
                  <a:schemeClr val="accent4">
                    <a:lumMod val="75000"/>
                  </a:schemeClr>
                </a:solidFill>
                <a:cs typeface="DecoType Naskh Variants" pitchFamily="2" charset="-78"/>
              </a:rPr>
              <a:t>الاسم الأخير للطالب </a:t>
            </a:r>
            <a:r>
              <a:rPr lang="ar-SA" sz="2400"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a:t>
            </a:r>
            <a:r>
              <a:rPr lang="en-US" sz="2800" b="1" dirty="0" smtClean="0">
                <a:solidFill>
                  <a:schemeClr val="accent4">
                    <a:lumMod val="75000"/>
                  </a:schemeClr>
                </a:solidFill>
                <a:cs typeface="DecoType Naskh Variants" pitchFamily="2" charset="-78"/>
              </a:rPr>
              <a:t>Last Name</a:t>
            </a:r>
            <a:r>
              <a:rPr lang="ar-SA" sz="2800" b="1" dirty="0" smtClean="0">
                <a:solidFill>
                  <a:schemeClr val="accent4">
                    <a:lumMod val="75000"/>
                  </a:schemeClr>
                </a:solidFill>
                <a:cs typeface="DecoType Naskh Variants" pitchFamily="2" charset="-78"/>
              </a:rPr>
              <a:t>)</a:t>
            </a:r>
            <a:r>
              <a:rPr lang="ar-SA" sz="2400" dirty="0" smtClean="0">
                <a:solidFill>
                  <a:schemeClr val="accent4">
                    <a:lumMod val="75000"/>
                  </a:schemeClr>
                </a:solidFill>
              </a:rPr>
              <a:t>		</a:t>
            </a:r>
            <a:r>
              <a:rPr lang="ar-SA" sz="2800" b="1" dirty="0" smtClean="0">
                <a:solidFill>
                  <a:schemeClr val="accent4">
                    <a:lumMod val="75000"/>
                  </a:schemeClr>
                </a:solidFill>
              </a:rPr>
              <a:t> </a:t>
            </a:r>
            <a:r>
              <a:rPr lang="ar-SA" sz="2800" b="1" dirty="0" smtClean="0">
                <a:solidFill>
                  <a:schemeClr val="accent4">
                    <a:lumMod val="75000"/>
                  </a:schemeClr>
                </a:solidFill>
                <a:cs typeface="DecoType Naskh Variants" pitchFamily="2" charset="-78"/>
              </a:rPr>
              <a:t>أسم الحقل </a:t>
            </a:r>
            <a:r>
              <a:rPr lang="en-US" sz="2800" b="1" dirty="0" smtClean="0">
                <a:solidFill>
                  <a:schemeClr val="accent4">
                    <a:lumMod val="75000"/>
                  </a:schemeClr>
                </a:solidFill>
                <a:cs typeface="DecoType Naskh Variants" pitchFamily="2" charset="-78"/>
              </a:rPr>
              <a:t>lname</a:t>
            </a:r>
            <a:endParaRPr lang="ar-SA" sz="2800" b="1" dirty="0" smtClean="0">
              <a:solidFill>
                <a:schemeClr val="accent4">
                  <a:lumMod val="75000"/>
                </a:schemeClr>
              </a:solidFill>
              <a:cs typeface="DecoType Naskh Variants" pitchFamily="2" charset="-78"/>
            </a:endParaRPr>
          </a:p>
        </p:txBody>
      </p:sp>
      <p:pic>
        <p:nvPicPr>
          <p:cNvPr id="3" name="Picture 2"/>
          <p:cNvPicPr>
            <a:picLocks noChangeAspect="1" noChangeArrowheads="1"/>
          </p:cNvPicPr>
          <p:nvPr/>
        </p:nvPicPr>
        <p:blipFill>
          <a:blip r:embed="rId2"/>
          <a:srcRect/>
          <a:stretch>
            <a:fillRect/>
          </a:stretch>
        </p:blipFill>
        <p:spPr bwMode="auto">
          <a:xfrm>
            <a:off x="3668978" y="3000372"/>
            <a:ext cx="1962992" cy="571504"/>
          </a:xfrm>
          <a:prstGeom prst="rect">
            <a:avLst/>
          </a:prstGeom>
          <a:noFill/>
          <a:ln w="9525">
            <a:noFill/>
            <a:miter lim="800000"/>
            <a:headEnd/>
            <a:tailEnd/>
          </a:ln>
          <a:effectLst/>
        </p:spPr>
      </p:pic>
      <p:pic>
        <p:nvPicPr>
          <p:cNvPr id="4" name="Picture 4"/>
          <p:cNvPicPr>
            <a:picLocks noChangeAspect="1" noChangeArrowheads="1"/>
          </p:cNvPicPr>
          <p:nvPr/>
        </p:nvPicPr>
        <p:blipFill>
          <a:blip r:embed="rId3"/>
          <a:srcRect/>
          <a:stretch>
            <a:fillRect/>
          </a:stretch>
        </p:blipFill>
        <p:spPr bwMode="auto">
          <a:xfrm>
            <a:off x="1557338" y="4071942"/>
            <a:ext cx="5533196" cy="2357454"/>
          </a:xfrm>
          <a:prstGeom prst="rect">
            <a:avLst/>
          </a:prstGeom>
          <a:noFill/>
          <a:ln w="9525">
            <a:noFill/>
            <a:miter lim="800000"/>
            <a:headEnd/>
            <a:tailEnd/>
          </a:ln>
          <a:effectLst/>
        </p:spPr>
      </p:pic>
      <p:sp>
        <p:nvSpPr>
          <p:cNvPr id="7" name="مربع نص 6"/>
          <p:cNvSpPr txBox="1"/>
          <p:nvPr/>
        </p:nvSpPr>
        <p:spPr>
          <a:xfrm>
            <a:off x="500034" y="507207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55"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ppt_w</p:attrName>
                                        </p:attrNameLst>
                                      </p:cBhvr>
                                      <p:tavLst>
                                        <p:tav tm="0">
                                          <p:val>
                                            <p:strVal val="#ppt_w*0.70"/>
                                          </p:val>
                                        </p:tav>
                                        <p:tav tm="100000">
                                          <p:val>
                                            <p:strVal val="#ppt_w"/>
                                          </p:val>
                                        </p:tav>
                                      </p:tavLst>
                                    </p:anim>
                                    <p:anim calcmode="lin" valueType="num">
                                      <p:cBhvr>
                                        <p:cTn id="13" dur="3000" fill="hold"/>
                                        <p:tgtEl>
                                          <p:spTgt spid="3"/>
                                        </p:tgtEl>
                                        <p:attrNameLst>
                                          <p:attrName>ppt_h</p:attrName>
                                        </p:attrNameLst>
                                      </p:cBhvr>
                                      <p:tavLst>
                                        <p:tav tm="0">
                                          <p:val>
                                            <p:strVal val="#ppt_h"/>
                                          </p:val>
                                        </p:tav>
                                        <p:tav tm="100000">
                                          <p:val>
                                            <p:strVal val="#ppt_h"/>
                                          </p:val>
                                        </p:tav>
                                      </p:tavLst>
                                    </p:anim>
                                    <p:animEffect transition="in" filter="fade">
                                      <p:cBhvr>
                                        <p:cTn id="14" dur="3000"/>
                                        <p:tgtEl>
                                          <p:spTgt spid="3"/>
                                        </p:tgtEl>
                                      </p:cBhvr>
                                    </p:animEffect>
                                  </p:childTnLst>
                                </p:cTn>
                              </p:par>
                            </p:childTnLst>
                          </p:cTn>
                        </p:par>
                        <p:par>
                          <p:cTn id="15" fill="hold">
                            <p:stCondLst>
                              <p:cond delay="6000"/>
                            </p:stCondLst>
                            <p:childTnLst>
                              <p:par>
                                <p:cTn id="16" presetID="2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edge">
                                      <p:cBhvr>
                                        <p:cTn id="18" dur="3000"/>
                                        <p:tgtEl>
                                          <p:spTgt spid="4"/>
                                        </p:tgtEl>
                                      </p:cBhvr>
                                    </p:animEffect>
                                  </p:childTnLst>
                                </p:cTn>
                              </p:par>
                            </p:childTnLst>
                          </p:cTn>
                        </p:par>
                        <p:par>
                          <p:cTn id="19" fill="hold">
                            <p:stCondLst>
                              <p:cond delay="9000"/>
                            </p:stCondLst>
                            <p:childTnLst>
                              <p:par>
                                <p:cTn id="20" presetID="8"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357158" y="1857364"/>
            <a:ext cx="8517144" cy="3046988"/>
          </a:xfrm>
          <a:prstGeom prst="rect">
            <a:avLst/>
          </a:prstGeom>
          <a:noFill/>
        </p:spPr>
        <p:txBody>
          <a:bodyPr wrap="square" rtlCol="1">
            <a:spAutoFit/>
          </a:bodyPr>
          <a:lstStyle/>
          <a:p>
            <a:r>
              <a:rPr lang="ar-SA" sz="4800" dirty="0" smtClean="0">
                <a:solidFill>
                  <a:schemeClr val="accent4">
                    <a:lumMod val="75000"/>
                  </a:schemeClr>
                </a:solidFill>
                <a:cs typeface="DecoType Naskh Variants" pitchFamily="2" charset="-78"/>
              </a:rPr>
              <a:t>يستطيع </a:t>
            </a:r>
            <a:r>
              <a:rPr lang="en-US" sz="4800" dirty="0" smtClean="0">
                <a:solidFill>
                  <a:schemeClr val="accent4">
                    <a:lumMod val="75000"/>
                  </a:schemeClr>
                </a:solidFill>
                <a:cs typeface="DecoType Naskh Variants" pitchFamily="2" charset="-78"/>
              </a:rPr>
              <a:t>root</a:t>
            </a:r>
            <a:r>
              <a:rPr lang="ar-SA" sz="4800" dirty="0" smtClean="0">
                <a:solidFill>
                  <a:schemeClr val="accent4">
                    <a:lumMod val="75000"/>
                  </a:schemeClr>
                </a:solidFill>
                <a:cs typeface="DecoType Naskh Variants" pitchFamily="2" charset="-78"/>
              </a:rPr>
              <a:t> قائد الـ </a:t>
            </a:r>
            <a:r>
              <a:rPr lang="en-US" sz="4800" dirty="0" smtClean="0">
                <a:solidFill>
                  <a:schemeClr val="accent4">
                    <a:lumMod val="75000"/>
                  </a:schemeClr>
                </a:solidFill>
                <a:cs typeface="DecoType Naskh Variants" pitchFamily="2" charset="-78"/>
              </a:rPr>
              <a:t> DataBase Server</a:t>
            </a:r>
            <a:r>
              <a:rPr lang="ar-SA" sz="4800" dirty="0" smtClean="0">
                <a:solidFill>
                  <a:schemeClr val="accent4">
                    <a:lumMod val="75000"/>
                  </a:schemeClr>
                </a:solidFill>
                <a:cs typeface="DecoType Naskh Variants" pitchFamily="2" charset="-78"/>
              </a:rPr>
              <a:t>قيادة هذا الخادم</a:t>
            </a:r>
          </a:p>
          <a:p>
            <a:r>
              <a:rPr lang="ar-SA" sz="2800" dirty="0" smtClean="0"/>
              <a:t> </a:t>
            </a:r>
            <a:r>
              <a:rPr lang="ar-SA" sz="4800" dirty="0" smtClean="0">
                <a:solidFill>
                  <a:schemeClr val="accent4">
                    <a:lumMod val="75000"/>
                  </a:schemeClr>
                </a:solidFill>
                <a:cs typeface="DecoType Naskh Variants" pitchFamily="2" charset="-78"/>
              </a:rPr>
              <a:t>من أي نقطة في الشبكة من خلال</a:t>
            </a:r>
          </a:p>
          <a:p>
            <a:pPr algn="ctr"/>
            <a:r>
              <a:rPr lang="ar-SA" sz="4800" dirty="0" smtClean="0">
                <a:solidFill>
                  <a:schemeClr val="accent4">
                    <a:lumMod val="75000"/>
                  </a:schemeClr>
                </a:solidFill>
                <a:cs typeface="DecoType Naskh Variants" pitchFamily="2" charset="-78"/>
              </a:rPr>
              <a:t> </a:t>
            </a:r>
            <a:r>
              <a:rPr lang="en-US" sz="4800" dirty="0" smtClean="0">
                <a:solidFill>
                  <a:schemeClr val="accent4">
                    <a:lumMod val="75000"/>
                  </a:schemeClr>
                </a:solidFill>
                <a:cs typeface="DecoType Naskh Variants" pitchFamily="2" charset="-78"/>
              </a:rPr>
              <a:t>username</a:t>
            </a:r>
            <a:r>
              <a:rPr lang="ar-SA" sz="4800" dirty="0" smtClean="0">
                <a:solidFill>
                  <a:schemeClr val="accent4">
                    <a:lumMod val="75000"/>
                  </a:schemeClr>
                </a:solidFill>
                <a:cs typeface="DecoType Naskh Variants" pitchFamily="2" charset="-78"/>
              </a:rPr>
              <a:t> و </a:t>
            </a:r>
            <a:r>
              <a:rPr lang="en-US" sz="4800" dirty="0" smtClean="0">
                <a:solidFill>
                  <a:schemeClr val="accent4">
                    <a:lumMod val="75000"/>
                  </a:schemeClr>
                </a:solidFill>
                <a:cs typeface="DecoType Naskh Variants" pitchFamily="2" charset="-78"/>
              </a:rPr>
              <a:t>password</a:t>
            </a:r>
            <a:r>
              <a:rPr lang="ar-SA" sz="2800" dirty="0" smtClean="0"/>
              <a:t> </a:t>
            </a:r>
          </a:p>
        </p:txBody>
      </p:sp>
      <p:sp>
        <p:nvSpPr>
          <p:cNvPr id="5" name="مربع نص 4"/>
          <p:cNvSpPr txBox="1"/>
          <p:nvPr/>
        </p:nvSpPr>
        <p:spPr>
          <a:xfrm>
            <a:off x="500034" y="514351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style.rotation</p:attrName>
                                        </p:attrNameLst>
                                      </p:cBhvr>
                                      <p:tavLst>
                                        <p:tav tm="0">
                                          <p:val>
                                            <p:fltVal val="720"/>
                                          </p:val>
                                        </p:tav>
                                        <p:tav tm="100000">
                                          <p:val>
                                            <p:fltVal val="0"/>
                                          </p:val>
                                        </p:tav>
                                      </p:tavLst>
                                    </p:anim>
                                    <p:anim calcmode="lin" valueType="num">
                                      <p:cBhvr>
                                        <p:cTn id="9" dur="3000" fill="hold"/>
                                        <p:tgtEl>
                                          <p:spTgt spid="2"/>
                                        </p:tgtEl>
                                        <p:attrNameLst>
                                          <p:attrName>ppt_h</p:attrName>
                                        </p:attrNameLst>
                                      </p:cBhvr>
                                      <p:tavLst>
                                        <p:tav tm="0">
                                          <p:val>
                                            <p:fltVal val="0"/>
                                          </p:val>
                                        </p:tav>
                                        <p:tav tm="100000">
                                          <p:val>
                                            <p:strVal val="#ppt_h"/>
                                          </p:val>
                                        </p:tav>
                                      </p:tavLst>
                                    </p:anim>
                                    <p:anim calcmode="lin" valueType="num">
                                      <p:cBhvr>
                                        <p:cTn id="10" dur="3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8"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amond(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63018" cy="6858000"/>
          </a:xfrm>
          <a:prstGeom prst="rect">
            <a:avLst/>
          </a:prstGeom>
          <a:noFill/>
          <a:ln w="9525">
            <a:noFill/>
            <a:miter lim="800000"/>
            <a:headEnd/>
            <a:tailEnd/>
          </a:ln>
          <a:effectLst/>
        </p:spPr>
      </p:pic>
      <p:sp>
        <p:nvSpPr>
          <p:cNvPr id="5" name="مستطيل 4"/>
          <p:cNvSpPr/>
          <p:nvPr/>
        </p:nvSpPr>
        <p:spPr>
          <a:xfrm>
            <a:off x="5572132" y="1643050"/>
            <a:ext cx="928694" cy="785818"/>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6" name="رابط كسهم مستقيم 5"/>
          <p:cNvCxnSpPr/>
          <p:nvPr/>
        </p:nvCxnSpPr>
        <p:spPr>
          <a:xfrm rot="10800000">
            <a:off x="6500826" y="2000240"/>
            <a:ext cx="1428760" cy="785817"/>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pic>
        <p:nvPicPr>
          <p:cNvPr id="7" name="Picture 2"/>
          <p:cNvPicPr>
            <a:picLocks noChangeAspect="1" noChangeArrowheads="1"/>
          </p:cNvPicPr>
          <p:nvPr/>
        </p:nvPicPr>
        <p:blipFill>
          <a:blip r:embed="rId3"/>
          <a:srcRect/>
          <a:stretch>
            <a:fillRect/>
          </a:stretch>
        </p:blipFill>
        <p:spPr bwMode="auto">
          <a:xfrm>
            <a:off x="0" y="0"/>
            <a:ext cx="9144000" cy="6875102"/>
          </a:xfrm>
          <a:prstGeom prst="rect">
            <a:avLst/>
          </a:prstGeom>
          <a:noFill/>
          <a:ln w="9525">
            <a:noFill/>
            <a:miter lim="800000"/>
            <a:headEnd/>
            <a:tailEnd/>
          </a:ln>
          <a:effectLst/>
        </p:spPr>
      </p:pic>
      <p:sp>
        <p:nvSpPr>
          <p:cNvPr id="8" name="مربع نص 7"/>
          <p:cNvSpPr txBox="1"/>
          <p:nvPr/>
        </p:nvSpPr>
        <p:spPr>
          <a:xfrm>
            <a:off x="7000892" y="414338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3000" fill="hold"/>
                                        <p:tgtEl>
                                          <p:spTgt spid="3074"/>
                                        </p:tgtEl>
                                        <p:attrNameLst>
                                          <p:attrName>ppt_w</p:attrName>
                                        </p:attrNameLst>
                                      </p:cBhvr>
                                      <p:tavLst>
                                        <p:tav tm="0">
                                          <p:val>
                                            <p:fltVal val="0"/>
                                          </p:val>
                                        </p:tav>
                                        <p:tav tm="100000">
                                          <p:val>
                                            <p:strVal val="#ppt_w"/>
                                          </p:val>
                                        </p:tav>
                                      </p:tavLst>
                                    </p:anim>
                                    <p:anim calcmode="lin" valueType="num">
                                      <p:cBhvr>
                                        <p:cTn id="8" dur="3000" fill="hold"/>
                                        <p:tgtEl>
                                          <p:spTgt spid="3074"/>
                                        </p:tgtEl>
                                        <p:attrNameLst>
                                          <p:attrName>ppt_h</p:attrName>
                                        </p:attrNameLst>
                                      </p:cBhvr>
                                      <p:tavLst>
                                        <p:tav tm="0">
                                          <p:val>
                                            <p:fltVal val="0"/>
                                          </p:val>
                                        </p:tav>
                                        <p:tav tm="100000">
                                          <p:val>
                                            <p:strVal val="#ppt_h"/>
                                          </p:val>
                                        </p:tav>
                                      </p:tavLst>
                                    </p:anim>
                                    <p:anim calcmode="lin" valueType="num">
                                      <p:cBhvr>
                                        <p:cTn id="9" dur="3000" fill="hold"/>
                                        <p:tgtEl>
                                          <p:spTgt spid="3074"/>
                                        </p:tgtEl>
                                        <p:attrNameLst>
                                          <p:attrName>style.rotation</p:attrName>
                                        </p:attrNameLst>
                                      </p:cBhvr>
                                      <p:tavLst>
                                        <p:tav tm="0">
                                          <p:val>
                                            <p:fltVal val="360"/>
                                          </p:val>
                                        </p:tav>
                                        <p:tav tm="100000">
                                          <p:val>
                                            <p:fltVal val="0"/>
                                          </p:val>
                                        </p:tav>
                                      </p:tavLst>
                                    </p:anim>
                                    <p:animEffect transition="in" filter="fade">
                                      <p:cBhvr>
                                        <p:cTn id="10" dur="3000"/>
                                        <p:tgtEl>
                                          <p:spTgt spid="3074"/>
                                        </p:tgtEl>
                                      </p:cBhvr>
                                    </p:animEffect>
                                  </p:childTnLst>
                                </p:cTn>
                              </p:par>
                            </p:childTnLst>
                          </p:cTn>
                        </p:par>
                        <p:par>
                          <p:cTn id="11" fill="hold">
                            <p:stCondLst>
                              <p:cond delay="3000"/>
                            </p:stCondLst>
                            <p:childTnLst>
                              <p:par>
                                <p:cTn id="12" presetID="3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400" decel="100000"/>
                                        <p:tgtEl>
                                          <p:spTgt spid="5"/>
                                        </p:tgtEl>
                                      </p:cBhvr>
                                    </p:animEffect>
                                    <p:anim calcmode="lin" valueType="num">
                                      <p:cBhvr>
                                        <p:cTn id="15" dur="2400" decel="100000" fill="hold"/>
                                        <p:tgtEl>
                                          <p:spTgt spid="5"/>
                                        </p:tgtEl>
                                        <p:attrNameLst>
                                          <p:attrName>style.rotation</p:attrName>
                                        </p:attrNameLst>
                                      </p:cBhvr>
                                      <p:tavLst>
                                        <p:tav tm="0">
                                          <p:val>
                                            <p:fltVal val="-90"/>
                                          </p:val>
                                        </p:tav>
                                        <p:tav tm="100000">
                                          <p:val>
                                            <p:fltVal val="0"/>
                                          </p:val>
                                        </p:tav>
                                      </p:tavLst>
                                    </p:anim>
                                    <p:anim calcmode="lin" valueType="num">
                                      <p:cBhvr>
                                        <p:cTn id="16" dur="2400" decel="100000" fill="hold"/>
                                        <p:tgtEl>
                                          <p:spTgt spid="5"/>
                                        </p:tgtEl>
                                        <p:attrNameLst>
                                          <p:attrName>ppt_x</p:attrName>
                                        </p:attrNameLst>
                                      </p:cBhvr>
                                      <p:tavLst>
                                        <p:tav tm="0">
                                          <p:val>
                                            <p:strVal val="#ppt_x+0.4"/>
                                          </p:val>
                                        </p:tav>
                                        <p:tav tm="100000">
                                          <p:val>
                                            <p:strVal val="#ppt_x-0.05"/>
                                          </p:val>
                                        </p:tav>
                                      </p:tavLst>
                                    </p:anim>
                                    <p:anim calcmode="lin" valueType="num">
                                      <p:cBhvr>
                                        <p:cTn id="17" dur="2400" decel="100000" fill="hold"/>
                                        <p:tgtEl>
                                          <p:spTgt spid="5"/>
                                        </p:tgtEl>
                                        <p:attrNameLst>
                                          <p:attrName>ppt_y</p:attrName>
                                        </p:attrNameLst>
                                      </p:cBhvr>
                                      <p:tavLst>
                                        <p:tav tm="0">
                                          <p:val>
                                            <p:strVal val="#ppt_y-0.4"/>
                                          </p:val>
                                        </p:tav>
                                        <p:tav tm="100000">
                                          <p:val>
                                            <p:strVal val="#ppt_y+0.1"/>
                                          </p:val>
                                        </p:tav>
                                      </p:tavLst>
                                    </p:anim>
                                    <p:anim calcmode="lin" valueType="num">
                                      <p:cBhvr>
                                        <p:cTn id="18" dur="600" accel="100000" fill="hold">
                                          <p:stCondLst>
                                            <p:cond delay="2400"/>
                                          </p:stCondLst>
                                        </p:cTn>
                                        <p:tgtEl>
                                          <p:spTgt spid="5"/>
                                        </p:tgtEl>
                                        <p:attrNameLst>
                                          <p:attrName>ppt_x</p:attrName>
                                        </p:attrNameLst>
                                      </p:cBhvr>
                                      <p:tavLst>
                                        <p:tav tm="0">
                                          <p:val>
                                            <p:strVal val="#ppt_x-0.05"/>
                                          </p:val>
                                        </p:tav>
                                        <p:tav tm="100000">
                                          <p:val>
                                            <p:strVal val="#ppt_x"/>
                                          </p:val>
                                        </p:tav>
                                      </p:tavLst>
                                    </p:anim>
                                    <p:anim calcmode="lin" valueType="num">
                                      <p:cBhvr>
                                        <p:cTn id="19" dur="600" accel="100000" fill="hold">
                                          <p:stCondLst>
                                            <p:cond delay="2400"/>
                                          </p:stCondLst>
                                        </p:cTn>
                                        <p:tgtEl>
                                          <p:spTgt spid="5"/>
                                        </p:tgtEl>
                                        <p:attrNameLst>
                                          <p:attrName>ppt_y</p:attrName>
                                        </p:attrNameLst>
                                      </p:cBhvr>
                                      <p:tavLst>
                                        <p:tav tm="0">
                                          <p:val>
                                            <p:strVal val="#ppt_y+0.1"/>
                                          </p:val>
                                        </p:tav>
                                        <p:tav tm="100000">
                                          <p:val>
                                            <p:strVal val="#ppt_y"/>
                                          </p:val>
                                        </p:tav>
                                      </p:tavLst>
                                    </p:anim>
                                  </p:childTnLst>
                                </p:cTn>
                              </p:par>
                            </p:childTnLst>
                          </p:cTn>
                        </p:par>
                        <p:par>
                          <p:cTn id="20" fill="hold">
                            <p:stCondLst>
                              <p:cond delay="6000"/>
                            </p:stCondLst>
                            <p:childTnLst>
                              <p:par>
                                <p:cTn id="21" presetID="53"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0" fill="hold"/>
                                        <p:tgtEl>
                                          <p:spTgt spid="6"/>
                                        </p:tgtEl>
                                        <p:attrNameLst>
                                          <p:attrName>ppt_w</p:attrName>
                                        </p:attrNameLst>
                                      </p:cBhvr>
                                      <p:tavLst>
                                        <p:tav tm="0">
                                          <p:val>
                                            <p:fltVal val="0"/>
                                          </p:val>
                                        </p:tav>
                                        <p:tav tm="100000">
                                          <p:val>
                                            <p:strVal val="#ppt_w"/>
                                          </p:val>
                                        </p:tav>
                                      </p:tavLst>
                                    </p:anim>
                                    <p:anim calcmode="lin" valueType="num">
                                      <p:cBhvr>
                                        <p:cTn id="24" dur="3000" fill="hold"/>
                                        <p:tgtEl>
                                          <p:spTgt spid="6"/>
                                        </p:tgtEl>
                                        <p:attrNameLst>
                                          <p:attrName>ppt_h</p:attrName>
                                        </p:attrNameLst>
                                      </p:cBhvr>
                                      <p:tavLst>
                                        <p:tav tm="0">
                                          <p:val>
                                            <p:fltVal val="0"/>
                                          </p:val>
                                        </p:tav>
                                        <p:tav tm="100000">
                                          <p:val>
                                            <p:strVal val="#ppt_h"/>
                                          </p:val>
                                        </p:tav>
                                      </p:tavLst>
                                    </p:anim>
                                    <p:animEffect transition="in" filter="fade">
                                      <p:cBhvr>
                                        <p:cTn id="25" dur="3000"/>
                                        <p:tgtEl>
                                          <p:spTgt spid="6"/>
                                        </p:tgtEl>
                                      </p:cBhvr>
                                    </p:animEffect>
                                  </p:childTnLst>
                                </p:cTn>
                              </p:par>
                            </p:childTnLst>
                          </p:cTn>
                        </p:par>
                        <p:par>
                          <p:cTn id="26" fill="hold">
                            <p:stCondLst>
                              <p:cond delay="9000"/>
                            </p:stCondLst>
                            <p:childTnLst>
                              <p:par>
                                <p:cTn id="27" presetID="3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400" decel="100000"/>
                                        <p:tgtEl>
                                          <p:spTgt spid="7"/>
                                        </p:tgtEl>
                                      </p:cBhvr>
                                    </p:animEffect>
                                    <p:anim calcmode="lin" valueType="num">
                                      <p:cBhvr>
                                        <p:cTn id="30" dur="2400" decel="100000" fill="hold"/>
                                        <p:tgtEl>
                                          <p:spTgt spid="7"/>
                                        </p:tgtEl>
                                        <p:attrNameLst>
                                          <p:attrName>style.rotation</p:attrName>
                                        </p:attrNameLst>
                                      </p:cBhvr>
                                      <p:tavLst>
                                        <p:tav tm="0">
                                          <p:val>
                                            <p:fltVal val="-90"/>
                                          </p:val>
                                        </p:tav>
                                        <p:tav tm="100000">
                                          <p:val>
                                            <p:fltVal val="0"/>
                                          </p:val>
                                        </p:tav>
                                      </p:tavLst>
                                    </p:anim>
                                    <p:anim calcmode="lin" valueType="num">
                                      <p:cBhvr>
                                        <p:cTn id="31" dur="2400" decel="100000" fill="hold"/>
                                        <p:tgtEl>
                                          <p:spTgt spid="7"/>
                                        </p:tgtEl>
                                        <p:attrNameLst>
                                          <p:attrName>ppt_x</p:attrName>
                                        </p:attrNameLst>
                                      </p:cBhvr>
                                      <p:tavLst>
                                        <p:tav tm="0">
                                          <p:val>
                                            <p:strVal val="#ppt_x+0.4"/>
                                          </p:val>
                                        </p:tav>
                                        <p:tav tm="100000">
                                          <p:val>
                                            <p:strVal val="#ppt_x-0.05"/>
                                          </p:val>
                                        </p:tav>
                                      </p:tavLst>
                                    </p:anim>
                                    <p:anim calcmode="lin" valueType="num">
                                      <p:cBhvr>
                                        <p:cTn id="32" dur="2400" decel="100000" fill="hold"/>
                                        <p:tgtEl>
                                          <p:spTgt spid="7"/>
                                        </p:tgtEl>
                                        <p:attrNameLst>
                                          <p:attrName>ppt_y</p:attrName>
                                        </p:attrNameLst>
                                      </p:cBhvr>
                                      <p:tavLst>
                                        <p:tav tm="0">
                                          <p:val>
                                            <p:strVal val="#ppt_y-0.4"/>
                                          </p:val>
                                        </p:tav>
                                        <p:tav tm="100000">
                                          <p:val>
                                            <p:strVal val="#ppt_y+0.1"/>
                                          </p:val>
                                        </p:tav>
                                      </p:tavLst>
                                    </p:anim>
                                    <p:anim calcmode="lin" valueType="num">
                                      <p:cBhvr>
                                        <p:cTn id="33" dur="600" accel="100000" fill="hold">
                                          <p:stCondLst>
                                            <p:cond delay="2400"/>
                                          </p:stCondLst>
                                        </p:cTn>
                                        <p:tgtEl>
                                          <p:spTgt spid="7"/>
                                        </p:tgtEl>
                                        <p:attrNameLst>
                                          <p:attrName>ppt_x</p:attrName>
                                        </p:attrNameLst>
                                      </p:cBhvr>
                                      <p:tavLst>
                                        <p:tav tm="0">
                                          <p:val>
                                            <p:strVal val="#ppt_x-0.05"/>
                                          </p:val>
                                        </p:tav>
                                        <p:tav tm="100000">
                                          <p:val>
                                            <p:strVal val="#ppt_x"/>
                                          </p:val>
                                        </p:tav>
                                      </p:tavLst>
                                    </p:anim>
                                    <p:anim calcmode="lin" valueType="num">
                                      <p:cBhvr>
                                        <p:cTn id="34" dur="600" accel="100000" fill="hold">
                                          <p:stCondLst>
                                            <p:cond delay="2400"/>
                                          </p:stCondLst>
                                        </p:cTn>
                                        <p:tgtEl>
                                          <p:spTgt spid="7"/>
                                        </p:tgtEl>
                                        <p:attrNameLst>
                                          <p:attrName>ppt_y</p:attrName>
                                        </p:attrNameLst>
                                      </p:cBhvr>
                                      <p:tavLst>
                                        <p:tav tm="0">
                                          <p:val>
                                            <p:strVal val="#ppt_y+0.1"/>
                                          </p:val>
                                        </p:tav>
                                        <p:tav tm="100000">
                                          <p:val>
                                            <p:strVal val="#ppt_y"/>
                                          </p:val>
                                        </p:tav>
                                      </p:tavLst>
                                    </p:anim>
                                  </p:childTnLst>
                                </p:cTn>
                              </p:par>
                            </p:childTnLst>
                          </p:cTn>
                        </p:par>
                        <p:par>
                          <p:cTn id="35" fill="hold">
                            <p:stCondLst>
                              <p:cond delay="12000"/>
                            </p:stCondLst>
                            <p:childTnLst>
                              <p:par>
                                <p:cTn id="36" presetID="8" presetClass="entr" presetSubtype="1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amond(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0" y="1285860"/>
            <a:ext cx="9144000" cy="4247317"/>
          </a:xfrm>
          <a:prstGeom prst="rect">
            <a:avLst/>
          </a:prstGeom>
          <a:noFill/>
        </p:spPr>
        <p:txBody>
          <a:bodyPr wrap="square" rtlCol="1">
            <a:spAutoFit/>
          </a:bodyPr>
          <a:lstStyle/>
          <a:p>
            <a:r>
              <a:rPr lang="ar-SA" sz="5400" dirty="0" smtClean="0">
                <a:solidFill>
                  <a:schemeClr val="accent4">
                    <a:lumMod val="75000"/>
                  </a:schemeClr>
                </a:solidFill>
                <a:cs typeface="DecoType Naskh Variants" pitchFamily="2" charset="-78"/>
              </a:rPr>
              <a:t>في المستعرض </a:t>
            </a:r>
            <a:r>
              <a:rPr lang="en-US" sz="5400" dirty="0" smtClean="0">
                <a:solidFill>
                  <a:schemeClr val="accent4">
                    <a:lumMod val="75000"/>
                  </a:schemeClr>
                </a:solidFill>
                <a:cs typeface="DecoType Naskh Variants" pitchFamily="2" charset="-78"/>
              </a:rPr>
              <a:t>Browser</a:t>
            </a:r>
            <a:r>
              <a:rPr lang="ar-SA" sz="5400" dirty="0" smtClean="0">
                <a:solidFill>
                  <a:schemeClr val="accent4">
                    <a:lumMod val="75000"/>
                  </a:schemeClr>
                </a:solidFill>
                <a:cs typeface="DecoType Naskh Variants" pitchFamily="2" charset="-78"/>
              </a:rPr>
              <a:t> نقوم باستدعاء لوحة التحكم بـالبرمجية </a:t>
            </a:r>
            <a:r>
              <a:rPr lang="en-US" sz="5400" dirty="0" smtClean="0">
                <a:solidFill>
                  <a:schemeClr val="accent4">
                    <a:lumMod val="75000"/>
                  </a:schemeClr>
                </a:solidFill>
                <a:cs typeface="DecoType Naskh Variants" pitchFamily="2" charset="-78"/>
              </a:rPr>
              <a:t>    appserv</a:t>
            </a:r>
            <a:endParaRPr lang="ar-SA" sz="5400" dirty="0" smtClean="0">
              <a:solidFill>
                <a:schemeClr val="accent4">
                  <a:lumMod val="75000"/>
                </a:schemeClr>
              </a:solidFill>
              <a:cs typeface="DecoType Naskh Variants" pitchFamily="2" charset="-78"/>
            </a:endParaRPr>
          </a:p>
          <a:p>
            <a:r>
              <a:rPr lang="ar-SA" sz="5400" dirty="0" smtClean="0">
                <a:solidFill>
                  <a:schemeClr val="accent4">
                    <a:lumMod val="75000"/>
                  </a:schemeClr>
                </a:solidFill>
                <a:cs typeface="DecoType Naskh Variants" pitchFamily="2" charset="-78"/>
              </a:rPr>
              <a:t>الموجودة على الخادم </a:t>
            </a:r>
            <a:r>
              <a:rPr lang="en-US" sz="5400" dirty="0" smtClean="0">
                <a:solidFill>
                  <a:schemeClr val="accent4">
                    <a:lumMod val="75000"/>
                  </a:schemeClr>
                </a:solidFill>
                <a:cs typeface="DecoType Naskh Variants" pitchFamily="2" charset="-78"/>
              </a:rPr>
              <a:t>www</a:t>
            </a:r>
            <a:r>
              <a:rPr lang="ar-SA" sz="5400" dirty="0" smtClean="0">
                <a:solidFill>
                  <a:schemeClr val="accent4">
                    <a:lumMod val="75000"/>
                  </a:schemeClr>
                </a:solidFill>
                <a:cs typeface="DecoType Naskh Variants" pitchFamily="2" charset="-78"/>
              </a:rPr>
              <a:t> </a:t>
            </a:r>
            <a:r>
              <a:rPr lang="ar-SA" sz="5400" dirty="0" smtClean="0">
                <a:solidFill>
                  <a:schemeClr val="accent4">
                    <a:lumMod val="75000"/>
                  </a:schemeClr>
                </a:solidFill>
                <a:cs typeface="DecoType Naskh Variants" pitchFamily="2" charset="-78"/>
              </a:rPr>
              <a:t>بالاسم</a:t>
            </a:r>
          </a:p>
          <a:p>
            <a:pPr algn="ctr"/>
            <a:r>
              <a:rPr lang="ar-SA" sz="5400" dirty="0" smtClean="0">
                <a:solidFill>
                  <a:schemeClr val="accent4">
                    <a:lumMod val="75000"/>
                  </a:schemeClr>
                </a:solidFill>
                <a:cs typeface="DecoType Naskh Variants" pitchFamily="2" charset="-78"/>
              </a:rPr>
              <a:t> </a:t>
            </a:r>
            <a:r>
              <a:rPr lang="en-US" sz="5400" dirty="0" smtClean="0">
                <a:solidFill>
                  <a:schemeClr val="accent4">
                    <a:lumMod val="75000"/>
                  </a:schemeClr>
                </a:solidFill>
                <a:cs typeface="DecoType Naskh Variants" pitchFamily="2" charset="-78"/>
              </a:rPr>
              <a:t>index.php</a:t>
            </a:r>
            <a:endParaRPr lang="ar-SA" sz="5400" dirty="0" smtClean="0">
              <a:solidFill>
                <a:schemeClr val="accent4">
                  <a:lumMod val="75000"/>
                </a:schemeClr>
              </a:solidFill>
              <a:cs typeface="DecoType Naskh Variants" pitchFamily="2" charset="-78"/>
            </a:endParaRPr>
          </a:p>
          <a:p>
            <a:pPr algn="ctr"/>
            <a:r>
              <a:rPr lang="ar-SA" sz="5400" dirty="0" smtClean="0">
                <a:solidFill>
                  <a:schemeClr val="accent4">
                    <a:lumMod val="75000"/>
                  </a:schemeClr>
                </a:solidFill>
                <a:cs typeface="DecoType Naskh Variants" pitchFamily="2" charset="-78"/>
              </a:rPr>
              <a:t> </a:t>
            </a:r>
            <a:r>
              <a:rPr lang="en-US" sz="5400" dirty="0" smtClean="0">
                <a:solidFill>
                  <a:schemeClr val="accent4">
                    <a:lumMod val="75000"/>
                  </a:schemeClr>
                </a:solidFill>
                <a:cs typeface="DecoType Naskh Variants" pitchFamily="2" charset="-78"/>
              </a:rPr>
              <a:t>C:\AppServ\www\index.php</a:t>
            </a:r>
            <a:endParaRPr lang="ar-SA" sz="5400" dirty="0" smtClean="0">
              <a:solidFill>
                <a:schemeClr val="accent4">
                  <a:lumMod val="75000"/>
                </a:schemeClr>
              </a:solidFill>
              <a:cs typeface="DecoType Naskh Variants" pitchFamily="2" charset="-78"/>
            </a:endParaRPr>
          </a:p>
        </p:txBody>
      </p:sp>
      <p:sp>
        <p:nvSpPr>
          <p:cNvPr id="5" name="مربع نص 4"/>
          <p:cNvSpPr txBox="1"/>
          <p:nvPr/>
        </p:nvSpPr>
        <p:spPr>
          <a:xfrm>
            <a:off x="4214810" y="557214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3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3000" decel="50000" fill="hold">
                                          <p:stCondLst>
                                            <p:cond delay="0"/>
                                          </p:stCondLst>
                                        </p:cTn>
                                        <p:tgtEl>
                                          <p:spTgt spid="3"/>
                                        </p:tgtEl>
                                        <p:attrNameLst>
                                          <p:attrName>ppt_x</p:attrName>
                                          <p:attrName>ppt_y</p:attrName>
                                        </p:attrNameLst>
                                      </p:cBhvr>
                                    </p:animMotion>
                                    <p:animEffect transition="in" filter="fade">
                                      <p:cBhvr>
                                        <p:cTn id="9" dur="3000"/>
                                        <p:tgtEl>
                                          <p:spTgt spid="3"/>
                                        </p:tgtEl>
                                      </p:cBhvr>
                                    </p:animEffect>
                                  </p:childTnLst>
                                </p:cTn>
                              </p:par>
                            </p:childTnLst>
                          </p:cTn>
                        </p:par>
                        <p:par>
                          <p:cTn id="10" fill="hold">
                            <p:stCondLst>
                              <p:cond delay="3000"/>
                            </p:stCondLst>
                            <p:childTnLst>
                              <p:par>
                                <p:cTn id="11" presetID="8"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0" y="730757"/>
            <a:ext cx="9144000" cy="4216539"/>
          </a:xfrm>
          <a:prstGeom prst="rect">
            <a:avLst/>
          </a:prstGeom>
          <a:noFill/>
        </p:spPr>
        <p:txBody>
          <a:bodyPr wrap="square" rtlCol="1">
            <a:spAutoFit/>
          </a:bodyPr>
          <a:lstStyle/>
          <a:p>
            <a:r>
              <a:rPr lang="ar-SA" sz="4400" dirty="0" smtClean="0">
                <a:solidFill>
                  <a:schemeClr val="accent4">
                    <a:lumMod val="75000"/>
                  </a:schemeClr>
                </a:solidFill>
                <a:cs typeface="DecoType Naskh Variants" pitchFamily="2" charset="-78"/>
              </a:rPr>
              <a:t>و كون أن الخادم </a:t>
            </a:r>
            <a:r>
              <a:rPr lang="en-US" sz="4400" dirty="0" smtClean="0">
                <a:solidFill>
                  <a:schemeClr val="accent4">
                    <a:lumMod val="75000"/>
                  </a:schemeClr>
                </a:solidFill>
                <a:cs typeface="DecoType Naskh Variants" pitchFamily="2" charset="-78"/>
              </a:rPr>
              <a:t>web Server </a:t>
            </a:r>
            <a:r>
              <a:rPr lang="ar-SA" sz="4400" dirty="0" smtClean="0">
                <a:solidFill>
                  <a:schemeClr val="accent4">
                    <a:lumMod val="75000"/>
                  </a:schemeClr>
                </a:solidFill>
                <a:cs typeface="DecoType Naskh Variants" pitchFamily="2" charset="-78"/>
              </a:rPr>
              <a:t> موصفاً على أن يقوم باستدعاء الملفات </a:t>
            </a:r>
            <a:r>
              <a:rPr lang="ar-SA" sz="4400" dirty="0" smtClean="0">
                <a:solidFill>
                  <a:schemeClr val="accent4">
                    <a:lumMod val="75000"/>
                  </a:schemeClr>
                </a:solidFill>
                <a:cs typeface="DecoType Naskh Variants" pitchFamily="2" charset="-78"/>
              </a:rPr>
              <a:t>ذات  </a:t>
            </a:r>
            <a:r>
              <a:rPr lang="ar-SA" sz="4400" dirty="0" smtClean="0">
                <a:solidFill>
                  <a:schemeClr val="accent4">
                    <a:lumMod val="75000"/>
                  </a:schemeClr>
                </a:solidFill>
                <a:cs typeface="DecoType Naskh Variants" pitchFamily="2" charset="-78"/>
              </a:rPr>
              <a:t>الاسم </a:t>
            </a:r>
            <a:r>
              <a:rPr lang="en-US" sz="4400" dirty="0" smtClean="0">
                <a:solidFill>
                  <a:schemeClr val="accent4">
                    <a:lumMod val="75000"/>
                  </a:schemeClr>
                </a:solidFill>
                <a:cs typeface="DecoType Naskh Variants" pitchFamily="2" charset="-78"/>
              </a:rPr>
              <a:t>index</a:t>
            </a:r>
            <a:r>
              <a:rPr lang="ar-SA" sz="4400" dirty="0" smtClean="0">
                <a:solidFill>
                  <a:schemeClr val="accent4">
                    <a:lumMod val="75000"/>
                  </a:schemeClr>
                </a:solidFill>
                <a:cs typeface="DecoType Naskh Variants" pitchFamily="2" charset="-78"/>
              </a:rPr>
              <a:t> دون ذكر اسم الملف حسب ترتيب معين </a:t>
            </a:r>
            <a:r>
              <a:rPr lang="ar-SA" sz="4400" dirty="0" smtClean="0">
                <a:solidFill>
                  <a:schemeClr val="accent4">
                    <a:lumMod val="75000"/>
                  </a:schemeClr>
                </a:solidFill>
                <a:cs typeface="DecoType Naskh Variants" pitchFamily="2" charset="-78"/>
              </a:rPr>
              <a:t>للامتداد</a:t>
            </a:r>
          </a:p>
          <a:p>
            <a:pPr algn="ctr"/>
            <a:r>
              <a:rPr lang="ar-SA" sz="44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html, htm, php, asp,</a:t>
            </a:r>
            <a:r>
              <a:rPr lang="ar-SA" sz="4400" dirty="0" smtClean="0">
                <a:solidFill>
                  <a:schemeClr val="accent4">
                    <a:lumMod val="75000"/>
                  </a:schemeClr>
                </a:solidFill>
                <a:cs typeface="DecoType Naskh Variants" pitchFamily="2" charset="-78"/>
              </a:rPr>
              <a:t> مثلاً</a:t>
            </a:r>
          </a:p>
          <a:p>
            <a:r>
              <a:rPr lang="ar-SA" sz="4400" dirty="0" smtClean="0">
                <a:solidFill>
                  <a:schemeClr val="accent4">
                    <a:lumMod val="75000"/>
                  </a:schemeClr>
                </a:solidFill>
                <a:cs typeface="DecoType Naskh Variants" pitchFamily="2" charset="-78"/>
              </a:rPr>
              <a:t>فإنه يمكننا الاستعاضة عن</a:t>
            </a:r>
          </a:p>
          <a:p>
            <a:pPr algn="ctr"/>
            <a:r>
              <a:rPr lang="ar-SA" sz="48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http://www.ksu.sa/index.php</a:t>
            </a:r>
            <a:r>
              <a:rPr lang="ar-SA" sz="4400" dirty="0" smtClean="0">
                <a:solidFill>
                  <a:schemeClr val="accent4">
                    <a:lumMod val="75000"/>
                  </a:schemeClr>
                </a:solidFill>
                <a:cs typeface="DecoType Naskh Variants" pitchFamily="2" charset="-78"/>
              </a:rPr>
              <a:t> </a:t>
            </a:r>
            <a:r>
              <a:rPr lang="ar-SA" sz="4400" dirty="0" err="1" smtClean="0">
                <a:solidFill>
                  <a:schemeClr val="accent4">
                    <a:lumMod val="75000"/>
                  </a:schemeClr>
                </a:solidFill>
                <a:cs typeface="DecoType Naskh Variants" pitchFamily="2" charset="-78"/>
              </a:rPr>
              <a:t>بـ</a:t>
            </a:r>
            <a:r>
              <a:rPr lang="ar-SA" sz="4400" dirty="0" smtClean="0">
                <a:solidFill>
                  <a:schemeClr val="accent4">
                    <a:lumMod val="75000"/>
                  </a:schemeClr>
                </a:solidFill>
                <a:cs typeface="DecoType Naskh Variants" pitchFamily="2" charset="-78"/>
              </a:rPr>
              <a:t> </a:t>
            </a:r>
          </a:p>
        </p:txBody>
      </p:sp>
      <p:sp>
        <p:nvSpPr>
          <p:cNvPr id="7" name="مستطيل 6"/>
          <p:cNvSpPr/>
          <p:nvPr/>
        </p:nvSpPr>
        <p:spPr>
          <a:xfrm>
            <a:off x="2214546" y="5159889"/>
            <a:ext cx="4456092" cy="769441"/>
          </a:xfrm>
          <a:prstGeom prst="rect">
            <a:avLst/>
          </a:prstGeom>
        </p:spPr>
        <p:txBody>
          <a:bodyPr wrap="none">
            <a:spAutoFit/>
          </a:bodyPr>
          <a:lstStyle/>
          <a:p>
            <a:pPr algn="l" rtl="0"/>
            <a:r>
              <a:rPr lang="en-US" sz="4400" dirty="0" smtClean="0">
                <a:solidFill>
                  <a:schemeClr val="accent4">
                    <a:lumMod val="75000"/>
                  </a:schemeClr>
                </a:solidFill>
                <a:cs typeface="DecoType Naskh Variants" pitchFamily="2" charset="-78"/>
              </a:rPr>
              <a:t>http://www.ksu.sa</a:t>
            </a:r>
            <a:endParaRPr lang="ar-SA" sz="4400" dirty="0" smtClean="0">
              <a:solidFill>
                <a:schemeClr val="accent4">
                  <a:lumMod val="75000"/>
                </a:schemeClr>
              </a:solidFill>
              <a:cs typeface="DecoType Naskh Variants" pitchFamily="2" charset="-78"/>
            </a:endParaRPr>
          </a:p>
        </p:txBody>
      </p:sp>
      <p:sp>
        <p:nvSpPr>
          <p:cNvPr id="8" name="مربع نص 7"/>
          <p:cNvSpPr txBox="1"/>
          <p:nvPr/>
        </p:nvSpPr>
        <p:spPr>
          <a:xfrm>
            <a:off x="357158" y="550070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3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3000" decel="50000" fill="hold">
                                          <p:stCondLst>
                                            <p:cond delay="0"/>
                                          </p:stCondLst>
                                        </p:cTn>
                                        <p:tgtEl>
                                          <p:spTgt spid="3"/>
                                        </p:tgtEl>
                                        <p:attrNameLst>
                                          <p:attrName>ppt_x</p:attrName>
                                          <p:attrName>ppt_y</p:attrName>
                                        </p:attrNameLst>
                                      </p:cBhvr>
                                    </p:animMotion>
                                    <p:animEffect transition="in" filter="fade">
                                      <p:cBhvr>
                                        <p:cTn id="9" dur="3000"/>
                                        <p:tgtEl>
                                          <p:spTgt spid="3"/>
                                        </p:tgtEl>
                                      </p:cBhvr>
                                    </p:animEffect>
                                  </p:childTnLst>
                                </p:cTn>
                              </p:par>
                            </p:childTnLst>
                          </p:cTn>
                        </p:par>
                        <p:par>
                          <p:cTn id="10" fill="hold">
                            <p:stCondLst>
                              <p:cond delay="3000"/>
                            </p:stCondLst>
                            <p:childTnLst>
                              <p:par>
                                <p:cTn id="11" presetID="4"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3000"/>
                                        <p:tgtEl>
                                          <p:spTgt spid="7"/>
                                        </p:tgtEl>
                                      </p:cBhvr>
                                    </p:animEffect>
                                  </p:childTnLst>
                                </p:cTn>
                              </p:par>
                            </p:childTnLst>
                          </p:cTn>
                        </p:par>
                        <p:par>
                          <p:cTn id="14" fill="hold">
                            <p:stCondLst>
                              <p:cond delay="6000"/>
                            </p:stCondLst>
                            <p:childTnLst>
                              <p:par>
                                <p:cTn id="15" presetID="8"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85720" y="500042"/>
            <a:ext cx="8508675" cy="5786199"/>
          </a:xfrm>
          <a:prstGeom prst="rect">
            <a:avLst/>
          </a:prstGeom>
          <a:noFill/>
        </p:spPr>
        <p:txBody>
          <a:bodyPr wrap="square" rtlCol="1">
            <a:spAutoFit/>
          </a:bodyPr>
          <a:lstStyle/>
          <a:p>
            <a:r>
              <a:rPr lang="ar-SA" sz="4400" u="sng" dirty="0" smtClean="0">
                <a:solidFill>
                  <a:schemeClr val="accent4">
                    <a:lumMod val="75000"/>
                  </a:schemeClr>
                </a:solidFill>
                <a:cs typeface="DecoType Naskh Variants" pitchFamily="2" charset="-78"/>
              </a:rPr>
              <a:t>ملاحظة</a:t>
            </a:r>
          </a:p>
          <a:p>
            <a:endParaRPr lang="ar-SA" sz="2800" dirty="0" smtClean="0"/>
          </a:p>
          <a:p>
            <a:r>
              <a:rPr lang="ar-SA" sz="4400" dirty="0" smtClean="0">
                <a:solidFill>
                  <a:schemeClr val="accent4">
                    <a:lumMod val="75000"/>
                  </a:schemeClr>
                </a:solidFill>
                <a:cs typeface="DecoType Naskh Variants" pitchFamily="2" charset="-78"/>
              </a:rPr>
              <a:t>يمكن متابعة هذا التوصيف في الملف التالي</a:t>
            </a:r>
            <a:endParaRPr lang="en-US" sz="4400" dirty="0" smtClean="0">
              <a:solidFill>
                <a:schemeClr val="accent4">
                  <a:lumMod val="75000"/>
                </a:schemeClr>
              </a:solidFill>
              <a:cs typeface="DecoType Naskh Variants" pitchFamily="2" charset="-78"/>
            </a:endParaRPr>
          </a:p>
          <a:p>
            <a:pPr algn="l" rtl="0"/>
            <a:r>
              <a:rPr lang="en-US" sz="4000" dirty="0" smtClean="0">
                <a:solidFill>
                  <a:schemeClr val="accent4">
                    <a:lumMod val="75000"/>
                  </a:schemeClr>
                </a:solidFill>
                <a:cs typeface="DecoType Naskh Variants" pitchFamily="2" charset="-78"/>
              </a:rPr>
              <a:t>C:\AppServ\Apache2.2\conf\httpd.conf</a:t>
            </a:r>
          </a:p>
          <a:p>
            <a:r>
              <a:rPr lang="ar-SA" sz="4400" dirty="0" smtClean="0">
                <a:solidFill>
                  <a:schemeClr val="accent4">
                    <a:lumMod val="75000"/>
                  </a:schemeClr>
                </a:solidFill>
                <a:cs typeface="DecoType Naskh Variants" pitchFamily="2" charset="-78"/>
              </a:rPr>
              <a:t>ويمكن متابعة ما ذكر سابقاً</a:t>
            </a:r>
          </a:p>
          <a:p>
            <a:r>
              <a:rPr lang="ar-SA" sz="4400" dirty="0" smtClean="0">
                <a:solidFill>
                  <a:schemeClr val="accent4">
                    <a:lumMod val="75000"/>
                  </a:schemeClr>
                </a:solidFill>
                <a:cs typeface="DecoType Naskh Variants" pitchFamily="2" charset="-78"/>
              </a:rPr>
              <a:t>بالكود الوجود ضمن هذا الملف و التعديل عليه عند الحاجة </a:t>
            </a:r>
            <a:endParaRPr lang="en-US" sz="4400" dirty="0" smtClean="0">
              <a:solidFill>
                <a:schemeClr val="accent4">
                  <a:lumMod val="75000"/>
                </a:schemeClr>
              </a:solidFill>
              <a:cs typeface="DecoType Naskh Variants" pitchFamily="2" charset="-78"/>
            </a:endParaRPr>
          </a:p>
          <a:p>
            <a:pPr algn="l" rtl="0"/>
            <a:endParaRPr lang="en-US" sz="1050" dirty="0" smtClean="0"/>
          </a:p>
          <a:p>
            <a:pPr algn="l" rtl="0"/>
            <a:endParaRPr lang="en-US" sz="1050" dirty="0" smtClean="0"/>
          </a:p>
          <a:p>
            <a:pPr algn="l" rtl="0"/>
            <a:r>
              <a:rPr lang="en-US" sz="2800" b="1" dirty="0" smtClean="0">
                <a:solidFill>
                  <a:schemeClr val="accent4">
                    <a:lumMod val="75000"/>
                  </a:schemeClr>
                </a:solidFill>
              </a:rPr>
              <a:t>&lt;IfModule dir_module&gt;</a:t>
            </a:r>
          </a:p>
          <a:p>
            <a:pPr algn="l" rtl="0"/>
            <a:r>
              <a:rPr lang="en-US" sz="2800" b="1" dirty="0" smtClean="0">
                <a:solidFill>
                  <a:schemeClr val="accent4">
                    <a:lumMod val="75000"/>
                  </a:schemeClr>
                </a:solidFill>
              </a:rPr>
              <a:t>    DirectoryIndex index.php index.html index.htm</a:t>
            </a:r>
          </a:p>
          <a:p>
            <a:pPr algn="l" rtl="0"/>
            <a:r>
              <a:rPr lang="en-US" sz="2800" b="1" dirty="0" smtClean="0">
                <a:solidFill>
                  <a:schemeClr val="accent4">
                    <a:lumMod val="75000"/>
                  </a:schemeClr>
                </a:solidFill>
              </a:rPr>
              <a:t>&lt;/IfModule&gt;</a:t>
            </a:r>
          </a:p>
          <a:p>
            <a:pPr algn="l" rtl="0"/>
            <a:endParaRPr lang="en-US" sz="1050" b="1" dirty="0" smtClean="0">
              <a:solidFill>
                <a:schemeClr val="accent4">
                  <a:lumMod val="75000"/>
                </a:schemeClr>
              </a:solidFill>
            </a:endParaRPr>
          </a:p>
        </p:txBody>
      </p:sp>
      <p:sp>
        <p:nvSpPr>
          <p:cNvPr id="4" name="مربع نص 3"/>
          <p:cNvSpPr txBox="1"/>
          <p:nvPr/>
        </p:nvSpPr>
        <p:spPr>
          <a:xfrm>
            <a:off x="1142976" y="35716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714348" y="0"/>
            <a:ext cx="2214578" cy="107157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ستطيل مستدير الزوايا 3"/>
          <p:cNvSpPr/>
          <p:nvPr/>
        </p:nvSpPr>
        <p:spPr>
          <a:xfrm>
            <a:off x="571472" y="1571613"/>
            <a:ext cx="4143404" cy="40958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6" name="رابط كسهم مستقيم 5"/>
          <p:cNvCxnSpPr>
            <a:endCxn id="4" idx="3"/>
          </p:cNvCxnSpPr>
          <p:nvPr/>
        </p:nvCxnSpPr>
        <p:spPr>
          <a:xfrm rot="10800000">
            <a:off x="4714876" y="1776408"/>
            <a:ext cx="2928958" cy="1081089"/>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مربع نص 6"/>
          <p:cNvSpPr txBox="1"/>
          <p:nvPr/>
        </p:nvSpPr>
        <p:spPr>
          <a:xfrm>
            <a:off x="6786578" y="400050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507207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3000"/>
                                        <p:tgtEl>
                                          <p:spTgt spid="2050"/>
                                        </p:tgtEl>
                                      </p:cBhvr>
                                    </p:animEffect>
                                  </p:childTnLst>
                                </p:cTn>
                              </p:par>
                            </p:childTnLst>
                          </p:cTn>
                        </p:par>
                        <p:par>
                          <p:cTn id="8" fill="hold">
                            <p:stCondLst>
                              <p:cond delay="3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3000"/>
                                        <p:tgtEl>
                                          <p:spTgt spid="3"/>
                                        </p:tgtEl>
                                      </p:cBhvr>
                                    </p:animEffect>
                                  </p:childTnLst>
                                </p:cTn>
                              </p:par>
                            </p:childTnLst>
                          </p:cTn>
                        </p:par>
                        <p:par>
                          <p:cTn id="12" fill="hold">
                            <p:stCondLst>
                              <p:cond delay="6000"/>
                            </p:stCondLst>
                            <p:childTnLst>
                              <p:par>
                                <p:cTn id="13" presetID="2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edge">
                                      <p:cBhvr>
                                        <p:cTn id="15" dur="3000"/>
                                        <p:tgtEl>
                                          <p:spTgt spid="4"/>
                                        </p:tgtEl>
                                      </p:cBhvr>
                                    </p:animEffect>
                                  </p:childTnLst>
                                </p:cTn>
                              </p:par>
                            </p:childTnLst>
                          </p:cTn>
                        </p:par>
                        <p:par>
                          <p:cTn id="16" fill="hold">
                            <p:stCondLst>
                              <p:cond delay="9000"/>
                            </p:stCondLst>
                            <p:childTnLst>
                              <p:par>
                                <p:cTn id="17" presetID="29"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3000" fill="hold"/>
                                        <p:tgtEl>
                                          <p:spTgt spid="6"/>
                                        </p:tgtEl>
                                        <p:attrNameLst>
                                          <p:attrName>ppt_x</p:attrName>
                                        </p:attrNameLst>
                                      </p:cBhvr>
                                      <p:tavLst>
                                        <p:tav tm="0">
                                          <p:val>
                                            <p:strVal val="#ppt_x-.2"/>
                                          </p:val>
                                        </p:tav>
                                        <p:tav tm="100000">
                                          <p:val>
                                            <p:strVal val="#ppt_x"/>
                                          </p:val>
                                        </p:tav>
                                      </p:tavLst>
                                    </p:anim>
                                    <p:anim calcmode="lin" valueType="num">
                                      <p:cBhvr>
                                        <p:cTn id="20" dur="3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3000"/>
                                        <p:tgtEl>
                                          <p:spTgt spid="6"/>
                                        </p:tgtEl>
                                      </p:cBhvr>
                                    </p:animEffect>
                                  </p:childTnLst>
                                </p:cTn>
                              </p:par>
                            </p:childTnLst>
                          </p:cTn>
                        </p:par>
                        <p:par>
                          <p:cTn id="22" fill="hold">
                            <p:stCondLst>
                              <p:cond delay="12000"/>
                            </p:stCondLst>
                            <p:childTnLst>
                              <p:par>
                                <p:cTn id="23" presetID="8"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t="411"/>
          <a:stretch>
            <a:fillRect/>
          </a:stretch>
        </p:blipFill>
        <p:spPr bwMode="auto">
          <a:xfrm>
            <a:off x="3019425" y="1785257"/>
            <a:ext cx="3105150" cy="3301093"/>
          </a:xfrm>
          <a:prstGeom prst="rect">
            <a:avLst/>
          </a:prstGeom>
          <a:noFill/>
          <a:ln w="9525">
            <a:noFill/>
            <a:miter lim="800000"/>
            <a:headEnd/>
            <a:tailEnd/>
          </a:ln>
          <a:effectLst/>
        </p:spPr>
      </p:pic>
      <p:sp>
        <p:nvSpPr>
          <p:cNvPr id="5" name="مربع نص 4"/>
          <p:cNvSpPr txBox="1"/>
          <p:nvPr/>
        </p:nvSpPr>
        <p:spPr>
          <a:xfrm>
            <a:off x="4500562" y="3786190"/>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sp>
        <p:nvSpPr>
          <p:cNvPr id="6" name="مربع نص 5"/>
          <p:cNvSpPr txBox="1"/>
          <p:nvPr/>
        </p:nvSpPr>
        <p:spPr>
          <a:xfrm>
            <a:off x="4500562" y="3786190"/>
            <a:ext cx="535724" cy="369332"/>
          </a:xfrm>
          <a:prstGeom prst="rect">
            <a:avLst/>
          </a:prstGeom>
          <a:noFill/>
        </p:spPr>
        <p:txBody>
          <a:bodyPr wrap="none" rtlCol="1">
            <a:spAutoFit/>
          </a:bodyPr>
          <a:lstStyle/>
          <a:p>
            <a:r>
              <a:rPr lang="en-US" b="1" dirty="0" smtClean="0">
                <a:solidFill>
                  <a:schemeClr val="bg1"/>
                </a:solidFill>
              </a:rPr>
              <a:t>123</a:t>
            </a:r>
            <a:endParaRPr lang="ar-SA" b="1" dirty="0">
              <a:solidFill>
                <a:schemeClr val="bg1"/>
              </a:solidFill>
            </a:endParaRPr>
          </a:p>
        </p:txBody>
      </p:sp>
      <p:sp>
        <p:nvSpPr>
          <p:cNvPr id="7" name="مربع نص 6"/>
          <p:cNvSpPr txBox="1"/>
          <p:nvPr/>
        </p:nvSpPr>
        <p:spPr>
          <a:xfrm>
            <a:off x="7072330"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8" name="مربع نص 7"/>
          <p:cNvSpPr txBox="1"/>
          <p:nvPr/>
        </p:nvSpPr>
        <p:spPr>
          <a:xfrm>
            <a:off x="5692414" y="5214950"/>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2000" fill="hold"/>
                                        <p:tgtEl>
                                          <p:spTgt spid="3075"/>
                                        </p:tgtEl>
                                        <p:attrNameLst>
                                          <p:attrName>ppt_x</p:attrName>
                                        </p:attrNameLst>
                                      </p:cBhvr>
                                      <p:tavLst>
                                        <p:tav tm="0">
                                          <p:val>
                                            <p:strVal val="#ppt_x-.2"/>
                                          </p:val>
                                        </p:tav>
                                        <p:tav tm="100000">
                                          <p:val>
                                            <p:strVal val="#ppt_x"/>
                                          </p:val>
                                        </p:tav>
                                      </p:tavLst>
                                    </p:anim>
                                    <p:anim calcmode="lin" valueType="num">
                                      <p:cBhvr>
                                        <p:cTn id="12" dur="2000" fill="hold"/>
                                        <p:tgtEl>
                                          <p:spTgt spid="3075"/>
                                        </p:tgtEl>
                                        <p:attrNameLst>
                                          <p:attrName>ppt_y</p:attrName>
                                        </p:attrNameLst>
                                      </p:cBhvr>
                                      <p:tavLst>
                                        <p:tav tm="0">
                                          <p:val>
                                            <p:strVal val="#ppt_y"/>
                                          </p:val>
                                        </p:tav>
                                        <p:tav tm="100000">
                                          <p:val>
                                            <p:strVal val="#ppt_y"/>
                                          </p:val>
                                        </p:tav>
                                      </p:tavLst>
                                    </p:anim>
                                    <p:animEffect transition="in" filter="wipe(right)" prLst="gradientSize: 0.1">
                                      <p:cBhvr>
                                        <p:cTn id="13" dur="2000"/>
                                        <p:tgtEl>
                                          <p:spTgt spid="3075"/>
                                        </p:tgtEl>
                                      </p:cBhvr>
                                    </p:animEffect>
                                  </p:childTnLst>
                                </p:cTn>
                              </p:par>
                            </p:childTnLst>
                          </p:cTn>
                        </p:par>
                        <p:par>
                          <p:cTn id="14" fill="hold">
                            <p:stCondLst>
                              <p:cond delay="4000"/>
                            </p:stCondLst>
                            <p:childTnLst>
                              <p:par>
                                <p:cTn id="15" presetID="8" presetClass="exit" presetSubtype="16" fill="hold" grpId="0" nodeType="afterEffect">
                                  <p:stCondLst>
                                    <p:cond delay="0"/>
                                  </p:stCondLst>
                                  <p:childTnLst>
                                    <p:animEffect transition="out" filter="diamond(in)">
                                      <p:cBhvr>
                                        <p:cTn id="16" dur="2000"/>
                                        <p:tgtEl>
                                          <p:spTgt spid="6"/>
                                        </p:tgtEl>
                                      </p:cBhvr>
                                    </p:animEffect>
                                    <p:set>
                                      <p:cBhvr>
                                        <p:cTn id="17" dur="1" fill="hold">
                                          <p:stCondLst>
                                            <p:cond delay="1999"/>
                                          </p:stCondLst>
                                        </p:cTn>
                                        <p:tgtEl>
                                          <p:spTgt spid="6"/>
                                        </p:tgtEl>
                                        <p:attrNameLst>
                                          <p:attrName>style.visibility</p:attrName>
                                        </p:attrNameLst>
                                      </p:cBhvr>
                                      <p:to>
                                        <p:strVal val="hidden"/>
                                      </p:to>
                                    </p:set>
                                  </p:childTnLst>
                                </p:cTn>
                              </p:par>
                            </p:childTnLst>
                          </p:cTn>
                        </p:par>
                        <p:par>
                          <p:cTn id="18" fill="hold">
                            <p:stCondLst>
                              <p:cond delay="6000"/>
                            </p:stCondLst>
                            <p:childTnLst>
                              <p:par>
                                <p:cTn id="19" presetID="8"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0" y="2214554"/>
            <a:ext cx="1928794" cy="85725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7" name="رابط كسهم مستقيم 6"/>
          <p:cNvCxnSpPr/>
          <p:nvPr/>
        </p:nvCxnSpPr>
        <p:spPr>
          <a:xfrm rot="16200000" flipV="1">
            <a:off x="1428728" y="2928934"/>
            <a:ext cx="928694" cy="35719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9" name="مستطيل مستدير الزوايا 8"/>
          <p:cNvSpPr/>
          <p:nvPr/>
        </p:nvSpPr>
        <p:spPr>
          <a:xfrm>
            <a:off x="2071670" y="4857760"/>
            <a:ext cx="1428760" cy="21431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ربع نص 7"/>
          <p:cNvSpPr txBox="1"/>
          <p:nvPr/>
        </p:nvSpPr>
        <p:spPr>
          <a:xfrm>
            <a:off x="5786446" y="414338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0" name="مربع نص 9"/>
          <p:cNvSpPr txBox="1"/>
          <p:nvPr/>
        </p:nvSpPr>
        <p:spPr>
          <a:xfrm>
            <a:off x="3786182" y="542926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3000" fill="hold"/>
                                        <p:tgtEl>
                                          <p:spTgt spid="4098"/>
                                        </p:tgtEl>
                                        <p:attrNameLst>
                                          <p:attrName>ppt_x</p:attrName>
                                        </p:attrNameLst>
                                      </p:cBhvr>
                                      <p:tavLst>
                                        <p:tav tm="0">
                                          <p:val>
                                            <p:strVal val="#ppt_x-.2"/>
                                          </p:val>
                                        </p:tav>
                                        <p:tav tm="100000">
                                          <p:val>
                                            <p:strVal val="#ppt_x"/>
                                          </p:val>
                                        </p:tav>
                                      </p:tavLst>
                                    </p:anim>
                                    <p:anim calcmode="lin" valueType="num">
                                      <p:cBhvr>
                                        <p:cTn id="8" dur="3000" fill="hold"/>
                                        <p:tgtEl>
                                          <p:spTgt spid="4098"/>
                                        </p:tgtEl>
                                        <p:attrNameLst>
                                          <p:attrName>ppt_y</p:attrName>
                                        </p:attrNameLst>
                                      </p:cBhvr>
                                      <p:tavLst>
                                        <p:tav tm="0">
                                          <p:val>
                                            <p:strVal val="#ppt_y"/>
                                          </p:val>
                                        </p:tav>
                                        <p:tav tm="100000">
                                          <p:val>
                                            <p:strVal val="#ppt_y"/>
                                          </p:val>
                                        </p:tav>
                                      </p:tavLst>
                                    </p:anim>
                                    <p:animEffect transition="in" filter="wipe(right)" prLst="gradientSize: 0.1">
                                      <p:cBhvr>
                                        <p:cTn id="9" dur="3000"/>
                                        <p:tgtEl>
                                          <p:spTgt spid="4098"/>
                                        </p:tgtEl>
                                      </p:cBhvr>
                                    </p:animEffect>
                                  </p:childTnLst>
                                </p:cTn>
                              </p:par>
                            </p:childTnLst>
                          </p:cTn>
                        </p:par>
                        <p:par>
                          <p:cTn id="10" fill="hold">
                            <p:stCondLst>
                              <p:cond delay="3000"/>
                            </p:stCondLst>
                            <p:childTnLst>
                              <p:par>
                                <p:cTn id="11" presetID="2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3000"/>
                                        <p:tgtEl>
                                          <p:spTgt spid="5"/>
                                        </p:tgtEl>
                                      </p:cBhvr>
                                    </p:animEffect>
                                  </p:childTnLst>
                                </p:cTn>
                              </p:par>
                            </p:childTnLst>
                          </p:cTn>
                        </p:par>
                        <p:par>
                          <p:cTn id="14" fill="hold">
                            <p:stCondLst>
                              <p:cond delay="6000"/>
                            </p:stCondLst>
                            <p:childTnLst>
                              <p:par>
                                <p:cTn id="15" presetID="2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3000"/>
                                        <p:tgtEl>
                                          <p:spTgt spid="7"/>
                                        </p:tgtEl>
                                      </p:cBhvr>
                                    </p:animEffect>
                                  </p:childTnLst>
                                </p:cTn>
                              </p:par>
                            </p:childTnLst>
                          </p:cTn>
                        </p:par>
                        <p:par>
                          <p:cTn id="18" fill="hold">
                            <p:stCondLst>
                              <p:cond delay="9000"/>
                            </p:stCondLst>
                            <p:childTnLst>
                              <p:par>
                                <p:cTn id="19" presetID="53" presetClass="entr" presetSubtype="0" fill="hold" nodeType="afterEffect">
                                  <p:stCondLst>
                                    <p:cond delay="0"/>
                                  </p:stCondLst>
                                  <p:childTnLst>
                                    <p:set>
                                      <p:cBhvr>
                                        <p:cTn id="20" dur="1" fill="hold">
                                          <p:stCondLst>
                                            <p:cond delay="0"/>
                                          </p:stCondLst>
                                        </p:cTn>
                                        <p:tgtEl>
                                          <p:spTgt spid="4100"/>
                                        </p:tgtEl>
                                        <p:attrNameLst>
                                          <p:attrName>style.visibility</p:attrName>
                                        </p:attrNameLst>
                                      </p:cBhvr>
                                      <p:to>
                                        <p:strVal val="visible"/>
                                      </p:to>
                                    </p:set>
                                    <p:anim calcmode="lin" valueType="num">
                                      <p:cBhvr>
                                        <p:cTn id="21" dur="3000" fill="hold"/>
                                        <p:tgtEl>
                                          <p:spTgt spid="4100"/>
                                        </p:tgtEl>
                                        <p:attrNameLst>
                                          <p:attrName>ppt_w</p:attrName>
                                        </p:attrNameLst>
                                      </p:cBhvr>
                                      <p:tavLst>
                                        <p:tav tm="0">
                                          <p:val>
                                            <p:fltVal val="0"/>
                                          </p:val>
                                        </p:tav>
                                        <p:tav tm="100000">
                                          <p:val>
                                            <p:strVal val="#ppt_w"/>
                                          </p:val>
                                        </p:tav>
                                      </p:tavLst>
                                    </p:anim>
                                    <p:anim calcmode="lin" valueType="num">
                                      <p:cBhvr>
                                        <p:cTn id="22" dur="3000" fill="hold"/>
                                        <p:tgtEl>
                                          <p:spTgt spid="4100"/>
                                        </p:tgtEl>
                                        <p:attrNameLst>
                                          <p:attrName>ppt_h</p:attrName>
                                        </p:attrNameLst>
                                      </p:cBhvr>
                                      <p:tavLst>
                                        <p:tav tm="0">
                                          <p:val>
                                            <p:fltVal val="0"/>
                                          </p:val>
                                        </p:tav>
                                        <p:tav tm="100000">
                                          <p:val>
                                            <p:strVal val="#ppt_h"/>
                                          </p:val>
                                        </p:tav>
                                      </p:tavLst>
                                    </p:anim>
                                    <p:animEffect transition="in" filter="fade">
                                      <p:cBhvr>
                                        <p:cTn id="23" dur="3000"/>
                                        <p:tgtEl>
                                          <p:spTgt spid="4100"/>
                                        </p:tgtEl>
                                      </p:cBhvr>
                                    </p:animEffect>
                                  </p:childTnLst>
                                </p:cTn>
                              </p:par>
                            </p:childTnLst>
                          </p:cTn>
                        </p:par>
                        <p:par>
                          <p:cTn id="24" fill="hold">
                            <p:stCondLst>
                              <p:cond delay="12000"/>
                            </p:stCondLst>
                            <p:childTnLst>
                              <p:par>
                                <p:cTn id="25" presetID="2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edge">
                                      <p:cBhvr>
                                        <p:cTn id="27" dur="3000"/>
                                        <p:tgtEl>
                                          <p:spTgt spid="9"/>
                                        </p:tgtEl>
                                      </p:cBhvr>
                                    </p:animEffect>
                                  </p:childTnLst>
                                </p:cTn>
                              </p:par>
                            </p:childTnLst>
                          </p:cTn>
                        </p:par>
                        <p:par>
                          <p:cTn id="28" fill="hold">
                            <p:stCondLst>
                              <p:cond delay="15000"/>
                            </p:stCondLst>
                            <p:childTnLst>
                              <p:par>
                                <p:cTn id="29" presetID="8"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2000232" y="3214686"/>
            <a:ext cx="1643074" cy="28575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ربع نص 3"/>
          <p:cNvSpPr txBox="1"/>
          <p:nvPr/>
        </p:nvSpPr>
        <p:spPr>
          <a:xfrm>
            <a:off x="500034" y="457200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3428992" y="5643578"/>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5122"/>
                                        </p:tgtEl>
                                        <p:attrNameLst>
                                          <p:attrName>ppt_w</p:attrName>
                                        </p:attrNameLst>
                                      </p:cBhvr>
                                      <p:tavLst>
                                        <p:tav tm="0">
                                          <p:val>
                                            <p:strVal val="#ppt_w*.05"/>
                                          </p:val>
                                        </p:tav>
                                        <p:tav tm="100000">
                                          <p:val>
                                            <p:strVal val="#ppt_w"/>
                                          </p:val>
                                        </p:tav>
                                      </p:tavLst>
                                    </p:anim>
                                    <p:anim calcmode="lin" valueType="num">
                                      <p:cBhvr>
                                        <p:cTn id="10" dur="3000" fill="hold"/>
                                        <p:tgtEl>
                                          <p:spTgt spid="5122"/>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5122"/>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5122"/>
                                        </p:tgtEl>
                                      </p:cBhvr>
                                    </p:animEffect>
                                  </p:childTnLst>
                                </p:cTn>
                              </p:par>
                            </p:childTnLst>
                          </p:cTn>
                        </p:par>
                        <p:par>
                          <p:cTn id="15" fill="hold">
                            <p:stCondLst>
                              <p:cond delay="3000"/>
                            </p:stCondLst>
                            <p:childTnLst>
                              <p:par>
                                <p:cTn id="16" presetID="6"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3000"/>
                                        <p:tgtEl>
                                          <p:spTgt spid="3"/>
                                        </p:tgtEl>
                                      </p:cBhvr>
                                    </p:animEffect>
                                  </p:childTnLst>
                                </p:cTn>
                              </p:par>
                            </p:childTnLst>
                          </p:cTn>
                        </p:par>
                        <p:par>
                          <p:cTn id="19" fill="hold">
                            <p:stCondLst>
                              <p:cond delay="6000"/>
                            </p:stCondLst>
                            <p:childTnLst>
                              <p:par>
                                <p:cTn id="20" presetID="8"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4786314" y="1928802"/>
            <a:ext cx="1214446"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ربع نص 3"/>
          <p:cNvSpPr txBox="1"/>
          <p:nvPr/>
        </p:nvSpPr>
        <p:spPr>
          <a:xfrm>
            <a:off x="5572132" y="3000372"/>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sp>
        <p:nvSpPr>
          <p:cNvPr id="5" name="مربع نص 4"/>
          <p:cNvSpPr txBox="1"/>
          <p:nvPr/>
        </p:nvSpPr>
        <p:spPr>
          <a:xfrm>
            <a:off x="5561246" y="3314019"/>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sp>
        <p:nvSpPr>
          <p:cNvPr id="6" name="شكل بيضاوي 5"/>
          <p:cNvSpPr/>
          <p:nvPr/>
        </p:nvSpPr>
        <p:spPr>
          <a:xfrm>
            <a:off x="1785918" y="3929066"/>
            <a:ext cx="4214842" cy="171451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8" name="رابط كسهم مستقيم 7"/>
          <p:cNvCxnSpPr/>
          <p:nvPr/>
        </p:nvCxnSpPr>
        <p:spPr>
          <a:xfrm rot="16200000" flipH="1">
            <a:off x="750067" y="3464719"/>
            <a:ext cx="1285884" cy="121444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شكل بيضاوي 8"/>
          <p:cNvSpPr/>
          <p:nvPr/>
        </p:nvSpPr>
        <p:spPr>
          <a:xfrm>
            <a:off x="8429652" y="5786454"/>
            <a:ext cx="857256" cy="71438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11" name="رابط كسهم مستقيم 10"/>
          <p:cNvCxnSpPr/>
          <p:nvPr/>
        </p:nvCxnSpPr>
        <p:spPr>
          <a:xfrm rot="16200000" flipH="1">
            <a:off x="7786710" y="5072074"/>
            <a:ext cx="1000132" cy="1000132"/>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مربع نص 9"/>
          <p:cNvSpPr txBox="1"/>
          <p:nvPr/>
        </p:nvSpPr>
        <p:spPr>
          <a:xfrm>
            <a:off x="428596" y="492919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2" name="مربع نص 11"/>
          <p:cNvSpPr txBox="1"/>
          <p:nvPr/>
        </p:nvSpPr>
        <p:spPr>
          <a:xfrm>
            <a:off x="5692414" y="4357694"/>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3000"/>
                                        <p:tgtEl>
                                          <p:spTgt spid="6146"/>
                                        </p:tgtEl>
                                      </p:cBhvr>
                                    </p:animEffect>
                                  </p:childTnLst>
                                </p:cTn>
                              </p:par>
                            </p:childTnLst>
                          </p:cTn>
                        </p:par>
                        <p:par>
                          <p:cTn id="8" fill="hold">
                            <p:stCondLst>
                              <p:cond delay="3000"/>
                            </p:stCondLst>
                            <p:childTnLst>
                              <p:par>
                                <p:cTn id="9" presetID="3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400" decel="100000"/>
                                        <p:tgtEl>
                                          <p:spTgt spid="3"/>
                                        </p:tgtEl>
                                      </p:cBhvr>
                                    </p:animEffect>
                                    <p:anim calcmode="lin" valueType="num">
                                      <p:cBhvr>
                                        <p:cTn id="12" dur="2400" decel="100000" fill="hold"/>
                                        <p:tgtEl>
                                          <p:spTgt spid="3"/>
                                        </p:tgtEl>
                                        <p:attrNameLst>
                                          <p:attrName>style.rotation</p:attrName>
                                        </p:attrNameLst>
                                      </p:cBhvr>
                                      <p:tavLst>
                                        <p:tav tm="0">
                                          <p:val>
                                            <p:fltVal val="-90"/>
                                          </p:val>
                                        </p:tav>
                                        <p:tav tm="100000">
                                          <p:val>
                                            <p:fltVal val="0"/>
                                          </p:val>
                                        </p:tav>
                                      </p:tavLst>
                                    </p:anim>
                                    <p:anim calcmode="lin" valueType="num">
                                      <p:cBhvr>
                                        <p:cTn id="13" dur="2400" decel="100000" fill="hold"/>
                                        <p:tgtEl>
                                          <p:spTgt spid="3"/>
                                        </p:tgtEl>
                                        <p:attrNameLst>
                                          <p:attrName>ppt_x</p:attrName>
                                        </p:attrNameLst>
                                      </p:cBhvr>
                                      <p:tavLst>
                                        <p:tav tm="0">
                                          <p:val>
                                            <p:strVal val="#ppt_x+0.4"/>
                                          </p:val>
                                        </p:tav>
                                        <p:tav tm="100000">
                                          <p:val>
                                            <p:strVal val="#ppt_x-0.05"/>
                                          </p:val>
                                        </p:tav>
                                      </p:tavLst>
                                    </p:anim>
                                    <p:anim calcmode="lin" valueType="num">
                                      <p:cBhvr>
                                        <p:cTn id="14" dur="2400" decel="100000" fill="hold"/>
                                        <p:tgtEl>
                                          <p:spTgt spid="3"/>
                                        </p:tgtEl>
                                        <p:attrNameLst>
                                          <p:attrName>ppt_y</p:attrName>
                                        </p:attrNameLst>
                                      </p:cBhvr>
                                      <p:tavLst>
                                        <p:tav tm="0">
                                          <p:val>
                                            <p:strVal val="#ppt_y-0.4"/>
                                          </p:val>
                                        </p:tav>
                                        <p:tav tm="100000">
                                          <p:val>
                                            <p:strVal val="#ppt_y+0.1"/>
                                          </p:val>
                                        </p:tav>
                                      </p:tavLst>
                                    </p:anim>
                                    <p:anim calcmode="lin" valueType="num">
                                      <p:cBhvr>
                                        <p:cTn id="15" dur="600" accel="100000" fill="hold">
                                          <p:stCondLst>
                                            <p:cond delay="2400"/>
                                          </p:stCondLst>
                                        </p:cTn>
                                        <p:tgtEl>
                                          <p:spTgt spid="3"/>
                                        </p:tgtEl>
                                        <p:attrNameLst>
                                          <p:attrName>ppt_x</p:attrName>
                                        </p:attrNameLst>
                                      </p:cBhvr>
                                      <p:tavLst>
                                        <p:tav tm="0">
                                          <p:val>
                                            <p:strVal val="#ppt_x-0.05"/>
                                          </p:val>
                                        </p:tav>
                                        <p:tav tm="100000">
                                          <p:val>
                                            <p:strVal val="#ppt_x"/>
                                          </p:val>
                                        </p:tav>
                                      </p:tavLst>
                                    </p:anim>
                                    <p:anim calcmode="lin" valueType="num">
                                      <p:cBhvr>
                                        <p:cTn id="16" dur="600" accel="100000" fill="hold">
                                          <p:stCondLst>
                                            <p:cond delay="2400"/>
                                          </p:stCondLst>
                                        </p:cTn>
                                        <p:tgtEl>
                                          <p:spTgt spid="3"/>
                                        </p:tgtEl>
                                        <p:attrNameLst>
                                          <p:attrName>ppt_y</p:attrName>
                                        </p:attrNameLst>
                                      </p:cBhvr>
                                      <p:tavLst>
                                        <p:tav tm="0">
                                          <p:val>
                                            <p:strVal val="#ppt_y+0.1"/>
                                          </p:val>
                                        </p:tav>
                                        <p:tav tm="100000">
                                          <p:val>
                                            <p:strVal val="#ppt_y"/>
                                          </p:val>
                                        </p:tav>
                                      </p:tavLst>
                                    </p:anim>
                                  </p:childTnLst>
                                </p:cTn>
                              </p:par>
                            </p:childTnLst>
                          </p:cTn>
                        </p:par>
                        <p:par>
                          <p:cTn id="17" fill="hold">
                            <p:stCondLst>
                              <p:cond delay="6000"/>
                            </p:stCondLst>
                            <p:childTnLst>
                              <p:par>
                                <p:cTn id="18" presetID="53"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0" fill="hold"/>
                                        <p:tgtEl>
                                          <p:spTgt spid="4"/>
                                        </p:tgtEl>
                                        <p:attrNameLst>
                                          <p:attrName>ppt_w</p:attrName>
                                        </p:attrNameLst>
                                      </p:cBhvr>
                                      <p:tavLst>
                                        <p:tav tm="0">
                                          <p:val>
                                            <p:fltVal val="0"/>
                                          </p:val>
                                        </p:tav>
                                        <p:tav tm="100000">
                                          <p:val>
                                            <p:strVal val="#ppt_w"/>
                                          </p:val>
                                        </p:tav>
                                      </p:tavLst>
                                    </p:anim>
                                    <p:anim calcmode="lin" valueType="num">
                                      <p:cBhvr>
                                        <p:cTn id="21" dur="3000" fill="hold"/>
                                        <p:tgtEl>
                                          <p:spTgt spid="4"/>
                                        </p:tgtEl>
                                        <p:attrNameLst>
                                          <p:attrName>ppt_h</p:attrName>
                                        </p:attrNameLst>
                                      </p:cBhvr>
                                      <p:tavLst>
                                        <p:tav tm="0">
                                          <p:val>
                                            <p:fltVal val="0"/>
                                          </p:val>
                                        </p:tav>
                                        <p:tav tm="100000">
                                          <p:val>
                                            <p:strVal val="#ppt_h"/>
                                          </p:val>
                                        </p:tav>
                                      </p:tavLst>
                                    </p:anim>
                                    <p:animEffect transition="in" filter="fade">
                                      <p:cBhvr>
                                        <p:cTn id="22" dur="3000"/>
                                        <p:tgtEl>
                                          <p:spTgt spid="4"/>
                                        </p:tgtEl>
                                      </p:cBhvr>
                                    </p:animEffect>
                                  </p:childTnLst>
                                </p:cTn>
                              </p:par>
                            </p:childTnLst>
                          </p:cTn>
                        </p:par>
                        <p:par>
                          <p:cTn id="23" fill="hold">
                            <p:stCondLst>
                              <p:cond delay="9000"/>
                            </p:stCondLst>
                            <p:childTnLst>
                              <p:par>
                                <p:cTn id="24" presetID="53"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3000" fill="hold"/>
                                        <p:tgtEl>
                                          <p:spTgt spid="5"/>
                                        </p:tgtEl>
                                        <p:attrNameLst>
                                          <p:attrName>ppt_w</p:attrName>
                                        </p:attrNameLst>
                                      </p:cBhvr>
                                      <p:tavLst>
                                        <p:tav tm="0">
                                          <p:val>
                                            <p:fltVal val="0"/>
                                          </p:val>
                                        </p:tav>
                                        <p:tav tm="100000">
                                          <p:val>
                                            <p:strVal val="#ppt_w"/>
                                          </p:val>
                                        </p:tav>
                                      </p:tavLst>
                                    </p:anim>
                                    <p:anim calcmode="lin" valueType="num">
                                      <p:cBhvr>
                                        <p:cTn id="27" dur="3000" fill="hold"/>
                                        <p:tgtEl>
                                          <p:spTgt spid="5"/>
                                        </p:tgtEl>
                                        <p:attrNameLst>
                                          <p:attrName>ppt_h</p:attrName>
                                        </p:attrNameLst>
                                      </p:cBhvr>
                                      <p:tavLst>
                                        <p:tav tm="0">
                                          <p:val>
                                            <p:fltVal val="0"/>
                                          </p:val>
                                        </p:tav>
                                        <p:tav tm="100000">
                                          <p:val>
                                            <p:strVal val="#ppt_h"/>
                                          </p:val>
                                        </p:tav>
                                      </p:tavLst>
                                    </p:anim>
                                    <p:animEffect transition="in" filter="fade">
                                      <p:cBhvr>
                                        <p:cTn id="28" dur="3000"/>
                                        <p:tgtEl>
                                          <p:spTgt spid="5"/>
                                        </p:tgtEl>
                                      </p:cBhvr>
                                    </p:animEffect>
                                  </p:childTnLst>
                                </p:cTn>
                              </p:par>
                            </p:childTnLst>
                          </p:cTn>
                        </p:par>
                        <p:par>
                          <p:cTn id="29" fill="hold">
                            <p:stCondLst>
                              <p:cond delay="12000"/>
                            </p:stCondLst>
                            <p:childTnLst>
                              <p:par>
                                <p:cTn id="30" presetID="2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edge">
                                      <p:cBhvr>
                                        <p:cTn id="32" dur="3000"/>
                                        <p:tgtEl>
                                          <p:spTgt spid="6"/>
                                        </p:tgtEl>
                                      </p:cBhvr>
                                    </p:animEffect>
                                  </p:childTnLst>
                                </p:cTn>
                              </p:par>
                            </p:childTnLst>
                          </p:cTn>
                        </p:par>
                        <p:par>
                          <p:cTn id="33" fill="hold">
                            <p:stCondLst>
                              <p:cond delay="15000"/>
                            </p:stCondLst>
                            <p:childTnLst>
                              <p:par>
                                <p:cTn id="34" presetID="9"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dissolve">
                                      <p:cBhvr>
                                        <p:cTn id="36" dur="3000"/>
                                        <p:tgtEl>
                                          <p:spTgt spid="8"/>
                                        </p:tgtEl>
                                      </p:cBhvr>
                                    </p:animEffect>
                                  </p:childTnLst>
                                </p:cTn>
                              </p:par>
                            </p:childTnLst>
                          </p:cTn>
                        </p:par>
                        <p:par>
                          <p:cTn id="37" fill="hold">
                            <p:stCondLst>
                              <p:cond delay="18000"/>
                            </p:stCondLst>
                            <p:childTnLst>
                              <p:par>
                                <p:cTn id="38" presetID="2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edge">
                                      <p:cBhvr>
                                        <p:cTn id="40" dur="3000"/>
                                        <p:tgtEl>
                                          <p:spTgt spid="9"/>
                                        </p:tgtEl>
                                      </p:cBhvr>
                                    </p:animEffect>
                                  </p:childTnLst>
                                </p:cTn>
                              </p:par>
                            </p:childTnLst>
                          </p:cTn>
                        </p:par>
                        <p:par>
                          <p:cTn id="41" fill="hold">
                            <p:stCondLst>
                              <p:cond delay="21000"/>
                            </p:stCondLst>
                            <p:childTnLst>
                              <p:par>
                                <p:cTn id="42" presetID="54" presetClass="entr" presetSubtype="0" accel="10000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3000" fill="hold"/>
                                        <p:tgtEl>
                                          <p:spTgt spid="11"/>
                                        </p:tgtEl>
                                        <p:attrNameLst>
                                          <p:attrName>ppt_w</p:attrName>
                                        </p:attrNameLst>
                                      </p:cBhvr>
                                      <p:tavLst>
                                        <p:tav tm="0">
                                          <p:val>
                                            <p:strVal val="#ppt_w*0.05"/>
                                          </p:val>
                                        </p:tav>
                                        <p:tav tm="100000">
                                          <p:val>
                                            <p:strVal val="#ppt_w"/>
                                          </p:val>
                                        </p:tav>
                                      </p:tavLst>
                                    </p:anim>
                                    <p:anim calcmode="lin" valueType="num">
                                      <p:cBhvr>
                                        <p:cTn id="45" dur="3000" fill="hold"/>
                                        <p:tgtEl>
                                          <p:spTgt spid="11"/>
                                        </p:tgtEl>
                                        <p:attrNameLst>
                                          <p:attrName>ppt_h</p:attrName>
                                        </p:attrNameLst>
                                      </p:cBhvr>
                                      <p:tavLst>
                                        <p:tav tm="0">
                                          <p:val>
                                            <p:strVal val="#ppt_h"/>
                                          </p:val>
                                        </p:tav>
                                        <p:tav tm="100000">
                                          <p:val>
                                            <p:strVal val="#ppt_h"/>
                                          </p:val>
                                        </p:tav>
                                      </p:tavLst>
                                    </p:anim>
                                    <p:anim calcmode="lin" valueType="num">
                                      <p:cBhvr>
                                        <p:cTn id="46" dur="3000" fill="hold"/>
                                        <p:tgtEl>
                                          <p:spTgt spid="11"/>
                                        </p:tgtEl>
                                        <p:attrNameLst>
                                          <p:attrName>ppt_x</p:attrName>
                                        </p:attrNameLst>
                                      </p:cBhvr>
                                      <p:tavLst>
                                        <p:tav tm="0">
                                          <p:val>
                                            <p:strVal val="#ppt_x-.2"/>
                                          </p:val>
                                        </p:tav>
                                        <p:tav tm="100000">
                                          <p:val>
                                            <p:strVal val="#ppt_x"/>
                                          </p:val>
                                        </p:tav>
                                      </p:tavLst>
                                    </p:anim>
                                    <p:anim calcmode="lin" valueType="num">
                                      <p:cBhvr>
                                        <p:cTn id="47" dur="3000" fill="hold"/>
                                        <p:tgtEl>
                                          <p:spTgt spid="11"/>
                                        </p:tgtEl>
                                        <p:attrNameLst>
                                          <p:attrName>ppt_y</p:attrName>
                                        </p:attrNameLst>
                                      </p:cBhvr>
                                      <p:tavLst>
                                        <p:tav tm="0">
                                          <p:val>
                                            <p:strVal val="#ppt_y"/>
                                          </p:val>
                                        </p:tav>
                                        <p:tav tm="100000">
                                          <p:val>
                                            <p:strVal val="#ppt_y"/>
                                          </p:val>
                                        </p:tav>
                                      </p:tavLst>
                                    </p:anim>
                                    <p:animEffect transition="in" filter="fade">
                                      <p:cBhvr>
                                        <p:cTn id="48" dur="3000"/>
                                        <p:tgtEl>
                                          <p:spTgt spid="11"/>
                                        </p:tgtEl>
                                      </p:cBhvr>
                                    </p:animEffect>
                                  </p:childTnLst>
                                </p:cTn>
                              </p:par>
                            </p:childTnLst>
                          </p:cTn>
                        </p:par>
                        <p:par>
                          <p:cTn id="49" fill="hold">
                            <p:stCondLst>
                              <p:cond delay="24000"/>
                            </p:stCondLst>
                            <p:childTnLst>
                              <p:par>
                                <p:cTn id="50" presetID="8" presetClass="entr" presetSubtype="16"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diamond(in)">
                                      <p:cBhvr>
                                        <p:cTn id="5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9" grpId="0" animBg="1"/>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1785918" y="857232"/>
            <a:ext cx="1785950" cy="92869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شكل بيضاوي 3"/>
          <p:cNvSpPr/>
          <p:nvPr/>
        </p:nvSpPr>
        <p:spPr>
          <a:xfrm>
            <a:off x="1857356" y="1857364"/>
            <a:ext cx="3143272" cy="57150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6" name="رابط مستقيم 5"/>
          <p:cNvCxnSpPr/>
          <p:nvPr/>
        </p:nvCxnSpPr>
        <p:spPr>
          <a:xfrm>
            <a:off x="2071670" y="2214554"/>
            <a:ext cx="1143008" cy="15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شكل بيضاوي 6"/>
          <p:cNvSpPr/>
          <p:nvPr/>
        </p:nvSpPr>
        <p:spPr>
          <a:xfrm>
            <a:off x="8501090" y="5572140"/>
            <a:ext cx="914400" cy="9144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9" name="رابط كسهم مستقيم 8"/>
          <p:cNvCxnSpPr/>
          <p:nvPr/>
        </p:nvCxnSpPr>
        <p:spPr>
          <a:xfrm>
            <a:off x="7072330" y="5143512"/>
            <a:ext cx="1785950" cy="928694"/>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171"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12" name="مستطيل مستدير الزوايا 11"/>
          <p:cNvSpPr/>
          <p:nvPr/>
        </p:nvSpPr>
        <p:spPr>
          <a:xfrm>
            <a:off x="8001024" y="5429264"/>
            <a:ext cx="1142976" cy="50006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ربع نص 9"/>
          <p:cNvSpPr txBox="1"/>
          <p:nvPr/>
        </p:nvSpPr>
        <p:spPr>
          <a:xfrm>
            <a:off x="642910" y="464344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1" name="مربع نص 10"/>
          <p:cNvSpPr txBox="1"/>
          <p:nvPr/>
        </p:nvSpPr>
        <p:spPr>
          <a:xfrm>
            <a:off x="5692414" y="4143380"/>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edge">
                                      <p:cBhvr>
                                        <p:cTn id="7" dur="3000"/>
                                        <p:tgtEl>
                                          <p:spTgt spid="7170"/>
                                        </p:tgtEl>
                                      </p:cBhvr>
                                    </p:animEffect>
                                  </p:childTnLst>
                                </p:cTn>
                              </p:par>
                            </p:childTnLst>
                          </p:cTn>
                        </p:par>
                        <p:par>
                          <p:cTn id="8" fill="hold">
                            <p:stCondLst>
                              <p:cond delay="3000"/>
                            </p:stCondLst>
                            <p:childTnLst>
                              <p:par>
                                <p:cTn id="9" presetID="9"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3000"/>
                                        <p:tgtEl>
                                          <p:spTgt spid="3"/>
                                        </p:tgtEl>
                                      </p:cBhvr>
                                    </p:animEffect>
                                  </p:childTnLst>
                                </p:cTn>
                              </p:par>
                            </p:childTnLst>
                          </p:cTn>
                        </p:par>
                        <p:par>
                          <p:cTn id="12" fill="hold">
                            <p:stCondLst>
                              <p:cond delay="6000"/>
                            </p:stCondLst>
                            <p:childTnLst>
                              <p:par>
                                <p:cTn id="13" presetID="2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edge">
                                      <p:cBhvr>
                                        <p:cTn id="15" dur="3000"/>
                                        <p:tgtEl>
                                          <p:spTgt spid="4"/>
                                        </p:tgtEl>
                                      </p:cBhvr>
                                    </p:animEffect>
                                  </p:childTnLst>
                                </p:cTn>
                              </p:par>
                            </p:childTnLst>
                          </p:cTn>
                        </p:par>
                        <p:par>
                          <p:cTn id="16" fill="hold">
                            <p:stCondLst>
                              <p:cond delay="9000"/>
                            </p:stCondLst>
                            <p:childTnLst>
                              <p:par>
                                <p:cTn id="17" presetID="2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3000"/>
                                        <p:tgtEl>
                                          <p:spTgt spid="6"/>
                                        </p:tgtEl>
                                      </p:cBhvr>
                                    </p:animEffect>
                                  </p:childTnLst>
                                </p:cTn>
                              </p:par>
                            </p:childTnLst>
                          </p:cTn>
                        </p:par>
                        <p:par>
                          <p:cTn id="20" fill="hold">
                            <p:stCondLst>
                              <p:cond delay="12000"/>
                            </p:stCondLst>
                            <p:childTnLst>
                              <p:par>
                                <p:cTn id="21" presetID="2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3000"/>
                                        <p:tgtEl>
                                          <p:spTgt spid="7"/>
                                        </p:tgtEl>
                                      </p:cBhvr>
                                    </p:animEffect>
                                  </p:childTnLst>
                                </p:cTn>
                              </p:par>
                            </p:childTnLst>
                          </p:cTn>
                        </p:par>
                        <p:par>
                          <p:cTn id="24" fill="hold">
                            <p:stCondLst>
                              <p:cond delay="15000"/>
                            </p:stCondLst>
                            <p:childTnLst>
                              <p:par>
                                <p:cTn id="25" presetID="17"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3000" fill="hold"/>
                                        <p:tgtEl>
                                          <p:spTgt spid="9"/>
                                        </p:tgtEl>
                                        <p:attrNameLst>
                                          <p:attrName>ppt_w</p:attrName>
                                        </p:attrNameLst>
                                      </p:cBhvr>
                                      <p:tavLst>
                                        <p:tav tm="0">
                                          <p:val>
                                            <p:fltVal val="0"/>
                                          </p:val>
                                        </p:tav>
                                        <p:tav tm="100000">
                                          <p:val>
                                            <p:strVal val="#ppt_w"/>
                                          </p:val>
                                        </p:tav>
                                      </p:tavLst>
                                    </p:anim>
                                    <p:anim calcmode="lin" valueType="num">
                                      <p:cBhvr>
                                        <p:cTn id="28" dur="3000" fill="hold"/>
                                        <p:tgtEl>
                                          <p:spTgt spid="9"/>
                                        </p:tgtEl>
                                        <p:attrNameLst>
                                          <p:attrName>ppt_h</p:attrName>
                                        </p:attrNameLst>
                                      </p:cBhvr>
                                      <p:tavLst>
                                        <p:tav tm="0">
                                          <p:val>
                                            <p:strVal val="#ppt_h"/>
                                          </p:val>
                                        </p:tav>
                                        <p:tav tm="100000">
                                          <p:val>
                                            <p:strVal val="#ppt_h"/>
                                          </p:val>
                                        </p:tav>
                                      </p:tavLst>
                                    </p:anim>
                                  </p:childTnLst>
                                </p:cTn>
                              </p:par>
                            </p:childTnLst>
                          </p:cTn>
                        </p:par>
                        <p:par>
                          <p:cTn id="29" fill="hold">
                            <p:stCondLst>
                              <p:cond delay="18000"/>
                            </p:stCondLst>
                            <p:childTnLst>
                              <p:par>
                                <p:cTn id="30" presetID="6" presetClass="entr" presetSubtype="16" fill="hold" nodeType="after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circle(in)">
                                      <p:cBhvr>
                                        <p:cTn id="32" dur="3000"/>
                                        <p:tgtEl>
                                          <p:spTgt spid="7171"/>
                                        </p:tgtEl>
                                      </p:cBhvr>
                                    </p:animEffect>
                                  </p:childTnLst>
                                </p:cTn>
                              </p:par>
                            </p:childTnLst>
                          </p:cTn>
                        </p:par>
                        <p:par>
                          <p:cTn id="33" fill="hold">
                            <p:stCondLst>
                              <p:cond delay="21000"/>
                            </p:stCondLst>
                            <p:childTnLst>
                              <p:par>
                                <p:cTn id="34" presetID="2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edge">
                                      <p:cBhvr>
                                        <p:cTn id="36" dur="2000"/>
                                        <p:tgtEl>
                                          <p:spTgt spid="12"/>
                                        </p:tgtEl>
                                      </p:cBhvr>
                                    </p:animEffect>
                                  </p:childTnLst>
                                </p:cTn>
                              </p:par>
                            </p:childTnLst>
                          </p:cTn>
                        </p:par>
                        <p:par>
                          <p:cTn id="37" fill="hold">
                            <p:stCondLst>
                              <p:cond delay="23000"/>
                            </p:stCondLst>
                            <p:childTnLst>
                              <p:par>
                                <p:cTn id="38" presetID="8"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amond(in)">
                                      <p:cBhvr>
                                        <p:cTn id="4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12" grpId="0" animBg="1"/>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شكل بيضاوي 3"/>
          <p:cNvSpPr/>
          <p:nvPr/>
        </p:nvSpPr>
        <p:spPr>
          <a:xfrm>
            <a:off x="1857356" y="2571744"/>
            <a:ext cx="642942" cy="57150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8196"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6" name="شكل بيضاوي 5"/>
          <p:cNvSpPr/>
          <p:nvPr/>
        </p:nvSpPr>
        <p:spPr>
          <a:xfrm>
            <a:off x="-142908" y="2571744"/>
            <a:ext cx="1714512"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8" name="رابط مستقيم 7"/>
          <p:cNvCxnSpPr>
            <a:stCxn id="8196" idx="1"/>
          </p:cNvCxnSpPr>
          <p:nvPr/>
        </p:nvCxnSpPr>
        <p:spPr>
          <a:xfrm rot="10800000" flipH="1">
            <a:off x="0" y="3429000"/>
            <a:ext cx="1214414"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شكل بيضاوي 8"/>
          <p:cNvSpPr/>
          <p:nvPr/>
        </p:nvSpPr>
        <p:spPr>
          <a:xfrm>
            <a:off x="2071670" y="1928802"/>
            <a:ext cx="6929486" cy="335758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11" name="رابط كسهم مستقيم 10"/>
          <p:cNvCxnSpPr/>
          <p:nvPr/>
        </p:nvCxnSpPr>
        <p:spPr>
          <a:xfrm>
            <a:off x="928662" y="4286256"/>
            <a:ext cx="1928826" cy="1214446"/>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197" name="Picture 5"/>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3" name="شكل بيضاوي 12"/>
          <p:cNvSpPr/>
          <p:nvPr/>
        </p:nvSpPr>
        <p:spPr>
          <a:xfrm>
            <a:off x="2285984" y="1714488"/>
            <a:ext cx="4000528" cy="128588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شكل بيضاوي 18"/>
          <p:cNvSpPr/>
          <p:nvPr/>
        </p:nvSpPr>
        <p:spPr>
          <a:xfrm>
            <a:off x="8572528" y="5643578"/>
            <a:ext cx="714380" cy="78581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21" name="رابط كسهم مستقيم 20"/>
          <p:cNvCxnSpPr/>
          <p:nvPr/>
        </p:nvCxnSpPr>
        <p:spPr>
          <a:xfrm rot="16200000" flipH="1">
            <a:off x="7429520" y="4500570"/>
            <a:ext cx="1643074" cy="150019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198" name="Picture 6"/>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23" name="شكل بيضاوي 22"/>
          <p:cNvSpPr/>
          <p:nvPr/>
        </p:nvSpPr>
        <p:spPr>
          <a:xfrm>
            <a:off x="8643966" y="5715016"/>
            <a:ext cx="714380" cy="78581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24" name="رابط كسهم مستقيم 23"/>
          <p:cNvCxnSpPr/>
          <p:nvPr/>
        </p:nvCxnSpPr>
        <p:spPr>
          <a:xfrm rot="16200000" flipH="1">
            <a:off x="7429520" y="4429132"/>
            <a:ext cx="1643074" cy="150019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199" name="Picture 7"/>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26" name="مستطيل مستدير الزوايا 25"/>
          <p:cNvSpPr/>
          <p:nvPr/>
        </p:nvSpPr>
        <p:spPr>
          <a:xfrm>
            <a:off x="8001024" y="2643182"/>
            <a:ext cx="357190" cy="78581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شكل بيضاوي 26"/>
          <p:cNvSpPr/>
          <p:nvPr/>
        </p:nvSpPr>
        <p:spPr>
          <a:xfrm>
            <a:off x="2500298" y="2643182"/>
            <a:ext cx="714380" cy="64294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8" name="مستطيل مستدير الزوايا 27"/>
          <p:cNvSpPr/>
          <p:nvPr/>
        </p:nvSpPr>
        <p:spPr>
          <a:xfrm>
            <a:off x="3357554" y="2786058"/>
            <a:ext cx="3071834" cy="92869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30" name="رابط كسهم مستقيم 29"/>
          <p:cNvCxnSpPr>
            <a:endCxn id="26" idx="2"/>
          </p:cNvCxnSpPr>
          <p:nvPr/>
        </p:nvCxnSpPr>
        <p:spPr>
          <a:xfrm rot="16200000" flipV="1">
            <a:off x="8018884" y="3589735"/>
            <a:ext cx="857256" cy="535785"/>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200" name="Picture 8"/>
          <p:cNvPicPr>
            <a:picLocks noChangeAspect="1" noChangeArrowheads="1"/>
          </p:cNvPicPr>
          <p:nvPr/>
        </p:nvPicPr>
        <p:blipFill>
          <a:blip r:embed="rId7"/>
          <a:srcRect/>
          <a:stretch>
            <a:fillRect/>
          </a:stretch>
        </p:blipFill>
        <p:spPr bwMode="auto">
          <a:xfrm>
            <a:off x="0" y="0"/>
            <a:ext cx="9144000" cy="6858001"/>
          </a:xfrm>
          <a:prstGeom prst="rect">
            <a:avLst/>
          </a:prstGeom>
          <a:noFill/>
          <a:ln w="9525">
            <a:noFill/>
            <a:miter lim="800000"/>
            <a:headEnd/>
            <a:tailEnd/>
          </a:ln>
          <a:effectLst/>
        </p:spPr>
      </p:pic>
      <p:sp>
        <p:nvSpPr>
          <p:cNvPr id="33" name="شكل بيضاوي 32"/>
          <p:cNvSpPr/>
          <p:nvPr/>
        </p:nvSpPr>
        <p:spPr>
          <a:xfrm>
            <a:off x="2428860" y="1571612"/>
            <a:ext cx="5000660"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4" name="شكل بيضاوي 33"/>
          <p:cNvSpPr/>
          <p:nvPr/>
        </p:nvSpPr>
        <p:spPr>
          <a:xfrm>
            <a:off x="8286776" y="5572140"/>
            <a:ext cx="1071570"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36" name="رابط كسهم مستقيم 35"/>
          <p:cNvCxnSpPr/>
          <p:nvPr/>
        </p:nvCxnSpPr>
        <p:spPr>
          <a:xfrm>
            <a:off x="7715272" y="4929198"/>
            <a:ext cx="1285884" cy="107157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مربع نص 24"/>
          <p:cNvSpPr txBox="1"/>
          <p:nvPr/>
        </p:nvSpPr>
        <p:spPr>
          <a:xfrm>
            <a:off x="1000100" y="478632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29" name="مربع نص 28"/>
          <p:cNvSpPr txBox="1"/>
          <p:nvPr/>
        </p:nvSpPr>
        <p:spPr>
          <a:xfrm>
            <a:off x="5429256" y="3357562"/>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
        <p:nvSpPr>
          <p:cNvPr id="31" name="مربع نص 30"/>
          <p:cNvSpPr txBox="1"/>
          <p:nvPr/>
        </p:nvSpPr>
        <p:spPr>
          <a:xfrm rot="5400000">
            <a:off x="-1061391" y="4990457"/>
            <a:ext cx="2522892" cy="400110"/>
          </a:xfrm>
          <a:prstGeom prst="rect">
            <a:avLst/>
          </a:prstGeom>
          <a:noFill/>
        </p:spPr>
        <p:txBody>
          <a:bodyPr wrap="square" rtlCol="1">
            <a:spAutoFit/>
          </a:bodyPr>
          <a:lstStyle/>
          <a:p>
            <a:r>
              <a:rPr lang="ar-SA" sz="2000" dirty="0" smtClean="0">
                <a:solidFill>
                  <a:schemeClr val="accent4">
                    <a:lumMod val="75000"/>
                  </a:schemeClr>
                </a:solidFill>
                <a:cs typeface="DecoType Naskh Variants" pitchFamily="2" charset="-78"/>
              </a:rPr>
              <a:t>الدكتور هشام عادل </a:t>
            </a:r>
            <a:r>
              <a:rPr lang="ar-SA" sz="2000" dirty="0" err="1" smtClean="0">
                <a:solidFill>
                  <a:schemeClr val="accent4">
                    <a:lumMod val="75000"/>
                  </a:schemeClr>
                </a:solidFill>
                <a:cs typeface="DecoType Naskh Variants" pitchFamily="2" charset="-78"/>
              </a:rPr>
              <a:t>عبهري</a:t>
            </a:r>
            <a:endParaRPr lang="ar-SA" sz="20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edge">
                                      <p:cBhvr>
                                        <p:cTn id="7" dur="3000"/>
                                        <p:tgtEl>
                                          <p:spTgt spid="8195"/>
                                        </p:tgtEl>
                                      </p:cBhvr>
                                    </p:animEffect>
                                  </p:childTnLst>
                                </p:cTn>
                              </p:par>
                            </p:childTnLst>
                          </p:cTn>
                        </p:par>
                        <p:par>
                          <p:cTn id="8" fill="hold">
                            <p:stCondLst>
                              <p:cond delay="3000"/>
                            </p:stCondLst>
                            <p:childTnLst>
                              <p:par>
                                <p:cTn id="9" presetID="2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3000"/>
                                        <p:tgtEl>
                                          <p:spTgt spid="6"/>
                                        </p:tgtEl>
                                      </p:cBhvr>
                                    </p:animEffect>
                                  </p:childTnLst>
                                </p:cTn>
                              </p:par>
                            </p:childTnLst>
                          </p:cTn>
                        </p:par>
                        <p:par>
                          <p:cTn id="12" fill="hold">
                            <p:stCondLst>
                              <p:cond delay="6000"/>
                            </p:stCondLst>
                            <p:childTnLst>
                              <p:par>
                                <p:cTn id="13" presetID="17"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3000" fill="hold"/>
                                        <p:tgtEl>
                                          <p:spTgt spid="8"/>
                                        </p:tgtEl>
                                        <p:attrNameLst>
                                          <p:attrName>ppt_w</p:attrName>
                                        </p:attrNameLst>
                                      </p:cBhvr>
                                      <p:tavLst>
                                        <p:tav tm="0">
                                          <p:val>
                                            <p:fltVal val="0"/>
                                          </p:val>
                                        </p:tav>
                                        <p:tav tm="100000">
                                          <p:val>
                                            <p:strVal val="#ppt_w"/>
                                          </p:val>
                                        </p:tav>
                                      </p:tavLst>
                                    </p:anim>
                                    <p:anim calcmode="lin" valueType="num">
                                      <p:cBhvr>
                                        <p:cTn id="16" dur="3000" fill="hold"/>
                                        <p:tgtEl>
                                          <p:spTgt spid="8"/>
                                        </p:tgtEl>
                                        <p:attrNameLst>
                                          <p:attrName>ppt_h</p:attrName>
                                        </p:attrNameLst>
                                      </p:cBhvr>
                                      <p:tavLst>
                                        <p:tav tm="0">
                                          <p:val>
                                            <p:strVal val="#ppt_h"/>
                                          </p:val>
                                        </p:tav>
                                        <p:tav tm="100000">
                                          <p:val>
                                            <p:strVal val="#ppt_h"/>
                                          </p:val>
                                        </p:tav>
                                      </p:tavLst>
                                    </p:anim>
                                  </p:childTnLst>
                                </p:cTn>
                              </p:par>
                            </p:childTnLst>
                          </p:cTn>
                        </p:par>
                        <p:par>
                          <p:cTn id="17" fill="hold">
                            <p:stCondLst>
                              <p:cond delay="9000"/>
                            </p:stCondLst>
                            <p:childTnLst>
                              <p:par>
                                <p:cTn id="18" presetID="2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edge">
                                      <p:cBhvr>
                                        <p:cTn id="20" dur="3000"/>
                                        <p:tgtEl>
                                          <p:spTgt spid="9"/>
                                        </p:tgtEl>
                                      </p:cBhvr>
                                    </p:animEffect>
                                  </p:childTnLst>
                                </p:cTn>
                              </p:par>
                            </p:childTnLst>
                          </p:cTn>
                        </p:par>
                        <p:par>
                          <p:cTn id="21" fill="hold">
                            <p:stCondLst>
                              <p:cond delay="12000"/>
                            </p:stCondLst>
                            <p:childTnLst>
                              <p:par>
                                <p:cTn id="22" presetID="53"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3000" fill="hold"/>
                                        <p:tgtEl>
                                          <p:spTgt spid="11"/>
                                        </p:tgtEl>
                                        <p:attrNameLst>
                                          <p:attrName>ppt_w</p:attrName>
                                        </p:attrNameLst>
                                      </p:cBhvr>
                                      <p:tavLst>
                                        <p:tav tm="0">
                                          <p:val>
                                            <p:fltVal val="0"/>
                                          </p:val>
                                        </p:tav>
                                        <p:tav tm="100000">
                                          <p:val>
                                            <p:strVal val="#ppt_w"/>
                                          </p:val>
                                        </p:tav>
                                      </p:tavLst>
                                    </p:anim>
                                    <p:anim calcmode="lin" valueType="num">
                                      <p:cBhvr>
                                        <p:cTn id="25" dur="3000" fill="hold"/>
                                        <p:tgtEl>
                                          <p:spTgt spid="11"/>
                                        </p:tgtEl>
                                        <p:attrNameLst>
                                          <p:attrName>ppt_h</p:attrName>
                                        </p:attrNameLst>
                                      </p:cBhvr>
                                      <p:tavLst>
                                        <p:tav tm="0">
                                          <p:val>
                                            <p:fltVal val="0"/>
                                          </p:val>
                                        </p:tav>
                                        <p:tav tm="100000">
                                          <p:val>
                                            <p:strVal val="#ppt_h"/>
                                          </p:val>
                                        </p:tav>
                                      </p:tavLst>
                                    </p:anim>
                                    <p:animEffect transition="in" filter="fade">
                                      <p:cBhvr>
                                        <p:cTn id="26" dur="3000"/>
                                        <p:tgtEl>
                                          <p:spTgt spid="11"/>
                                        </p:tgtEl>
                                      </p:cBhvr>
                                    </p:animEffect>
                                  </p:childTnLst>
                                </p:cTn>
                              </p:par>
                            </p:childTnLst>
                          </p:cTn>
                        </p:par>
                        <p:par>
                          <p:cTn id="27" fill="hold">
                            <p:stCondLst>
                              <p:cond delay="15000"/>
                            </p:stCondLst>
                            <p:childTnLst>
                              <p:par>
                                <p:cTn id="28" presetID="20" presetClass="entr" presetSubtype="0" fill="hold" nodeType="afterEffect">
                                  <p:stCondLst>
                                    <p:cond delay="0"/>
                                  </p:stCondLst>
                                  <p:childTnLst>
                                    <p:set>
                                      <p:cBhvr>
                                        <p:cTn id="29" dur="1" fill="hold">
                                          <p:stCondLst>
                                            <p:cond delay="0"/>
                                          </p:stCondLst>
                                        </p:cTn>
                                        <p:tgtEl>
                                          <p:spTgt spid="8197"/>
                                        </p:tgtEl>
                                        <p:attrNameLst>
                                          <p:attrName>style.visibility</p:attrName>
                                        </p:attrNameLst>
                                      </p:cBhvr>
                                      <p:to>
                                        <p:strVal val="visible"/>
                                      </p:to>
                                    </p:set>
                                    <p:animEffect transition="in" filter="wedge">
                                      <p:cBhvr>
                                        <p:cTn id="30" dur="3000"/>
                                        <p:tgtEl>
                                          <p:spTgt spid="8197"/>
                                        </p:tgtEl>
                                      </p:cBhvr>
                                    </p:animEffect>
                                  </p:childTnLst>
                                </p:cTn>
                              </p:par>
                            </p:childTnLst>
                          </p:cTn>
                        </p:par>
                        <p:par>
                          <p:cTn id="31" fill="hold">
                            <p:stCondLst>
                              <p:cond delay="18000"/>
                            </p:stCondLst>
                            <p:childTnLst>
                              <p:par>
                                <p:cTn id="32" presetID="2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edge">
                                      <p:cBhvr>
                                        <p:cTn id="34" dur="3000"/>
                                        <p:tgtEl>
                                          <p:spTgt spid="13"/>
                                        </p:tgtEl>
                                      </p:cBhvr>
                                    </p:animEffect>
                                  </p:childTnLst>
                                </p:cTn>
                              </p:par>
                            </p:childTnLst>
                          </p:cTn>
                        </p:par>
                        <p:par>
                          <p:cTn id="35" fill="hold">
                            <p:stCondLst>
                              <p:cond delay="21000"/>
                            </p:stCondLst>
                            <p:childTnLst>
                              <p:par>
                                <p:cTn id="36" presetID="2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edge">
                                      <p:cBhvr>
                                        <p:cTn id="38" dur="3000"/>
                                        <p:tgtEl>
                                          <p:spTgt spid="19"/>
                                        </p:tgtEl>
                                      </p:cBhvr>
                                    </p:animEffect>
                                  </p:childTnLst>
                                </p:cTn>
                              </p:par>
                            </p:childTnLst>
                          </p:cTn>
                        </p:par>
                        <p:par>
                          <p:cTn id="39" fill="hold">
                            <p:stCondLst>
                              <p:cond delay="24000"/>
                            </p:stCondLst>
                            <p:childTnLst>
                              <p:par>
                                <p:cTn id="40" presetID="9" presetClass="entr" presetSubtype="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dissolve">
                                      <p:cBhvr>
                                        <p:cTn id="42" dur="3000"/>
                                        <p:tgtEl>
                                          <p:spTgt spid="21"/>
                                        </p:tgtEl>
                                      </p:cBhvr>
                                    </p:animEffect>
                                  </p:childTnLst>
                                </p:cTn>
                              </p:par>
                            </p:childTnLst>
                          </p:cTn>
                        </p:par>
                        <p:par>
                          <p:cTn id="43" fill="hold">
                            <p:stCondLst>
                              <p:cond delay="27000"/>
                            </p:stCondLst>
                            <p:childTnLst>
                              <p:par>
                                <p:cTn id="44" presetID="20" presetClass="entr" presetSubtype="0" fill="hold" nodeType="afterEffect">
                                  <p:stCondLst>
                                    <p:cond delay="0"/>
                                  </p:stCondLst>
                                  <p:childTnLst>
                                    <p:set>
                                      <p:cBhvr>
                                        <p:cTn id="45" dur="1" fill="hold">
                                          <p:stCondLst>
                                            <p:cond delay="0"/>
                                          </p:stCondLst>
                                        </p:cTn>
                                        <p:tgtEl>
                                          <p:spTgt spid="8198"/>
                                        </p:tgtEl>
                                        <p:attrNameLst>
                                          <p:attrName>style.visibility</p:attrName>
                                        </p:attrNameLst>
                                      </p:cBhvr>
                                      <p:to>
                                        <p:strVal val="visible"/>
                                      </p:to>
                                    </p:set>
                                    <p:animEffect transition="in" filter="wedge">
                                      <p:cBhvr>
                                        <p:cTn id="46" dur="3000"/>
                                        <p:tgtEl>
                                          <p:spTgt spid="8198"/>
                                        </p:tgtEl>
                                      </p:cBhvr>
                                    </p:animEffect>
                                  </p:childTnLst>
                                </p:cTn>
                              </p:par>
                            </p:childTnLst>
                          </p:cTn>
                        </p:par>
                        <p:par>
                          <p:cTn id="47" fill="hold">
                            <p:stCondLst>
                              <p:cond delay="30000"/>
                            </p:stCondLst>
                            <p:childTnLst>
                              <p:par>
                                <p:cTn id="48" presetID="20"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edge">
                                      <p:cBhvr>
                                        <p:cTn id="50" dur="3000"/>
                                        <p:tgtEl>
                                          <p:spTgt spid="23"/>
                                        </p:tgtEl>
                                      </p:cBhvr>
                                    </p:animEffect>
                                  </p:childTnLst>
                                </p:cTn>
                              </p:par>
                            </p:childTnLst>
                          </p:cTn>
                        </p:par>
                        <p:par>
                          <p:cTn id="51" fill="hold">
                            <p:stCondLst>
                              <p:cond delay="33000"/>
                            </p:stCondLst>
                            <p:childTnLst>
                              <p:par>
                                <p:cTn id="52" presetID="9"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dissolve">
                                      <p:cBhvr>
                                        <p:cTn id="54" dur="3000"/>
                                        <p:tgtEl>
                                          <p:spTgt spid="24"/>
                                        </p:tgtEl>
                                      </p:cBhvr>
                                    </p:animEffect>
                                  </p:childTnLst>
                                </p:cTn>
                              </p:par>
                            </p:childTnLst>
                          </p:cTn>
                        </p:par>
                        <p:par>
                          <p:cTn id="55" fill="hold">
                            <p:stCondLst>
                              <p:cond delay="36000"/>
                            </p:stCondLst>
                            <p:childTnLst>
                              <p:par>
                                <p:cTn id="56" presetID="20" presetClass="entr" presetSubtype="0" fill="hold" nodeType="afterEffect">
                                  <p:stCondLst>
                                    <p:cond delay="0"/>
                                  </p:stCondLst>
                                  <p:childTnLst>
                                    <p:set>
                                      <p:cBhvr>
                                        <p:cTn id="57" dur="1" fill="hold">
                                          <p:stCondLst>
                                            <p:cond delay="0"/>
                                          </p:stCondLst>
                                        </p:cTn>
                                        <p:tgtEl>
                                          <p:spTgt spid="8199"/>
                                        </p:tgtEl>
                                        <p:attrNameLst>
                                          <p:attrName>style.visibility</p:attrName>
                                        </p:attrNameLst>
                                      </p:cBhvr>
                                      <p:to>
                                        <p:strVal val="visible"/>
                                      </p:to>
                                    </p:set>
                                    <p:animEffect transition="in" filter="wedge">
                                      <p:cBhvr>
                                        <p:cTn id="58" dur="3000"/>
                                        <p:tgtEl>
                                          <p:spTgt spid="8199"/>
                                        </p:tgtEl>
                                      </p:cBhvr>
                                    </p:animEffect>
                                  </p:childTnLst>
                                </p:cTn>
                              </p:par>
                            </p:childTnLst>
                          </p:cTn>
                        </p:par>
                        <p:par>
                          <p:cTn id="59" fill="hold">
                            <p:stCondLst>
                              <p:cond delay="39000"/>
                            </p:stCondLst>
                            <p:childTnLst>
                              <p:par>
                                <p:cTn id="60" presetID="6" presetClass="entr" presetSubtype="16"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circle(in)">
                                      <p:cBhvr>
                                        <p:cTn id="62" dur="3000"/>
                                        <p:tgtEl>
                                          <p:spTgt spid="27"/>
                                        </p:tgtEl>
                                      </p:cBhvr>
                                    </p:animEffect>
                                  </p:childTnLst>
                                </p:cTn>
                              </p:par>
                            </p:childTnLst>
                          </p:cTn>
                        </p:par>
                        <p:par>
                          <p:cTn id="63" fill="hold">
                            <p:stCondLst>
                              <p:cond delay="42000"/>
                            </p:stCondLst>
                            <p:childTnLst>
                              <p:par>
                                <p:cTn id="64" presetID="2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edge">
                                      <p:cBhvr>
                                        <p:cTn id="66" dur="3000"/>
                                        <p:tgtEl>
                                          <p:spTgt spid="28"/>
                                        </p:tgtEl>
                                      </p:cBhvr>
                                    </p:animEffect>
                                  </p:childTnLst>
                                </p:cTn>
                              </p:par>
                            </p:childTnLst>
                          </p:cTn>
                        </p:par>
                        <p:par>
                          <p:cTn id="67" fill="hold">
                            <p:stCondLst>
                              <p:cond delay="45000"/>
                            </p:stCondLst>
                            <p:childTnLst>
                              <p:par>
                                <p:cTn id="68" presetID="20"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edge">
                                      <p:cBhvr>
                                        <p:cTn id="70" dur="3000"/>
                                        <p:tgtEl>
                                          <p:spTgt spid="26"/>
                                        </p:tgtEl>
                                      </p:cBhvr>
                                    </p:animEffect>
                                  </p:childTnLst>
                                </p:cTn>
                              </p:par>
                            </p:childTnLst>
                          </p:cTn>
                        </p:par>
                        <p:par>
                          <p:cTn id="71" fill="hold">
                            <p:stCondLst>
                              <p:cond delay="48000"/>
                            </p:stCondLst>
                            <p:childTnLst>
                              <p:par>
                                <p:cTn id="72" presetID="9" presetClass="entr" presetSubtype="0" fill="hold"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dissolve">
                                      <p:cBhvr>
                                        <p:cTn id="74" dur="3000"/>
                                        <p:tgtEl>
                                          <p:spTgt spid="30"/>
                                        </p:tgtEl>
                                      </p:cBhvr>
                                    </p:animEffect>
                                  </p:childTnLst>
                                </p:cTn>
                              </p:par>
                            </p:childTnLst>
                          </p:cTn>
                        </p:par>
                        <p:par>
                          <p:cTn id="75" fill="hold">
                            <p:stCondLst>
                              <p:cond delay="51000"/>
                            </p:stCondLst>
                            <p:childTnLst>
                              <p:par>
                                <p:cTn id="76" presetID="20" presetClass="entr" presetSubtype="0" fill="hold" nodeType="afterEffect">
                                  <p:stCondLst>
                                    <p:cond delay="0"/>
                                  </p:stCondLst>
                                  <p:childTnLst>
                                    <p:set>
                                      <p:cBhvr>
                                        <p:cTn id="77" dur="1" fill="hold">
                                          <p:stCondLst>
                                            <p:cond delay="0"/>
                                          </p:stCondLst>
                                        </p:cTn>
                                        <p:tgtEl>
                                          <p:spTgt spid="8200"/>
                                        </p:tgtEl>
                                        <p:attrNameLst>
                                          <p:attrName>style.visibility</p:attrName>
                                        </p:attrNameLst>
                                      </p:cBhvr>
                                      <p:to>
                                        <p:strVal val="visible"/>
                                      </p:to>
                                    </p:set>
                                    <p:animEffect transition="in" filter="wedge">
                                      <p:cBhvr>
                                        <p:cTn id="78" dur="3000"/>
                                        <p:tgtEl>
                                          <p:spTgt spid="8200"/>
                                        </p:tgtEl>
                                      </p:cBhvr>
                                    </p:animEffect>
                                  </p:childTnLst>
                                </p:cTn>
                              </p:par>
                            </p:childTnLst>
                          </p:cTn>
                        </p:par>
                        <p:par>
                          <p:cTn id="79" fill="hold">
                            <p:stCondLst>
                              <p:cond delay="54000"/>
                            </p:stCondLst>
                            <p:childTnLst>
                              <p:par>
                                <p:cTn id="80" presetID="20" presetClass="entr" presetSubtype="0"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edge">
                                      <p:cBhvr>
                                        <p:cTn id="82" dur="3000"/>
                                        <p:tgtEl>
                                          <p:spTgt spid="33"/>
                                        </p:tgtEl>
                                      </p:cBhvr>
                                    </p:animEffect>
                                  </p:childTnLst>
                                </p:cTn>
                              </p:par>
                            </p:childTnLst>
                          </p:cTn>
                        </p:par>
                        <p:par>
                          <p:cTn id="83" fill="hold">
                            <p:stCondLst>
                              <p:cond delay="57000"/>
                            </p:stCondLst>
                            <p:childTnLst>
                              <p:par>
                                <p:cTn id="84" presetID="20" presetClass="entr" presetSubtype="0"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wedge">
                                      <p:cBhvr>
                                        <p:cTn id="86" dur="3000"/>
                                        <p:tgtEl>
                                          <p:spTgt spid="34"/>
                                        </p:tgtEl>
                                      </p:cBhvr>
                                    </p:animEffect>
                                  </p:childTnLst>
                                </p:cTn>
                              </p:par>
                            </p:childTnLst>
                          </p:cTn>
                        </p:par>
                        <p:par>
                          <p:cTn id="87" fill="hold">
                            <p:stCondLst>
                              <p:cond delay="60000"/>
                            </p:stCondLst>
                            <p:childTnLst>
                              <p:par>
                                <p:cTn id="88" presetID="17" presetClass="entr" presetSubtype="10"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 calcmode="lin" valueType="num">
                                      <p:cBhvr>
                                        <p:cTn id="90" dur="3000" fill="hold"/>
                                        <p:tgtEl>
                                          <p:spTgt spid="36"/>
                                        </p:tgtEl>
                                        <p:attrNameLst>
                                          <p:attrName>ppt_w</p:attrName>
                                        </p:attrNameLst>
                                      </p:cBhvr>
                                      <p:tavLst>
                                        <p:tav tm="0">
                                          <p:val>
                                            <p:fltVal val="0"/>
                                          </p:val>
                                        </p:tav>
                                        <p:tav tm="100000">
                                          <p:val>
                                            <p:strVal val="#ppt_w"/>
                                          </p:val>
                                        </p:tav>
                                      </p:tavLst>
                                    </p:anim>
                                    <p:anim calcmode="lin" valueType="num">
                                      <p:cBhvr>
                                        <p:cTn id="91" dur="3000" fill="hold"/>
                                        <p:tgtEl>
                                          <p:spTgt spid="36"/>
                                        </p:tgtEl>
                                        <p:attrNameLst>
                                          <p:attrName>ppt_h</p:attrName>
                                        </p:attrNameLst>
                                      </p:cBhvr>
                                      <p:tavLst>
                                        <p:tav tm="0">
                                          <p:val>
                                            <p:strVal val="#ppt_h"/>
                                          </p:val>
                                        </p:tav>
                                        <p:tav tm="100000">
                                          <p:val>
                                            <p:strVal val="#ppt_h"/>
                                          </p:val>
                                        </p:tav>
                                      </p:tavLst>
                                    </p:anim>
                                  </p:childTnLst>
                                </p:cTn>
                              </p:par>
                            </p:childTnLst>
                          </p:cTn>
                        </p:par>
                        <p:par>
                          <p:cTn id="92" fill="hold">
                            <p:stCondLst>
                              <p:cond delay="63000"/>
                            </p:stCondLst>
                            <p:childTnLst>
                              <p:par>
                                <p:cTn id="93" presetID="8" presetClass="entr" presetSubtype="16"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diamond(in)">
                                      <p:cBhvr>
                                        <p:cTn id="9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3" grpId="0" animBg="1"/>
      <p:bldP spid="19" grpId="0" animBg="1"/>
      <p:bldP spid="23" grpId="0" animBg="1"/>
      <p:bldP spid="26" grpId="0" animBg="1"/>
      <p:bldP spid="27" grpId="0" animBg="1"/>
      <p:bldP spid="28" grpId="0" animBg="1"/>
      <p:bldP spid="33" grpId="0" animBg="1"/>
      <p:bldP spid="34" grpId="0" animBg="1"/>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 y="1142984"/>
            <a:ext cx="9144000" cy="1015663"/>
          </a:xfrm>
          <a:prstGeom prst="rect">
            <a:avLst/>
          </a:prstGeom>
          <a:noFill/>
        </p:spPr>
        <p:txBody>
          <a:bodyPr wrap="square" rtlCol="1">
            <a:spAutoFit/>
          </a:bodyPr>
          <a:lstStyle/>
          <a:p>
            <a:pPr algn="ctr"/>
            <a:r>
              <a:rPr lang="ar-SA" sz="6000" dirty="0" smtClean="0">
                <a:solidFill>
                  <a:schemeClr val="accent4">
                    <a:lumMod val="75000"/>
                  </a:schemeClr>
                </a:solidFill>
                <a:cs typeface="DecoType Naskh Variants" pitchFamily="2" charset="-78"/>
              </a:rPr>
              <a:t>على الـحاسب </a:t>
            </a:r>
            <a:r>
              <a:rPr lang="en-US" sz="6000" dirty="0" smtClean="0">
                <a:solidFill>
                  <a:schemeClr val="accent4">
                    <a:lumMod val="75000"/>
                  </a:schemeClr>
                </a:solidFill>
                <a:cs typeface="DecoType Naskh Variants" pitchFamily="2" charset="-78"/>
              </a:rPr>
              <a:t>pc2</a:t>
            </a:r>
            <a:r>
              <a:rPr lang="en-US" sz="4800" dirty="0" smtClean="0"/>
              <a:t> </a:t>
            </a:r>
            <a:endParaRPr lang="ar-SA" sz="4800" dirty="0"/>
          </a:p>
        </p:txBody>
      </p:sp>
      <p:sp>
        <p:nvSpPr>
          <p:cNvPr id="3" name="مربع نص 2"/>
          <p:cNvSpPr txBox="1"/>
          <p:nvPr/>
        </p:nvSpPr>
        <p:spPr>
          <a:xfrm>
            <a:off x="2372634" y="2428868"/>
            <a:ext cx="6271332" cy="4093428"/>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نلاحظ : </a:t>
            </a:r>
          </a:p>
          <a:p>
            <a:endParaRPr lang="ar-SA" sz="2000" dirty="0" smtClean="0"/>
          </a:p>
          <a:p>
            <a:pPr>
              <a:buFont typeface="Arial" pitchFamily="34" charset="0"/>
              <a:buChar char="•"/>
            </a:pPr>
            <a:r>
              <a:rPr lang="ar-SA" sz="4800" dirty="0" smtClean="0">
                <a:solidFill>
                  <a:schemeClr val="accent4">
                    <a:lumMod val="75000"/>
                  </a:schemeClr>
                </a:solidFill>
                <a:cs typeface="DecoType Naskh Variants" pitchFamily="2" charset="-78"/>
              </a:rPr>
              <a:t>اسم الـ </a:t>
            </a:r>
            <a:r>
              <a:rPr lang="en-US" sz="4800" dirty="0" smtClean="0">
                <a:solidFill>
                  <a:schemeClr val="accent4">
                    <a:lumMod val="75000"/>
                  </a:schemeClr>
                </a:solidFill>
                <a:cs typeface="DecoType Naskh Variants" pitchFamily="2" charset="-78"/>
              </a:rPr>
              <a:t>pc2</a:t>
            </a:r>
            <a:endParaRPr lang="ar-SA" sz="4800" dirty="0" smtClean="0">
              <a:solidFill>
                <a:schemeClr val="accent4">
                  <a:lumMod val="75000"/>
                </a:schemeClr>
              </a:solidFill>
              <a:cs typeface="DecoType Naskh Variants" pitchFamily="2" charset="-78"/>
            </a:endParaRPr>
          </a:p>
          <a:p>
            <a:pPr>
              <a:buFont typeface="Arial" pitchFamily="34" charset="0"/>
              <a:buChar char="•"/>
            </a:pPr>
            <a:r>
              <a:rPr lang="ar-SA" sz="4800" dirty="0" smtClean="0">
                <a:solidFill>
                  <a:schemeClr val="accent4">
                    <a:lumMod val="75000"/>
                  </a:schemeClr>
                </a:solidFill>
                <a:cs typeface="DecoType Naskh Variants" pitchFamily="2" charset="-78"/>
              </a:rPr>
              <a:t>العنوان المنطقي للـحاسب </a:t>
            </a:r>
            <a:r>
              <a:rPr lang="en-US" sz="4800" dirty="0" smtClean="0">
                <a:solidFill>
                  <a:schemeClr val="accent4">
                    <a:lumMod val="75000"/>
                  </a:schemeClr>
                </a:solidFill>
                <a:cs typeface="DecoType Naskh Variants" pitchFamily="2" charset="-78"/>
              </a:rPr>
              <a:t>pc2</a:t>
            </a:r>
            <a:r>
              <a:rPr lang="ar-SA" sz="4800" dirty="0" smtClean="0">
                <a:solidFill>
                  <a:schemeClr val="accent4">
                    <a:lumMod val="75000"/>
                  </a:schemeClr>
                </a:solidFill>
                <a:cs typeface="DecoType Naskh Variants" pitchFamily="2" charset="-78"/>
              </a:rPr>
              <a:t> </a:t>
            </a:r>
          </a:p>
          <a:p>
            <a:pPr>
              <a:buFont typeface="Arial" pitchFamily="34" charset="0"/>
              <a:buChar char="•"/>
            </a:pPr>
            <a:r>
              <a:rPr lang="ar-SA" sz="4800" dirty="0" smtClean="0">
                <a:solidFill>
                  <a:schemeClr val="accent4">
                    <a:lumMod val="75000"/>
                  </a:schemeClr>
                </a:solidFill>
                <a:cs typeface="DecoType Naskh Variants" pitchFamily="2" charset="-78"/>
              </a:rPr>
              <a:t>نبحث عن العناصر الموجودة في جوار</a:t>
            </a:r>
          </a:p>
          <a:p>
            <a:r>
              <a:rPr lang="ar-SA" sz="4800" dirty="0" smtClean="0">
                <a:solidFill>
                  <a:schemeClr val="accent4">
                    <a:lumMod val="75000"/>
                  </a:schemeClr>
                </a:solidFill>
                <a:cs typeface="DecoType Naskh Variants" pitchFamily="2" charset="-78"/>
              </a:rPr>
              <a:t> الشبكة للحاسب </a:t>
            </a:r>
            <a:r>
              <a:rPr lang="en-US" sz="4800" dirty="0" smtClean="0">
                <a:solidFill>
                  <a:schemeClr val="accent4">
                    <a:lumMod val="75000"/>
                  </a:schemeClr>
                </a:solidFill>
                <a:cs typeface="DecoType Naskh Variants" pitchFamily="2" charset="-78"/>
              </a:rPr>
              <a:t>pc2</a:t>
            </a:r>
            <a:r>
              <a:rPr lang="ar-SA" sz="4800" dirty="0" smtClean="0">
                <a:solidFill>
                  <a:schemeClr val="accent4">
                    <a:lumMod val="75000"/>
                  </a:schemeClr>
                </a:solidFill>
                <a:cs typeface="DecoType Naskh Variants" pitchFamily="2" charset="-78"/>
              </a:rPr>
              <a:t> </a:t>
            </a:r>
          </a:p>
        </p:txBody>
      </p:sp>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spd="slow" advClick="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2500298" y="2000240"/>
            <a:ext cx="2143140" cy="135732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9219"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6" name="مستطيل مستدير الزوايا 5"/>
          <p:cNvSpPr/>
          <p:nvPr/>
        </p:nvSpPr>
        <p:spPr>
          <a:xfrm>
            <a:off x="2571736" y="2143116"/>
            <a:ext cx="1858750" cy="567427"/>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8001024" y="3286124"/>
            <a:ext cx="1142976" cy="85725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9" name="رابط كسهم مستقيم 8"/>
          <p:cNvCxnSpPr/>
          <p:nvPr/>
        </p:nvCxnSpPr>
        <p:spPr>
          <a:xfrm>
            <a:off x="7215206" y="2428868"/>
            <a:ext cx="1214446" cy="114300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9220"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0" name="مربع نص 9"/>
          <p:cNvSpPr txBox="1"/>
          <p:nvPr/>
        </p:nvSpPr>
        <p:spPr>
          <a:xfrm>
            <a:off x="1000100" y="478632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1" name="مربع نص 10"/>
          <p:cNvSpPr txBox="1"/>
          <p:nvPr/>
        </p:nvSpPr>
        <p:spPr>
          <a:xfrm>
            <a:off x="5692414" y="5643578"/>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edge">
                                      <p:cBhvr>
                                        <p:cTn id="7" dur="3000"/>
                                        <p:tgtEl>
                                          <p:spTgt spid="9218"/>
                                        </p:tgtEl>
                                      </p:cBhvr>
                                    </p:animEffect>
                                  </p:childTnLst>
                                </p:cTn>
                              </p:par>
                            </p:childTnLst>
                          </p:cTn>
                        </p:par>
                        <p:par>
                          <p:cTn id="8" fill="hold">
                            <p:stCondLst>
                              <p:cond delay="3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3000"/>
                                        <p:tgtEl>
                                          <p:spTgt spid="3"/>
                                        </p:tgtEl>
                                      </p:cBhvr>
                                    </p:animEffect>
                                  </p:childTnLst>
                                </p:cTn>
                              </p:par>
                            </p:childTnLst>
                          </p:cTn>
                        </p:par>
                        <p:par>
                          <p:cTn id="12" fill="hold">
                            <p:stCondLst>
                              <p:cond delay="6000"/>
                            </p:stCondLst>
                            <p:childTnLst>
                              <p:par>
                                <p:cTn id="13" presetID="23" presetClass="entr" presetSubtype="16" fill="hold" nodeType="afterEffect">
                                  <p:stCondLst>
                                    <p:cond delay="0"/>
                                  </p:stCondLst>
                                  <p:childTnLst>
                                    <p:set>
                                      <p:cBhvr>
                                        <p:cTn id="14" dur="1" fill="hold">
                                          <p:stCondLst>
                                            <p:cond delay="0"/>
                                          </p:stCondLst>
                                        </p:cTn>
                                        <p:tgtEl>
                                          <p:spTgt spid="9219"/>
                                        </p:tgtEl>
                                        <p:attrNameLst>
                                          <p:attrName>style.visibility</p:attrName>
                                        </p:attrNameLst>
                                      </p:cBhvr>
                                      <p:to>
                                        <p:strVal val="visible"/>
                                      </p:to>
                                    </p:set>
                                    <p:anim calcmode="lin" valueType="num">
                                      <p:cBhvr>
                                        <p:cTn id="15" dur="3000" fill="hold"/>
                                        <p:tgtEl>
                                          <p:spTgt spid="9219"/>
                                        </p:tgtEl>
                                        <p:attrNameLst>
                                          <p:attrName>ppt_w</p:attrName>
                                        </p:attrNameLst>
                                      </p:cBhvr>
                                      <p:tavLst>
                                        <p:tav tm="0">
                                          <p:val>
                                            <p:fltVal val="0"/>
                                          </p:val>
                                        </p:tav>
                                        <p:tav tm="100000">
                                          <p:val>
                                            <p:strVal val="#ppt_w"/>
                                          </p:val>
                                        </p:tav>
                                      </p:tavLst>
                                    </p:anim>
                                    <p:anim calcmode="lin" valueType="num">
                                      <p:cBhvr>
                                        <p:cTn id="16" dur="3000" fill="hold"/>
                                        <p:tgtEl>
                                          <p:spTgt spid="9219"/>
                                        </p:tgtEl>
                                        <p:attrNameLst>
                                          <p:attrName>ppt_h</p:attrName>
                                        </p:attrNameLst>
                                      </p:cBhvr>
                                      <p:tavLst>
                                        <p:tav tm="0">
                                          <p:val>
                                            <p:fltVal val="0"/>
                                          </p:val>
                                        </p:tav>
                                        <p:tav tm="100000">
                                          <p:val>
                                            <p:strVal val="#ppt_h"/>
                                          </p:val>
                                        </p:tav>
                                      </p:tavLst>
                                    </p:anim>
                                  </p:childTnLst>
                                </p:cTn>
                              </p:par>
                            </p:childTnLst>
                          </p:cTn>
                        </p:par>
                        <p:par>
                          <p:cTn id="17" fill="hold">
                            <p:stCondLst>
                              <p:cond delay="9000"/>
                            </p:stCondLst>
                            <p:childTnLst>
                              <p:par>
                                <p:cTn id="18" presetID="2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edge">
                                      <p:cBhvr>
                                        <p:cTn id="20" dur="3000"/>
                                        <p:tgtEl>
                                          <p:spTgt spid="6"/>
                                        </p:tgtEl>
                                      </p:cBhvr>
                                    </p:animEffect>
                                  </p:childTnLst>
                                </p:cTn>
                              </p:par>
                            </p:childTnLst>
                          </p:cTn>
                        </p:par>
                        <p:par>
                          <p:cTn id="21" fill="hold">
                            <p:stCondLst>
                              <p:cond delay="12000"/>
                            </p:stCondLst>
                            <p:childTnLst>
                              <p:par>
                                <p:cTn id="22" presetID="2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edge">
                                      <p:cBhvr>
                                        <p:cTn id="24" dur="3000"/>
                                        <p:tgtEl>
                                          <p:spTgt spid="7"/>
                                        </p:tgtEl>
                                      </p:cBhvr>
                                    </p:animEffect>
                                  </p:childTnLst>
                                </p:cTn>
                              </p:par>
                            </p:childTnLst>
                          </p:cTn>
                        </p:par>
                        <p:par>
                          <p:cTn id="25" fill="hold">
                            <p:stCondLst>
                              <p:cond delay="15000"/>
                            </p:stCondLst>
                            <p:childTnLst>
                              <p:par>
                                <p:cTn id="26" presetID="2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3000" fill="hold"/>
                                        <p:tgtEl>
                                          <p:spTgt spid="9"/>
                                        </p:tgtEl>
                                        <p:attrNameLst>
                                          <p:attrName>ppt_w</p:attrName>
                                        </p:attrNameLst>
                                      </p:cBhvr>
                                      <p:tavLst>
                                        <p:tav tm="0">
                                          <p:val>
                                            <p:fltVal val="0"/>
                                          </p:val>
                                        </p:tav>
                                        <p:tav tm="100000">
                                          <p:val>
                                            <p:strVal val="#ppt_w"/>
                                          </p:val>
                                        </p:tav>
                                      </p:tavLst>
                                    </p:anim>
                                    <p:anim calcmode="lin" valueType="num">
                                      <p:cBhvr>
                                        <p:cTn id="29" dur="3000" fill="hold"/>
                                        <p:tgtEl>
                                          <p:spTgt spid="9"/>
                                        </p:tgtEl>
                                        <p:attrNameLst>
                                          <p:attrName>ppt_h</p:attrName>
                                        </p:attrNameLst>
                                      </p:cBhvr>
                                      <p:tavLst>
                                        <p:tav tm="0">
                                          <p:val>
                                            <p:fltVal val="0"/>
                                          </p:val>
                                        </p:tav>
                                        <p:tav tm="100000">
                                          <p:val>
                                            <p:strVal val="#ppt_h"/>
                                          </p:val>
                                        </p:tav>
                                      </p:tavLst>
                                    </p:anim>
                                  </p:childTnLst>
                                </p:cTn>
                              </p:par>
                            </p:childTnLst>
                          </p:cTn>
                        </p:par>
                        <p:par>
                          <p:cTn id="30" fill="hold">
                            <p:stCondLst>
                              <p:cond delay="18000"/>
                            </p:stCondLst>
                            <p:childTnLst>
                              <p:par>
                                <p:cTn id="31" presetID="20" presetClass="entr" presetSubtype="0" fill="hold" nodeType="afterEffect">
                                  <p:stCondLst>
                                    <p:cond delay="0"/>
                                  </p:stCondLst>
                                  <p:childTnLst>
                                    <p:set>
                                      <p:cBhvr>
                                        <p:cTn id="32" dur="1" fill="hold">
                                          <p:stCondLst>
                                            <p:cond delay="0"/>
                                          </p:stCondLst>
                                        </p:cTn>
                                        <p:tgtEl>
                                          <p:spTgt spid="9220"/>
                                        </p:tgtEl>
                                        <p:attrNameLst>
                                          <p:attrName>style.visibility</p:attrName>
                                        </p:attrNameLst>
                                      </p:cBhvr>
                                      <p:to>
                                        <p:strVal val="visible"/>
                                      </p:to>
                                    </p:set>
                                    <p:animEffect transition="in" filter="wedge">
                                      <p:cBhvr>
                                        <p:cTn id="33" dur="3000"/>
                                        <p:tgtEl>
                                          <p:spTgt spid="9220"/>
                                        </p:tgtEl>
                                      </p:cBhvr>
                                    </p:animEffect>
                                  </p:childTnLst>
                                </p:cTn>
                              </p:par>
                            </p:childTnLst>
                          </p:cTn>
                        </p:par>
                        <p:par>
                          <p:cTn id="34" fill="hold">
                            <p:stCondLst>
                              <p:cond delay="21000"/>
                            </p:stCondLst>
                            <p:childTnLst>
                              <p:par>
                                <p:cTn id="35" presetID="8"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571480"/>
            <a:ext cx="8735084" cy="2123658"/>
          </a:xfrm>
          <a:prstGeom prst="rect">
            <a:avLst/>
          </a:prstGeom>
          <a:noFill/>
        </p:spPr>
        <p:txBody>
          <a:bodyPr wrap="none" rtlCol="1">
            <a:spAutoFit/>
          </a:bodyPr>
          <a:lstStyle/>
          <a:p>
            <a:r>
              <a:rPr lang="ar-SA" sz="4400" dirty="0" smtClean="0">
                <a:solidFill>
                  <a:schemeClr val="accent4">
                    <a:lumMod val="75000"/>
                  </a:schemeClr>
                </a:solidFill>
                <a:cs typeface="DecoType Naskh Variants" pitchFamily="2" charset="-78"/>
              </a:rPr>
              <a:t>بهذا نكون قد أنشئنا للمستخدم </a:t>
            </a:r>
            <a:r>
              <a:rPr lang="en-US" sz="4400" dirty="0" smtClean="0">
                <a:solidFill>
                  <a:schemeClr val="accent4">
                    <a:lumMod val="75000"/>
                  </a:schemeClr>
                </a:solidFill>
                <a:cs typeface="DecoType Naskh Variants" pitchFamily="2" charset="-78"/>
              </a:rPr>
              <a:t>adel </a:t>
            </a:r>
            <a:r>
              <a:rPr lang="ar-SA" sz="4400" dirty="0" smtClean="0">
                <a:solidFill>
                  <a:schemeClr val="accent4">
                    <a:lumMod val="75000"/>
                  </a:schemeClr>
                </a:solidFill>
                <a:cs typeface="DecoType Naskh Variants" pitchFamily="2" charset="-78"/>
              </a:rPr>
              <a:t> قاعدة بيانات </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و </a:t>
            </a:r>
            <a:r>
              <a:rPr lang="ar-SA" sz="4400" dirty="0" smtClean="0">
                <a:solidFill>
                  <a:schemeClr val="accent4">
                    <a:lumMod val="75000"/>
                  </a:schemeClr>
                </a:solidFill>
                <a:cs typeface="DecoType Naskh Variants" pitchFamily="2" charset="-78"/>
              </a:rPr>
              <a:t>أعطيناه الحقوق الكافية </a:t>
            </a:r>
            <a:r>
              <a:rPr lang="ar-SA" sz="4400" dirty="0" smtClean="0">
                <a:solidFill>
                  <a:schemeClr val="accent4">
                    <a:lumMod val="75000"/>
                  </a:schemeClr>
                </a:solidFill>
                <a:cs typeface="DecoType Naskh Variants" pitchFamily="2" charset="-78"/>
              </a:rPr>
              <a:t> لإنشاء </a:t>
            </a:r>
            <a:r>
              <a:rPr lang="ar-SA" sz="4400" dirty="0" smtClean="0">
                <a:solidFill>
                  <a:schemeClr val="accent4">
                    <a:lumMod val="75000"/>
                  </a:schemeClr>
                </a:solidFill>
                <a:cs typeface="DecoType Naskh Variants" pitchFamily="2" charset="-78"/>
              </a:rPr>
              <a:t>قاعدة بيانات خاصة </a:t>
            </a:r>
            <a:r>
              <a:rPr lang="ar-SA" sz="4400" dirty="0" err="1" smtClean="0">
                <a:solidFill>
                  <a:schemeClr val="accent4">
                    <a:lumMod val="75000"/>
                  </a:schemeClr>
                </a:solidFill>
                <a:cs typeface="DecoType Naskh Variants" pitchFamily="2" charset="-78"/>
              </a:rPr>
              <a:t>به</a:t>
            </a:r>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من</a:t>
            </a:r>
          </a:p>
          <a:p>
            <a:r>
              <a:rPr lang="ar-SA" sz="4400" dirty="0" smtClean="0">
                <a:solidFill>
                  <a:schemeClr val="accent4">
                    <a:lumMod val="75000"/>
                  </a:schemeClr>
                </a:solidFill>
                <a:cs typeface="DecoType Naskh Variants" pitchFamily="2" charset="-78"/>
              </a:rPr>
              <a:t> خلال  </a:t>
            </a:r>
            <a:r>
              <a:rPr lang="en-US" sz="4400" dirty="0" smtClean="0">
                <a:solidFill>
                  <a:schemeClr val="accent4">
                    <a:lumMod val="75000"/>
                  </a:schemeClr>
                </a:solidFill>
                <a:cs typeface="DecoType Naskh Variants" pitchFamily="2" charset="-78"/>
              </a:rPr>
              <a:t>username</a:t>
            </a:r>
            <a:r>
              <a:rPr lang="ar-SA" sz="4400" dirty="0" smtClean="0">
                <a:solidFill>
                  <a:schemeClr val="accent4">
                    <a:lumMod val="75000"/>
                  </a:schemeClr>
                </a:solidFill>
                <a:cs typeface="DecoType Naskh Variants" pitchFamily="2" charset="-78"/>
              </a:rPr>
              <a:t> و </a:t>
            </a:r>
            <a:r>
              <a:rPr lang="en-US" sz="4400" dirty="0" smtClean="0">
                <a:solidFill>
                  <a:schemeClr val="accent4">
                    <a:lumMod val="75000"/>
                  </a:schemeClr>
                </a:solidFill>
                <a:cs typeface="DecoType Naskh Variants" pitchFamily="2" charset="-78"/>
              </a:rPr>
              <a:t>password</a:t>
            </a:r>
            <a:r>
              <a:rPr lang="ar-SA" sz="4400" dirty="0" smtClean="0">
                <a:solidFill>
                  <a:schemeClr val="accent4">
                    <a:lumMod val="75000"/>
                  </a:schemeClr>
                </a:solidFill>
                <a:cs typeface="DecoType Naskh Variants" pitchFamily="2" charset="-78"/>
              </a:rPr>
              <a:t>.</a:t>
            </a:r>
          </a:p>
        </p:txBody>
      </p:sp>
      <p:sp>
        <p:nvSpPr>
          <p:cNvPr id="3" name="مربع نص 2"/>
          <p:cNvSpPr txBox="1"/>
          <p:nvPr/>
        </p:nvSpPr>
        <p:spPr>
          <a:xfrm>
            <a:off x="219725" y="3758517"/>
            <a:ext cx="8295861" cy="2123658"/>
          </a:xfrm>
          <a:prstGeom prst="rect">
            <a:avLst/>
          </a:prstGeom>
          <a:noFill/>
        </p:spPr>
        <p:txBody>
          <a:bodyPr wrap="none" rtlCol="1">
            <a:spAutoFit/>
          </a:bodyPr>
          <a:lstStyle/>
          <a:p>
            <a:r>
              <a:rPr lang="ar-SA" sz="4400" dirty="0" smtClean="0">
                <a:solidFill>
                  <a:schemeClr val="accent4">
                    <a:lumMod val="75000"/>
                  </a:schemeClr>
                </a:solidFill>
                <a:cs typeface="DecoType Naskh Variants" pitchFamily="2" charset="-78"/>
              </a:rPr>
              <a:t>فمن </a:t>
            </a:r>
            <a:r>
              <a:rPr lang="ar-SA" sz="4400" dirty="0" smtClean="0">
                <a:solidFill>
                  <a:schemeClr val="accent4">
                    <a:lumMod val="75000"/>
                  </a:schemeClr>
                </a:solidFill>
                <a:cs typeface="DecoType Naskh Variants" pitchFamily="2" charset="-78"/>
              </a:rPr>
              <a:t>أي نقطة في الشبكة (الحاسب </a:t>
            </a:r>
            <a:r>
              <a:rPr lang="en-US" sz="4400" dirty="0" smtClean="0">
                <a:solidFill>
                  <a:schemeClr val="accent4">
                    <a:lumMod val="75000"/>
                  </a:schemeClr>
                </a:solidFill>
                <a:cs typeface="DecoType Naskh Variants" pitchFamily="2" charset="-78"/>
              </a:rPr>
              <a:t>pc2</a:t>
            </a:r>
            <a:r>
              <a:rPr lang="ar-SA" sz="4400" dirty="0" smtClean="0">
                <a:solidFill>
                  <a:schemeClr val="accent4">
                    <a:lumMod val="75000"/>
                  </a:schemeClr>
                </a:solidFill>
                <a:cs typeface="DecoType Naskh Variants" pitchFamily="2" charset="-78"/>
              </a:rPr>
              <a:t> مثلاً) </a:t>
            </a:r>
            <a:r>
              <a:rPr lang="ar-SA" sz="4400" dirty="0" smtClean="0">
                <a:solidFill>
                  <a:schemeClr val="accent4">
                    <a:lumMod val="75000"/>
                  </a:schemeClr>
                </a:solidFill>
                <a:cs typeface="DecoType Naskh Variants" pitchFamily="2" charset="-78"/>
              </a:rPr>
              <a:t>يستطيع</a:t>
            </a:r>
          </a:p>
          <a:p>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المستخدم </a:t>
            </a:r>
            <a:r>
              <a:rPr lang="en-US" sz="4400" dirty="0" err="1" smtClean="0">
                <a:solidFill>
                  <a:schemeClr val="accent4">
                    <a:lumMod val="75000"/>
                  </a:schemeClr>
                </a:solidFill>
                <a:cs typeface="DecoType Naskh Variants" pitchFamily="2" charset="-78"/>
              </a:rPr>
              <a:t>adel</a:t>
            </a:r>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الدخول إلى حسابه  </a:t>
            </a:r>
            <a:r>
              <a:rPr lang="ar-SA" sz="4400" dirty="0" smtClean="0">
                <a:solidFill>
                  <a:schemeClr val="accent4">
                    <a:lumMod val="75000"/>
                  </a:schemeClr>
                </a:solidFill>
                <a:cs typeface="DecoType Naskh Variants" pitchFamily="2" charset="-78"/>
              </a:rPr>
              <a:t>و</a:t>
            </a:r>
            <a:r>
              <a:rPr lang="ar-SA" sz="4400" dirty="0" smtClean="0">
                <a:solidFill>
                  <a:schemeClr val="accent4">
                    <a:lumMod val="75000"/>
                  </a:schemeClr>
                </a:solidFill>
                <a:cs typeface="DecoType Naskh Variants" pitchFamily="2" charset="-78"/>
              </a:rPr>
              <a:t> إلى قاعدة البيانات </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الخاصة </a:t>
            </a:r>
            <a:r>
              <a:rPr lang="ar-SA" sz="4400" dirty="0" smtClean="0">
                <a:solidFill>
                  <a:schemeClr val="accent4">
                    <a:lumMod val="75000"/>
                  </a:schemeClr>
                </a:solidFill>
                <a:cs typeface="DecoType Naskh Variants" pitchFamily="2" charset="-78"/>
              </a:rPr>
              <a:t>به</a:t>
            </a:r>
            <a:r>
              <a:rPr lang="ar-SA" sz="4400" dirty="0" smtClean="0">
                <a:solidFill>
                  <a:schemeClr val="accent4">
                    <a:lumMod val="75000"/>
                  </a:schemeClr>
                </a:solidFill>
                <a:cs typeface="DecoType Naskh Variants" pitchFamily="2" charset="-78"/>
              </a:rPr>
              <a:t> و يضيف </a:t>
            </a:r>
            <a:r>
              <a:rPr lang="ar-SA" sz="4400" dirty="0" smtClean="0">
                <a:solidFill>
                  <a:schemeClr val="accent4">
                    <a:lumMod val="75000"/>
                  </a:schemeClr>
                </a:solidFill>
                <a:cs typeface="DecoType Naskh Variants" pitchFamily="2" charset="-78"/>
              </a:rPr>
              <a:t>عليها  </a:t>
            </a:r>
            <a:r>
              <a:rPr lang="ar-SA" sz="4400" dirty="0" smtClean="0">
                <a:solidFill>
                  <a:schemeClr val="accent4">
                    <a:lumMod val="75000"/>
                  </a:schemeClr>
                </a:solidFill>
                <a:cs typeface="DecoType Naskh Variants" pitchFamily="2" charset="-78"/>
              </a:rPr>
              <a:t>الجداول المناسبة ويقوم بملئها.</a:t>
            </a:r>
            <a:endParaRPr lang="ar-SA" sz="4400" dirty="0">
              <a:solidFill>
                <a:schemeClr val="accent4">
                  <a:lumMod val="75000"/>
                </a:schemeClr>
              </a:solidFill>
              <a:cs typeface="DecoType Naskh Variants" pitchFamily="2" charset="-78"/>
            </a:endParaRPr>
          </a:p>
        </p:txBody>
      </p:sp>
      <p:sp>
        <p:nvSpPr>
          <p:cNvPr id="5" name="مربع نص 4"/>
          <p:cNvSpPr txBox="1"/>
          <p:nvPr/>
        </p:nvSpPr>
        <p:spPr>
          <a:xfrm>
            <a:off x="214282" y="242886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9"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3000"/>
                                        <p:tgtEl>
                                          <p:spTgt spid="3"/>
                                        </p:tgtEl>
                                      </p:cBhvr>
                                    </p:animEffect>
                                  </p:childTnLst>
                                </p:cTn>
                              </p:par>
                            </p:childTnLst>
                          </p:cTn>
                        </p:par>
                        <p:par>
                          <p:cTn id="13" fill="hold">
                            <p:stCondLst>
                              <p:cond delay="6000"/>
                            </p:stCondLst>
                            <p:childTnLst>
                              <p:par>
                                <p:cTn id="14" presetID="8"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amond(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ربع نص 2"/>
          <p:cNvSpPr txBox="1"/>
          <p:nvPr/>
        </p:nvSpPr>
        <p:spPr>
          <a:xfrm>
            <a:off x="4214810" y="714356"/>
            <a:ext cx="2116285" cy="1569660"/>
          </a:xfrm>
          <a:prstGeom prst="rect">
            <a:avLst/>
          </a:prstGeom>
          <a:noFill/>
        </p:spPr>
        <p:txBody>
          <a:bodyPr wrap="none" rtlCol="1">
            <a:spAutoFit/>
          </a:bodyPr>
          <a:lstStyle/>
          <a:p>
            <a:r>
              <a:rPr lang="en-US" sz="9600" b="1" dirty="0" smtClean="0">
                <a:solidFill>
                  <a:srgbClr val="C00000"/>
                </a:solidFill>
              </a:rPr>
              <a:t>PC2</a:t>
            </a:r>
            <a:endParaRPr lang="ar-SA" sz="9600" b="1" dirty="0">
              <a:solidFill>
                <a:srgbClr val="C00000"/>
              </a:solidFill>
            </a:endParaRPr>
          </a:p>
        </p:txBody>
      </p:sp>
      <p:sp>
        <p:nvSpPr>
          <p:cNvPr id="4" name="شكل بيضاوي 3"/>
          <p:cNvSpPr/>
          <p:nvPr/>
        </p:nvSpPr>
        <p:spPr>
          <a:xfrm>
            <a:off x="642910" y="6072206"/>
            <a:ext cx="714380" cy="92869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4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6" name="شكل بيضاوي 5"/>
          <p:cNvSpPr/>
          <p:nvPr/>
        </p:nvSpPr>
        <p:spPr>
          <a:xfrm>
            <a:off x="928662" y="142852"/>
            <a:ext cx="1571636" cy="78581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571472" y="2071678"/>
            <a:ext cx="4143404"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9" name="رابط كسهم مستقيم 8"/>
          <p:cNvCxnSpPr>
            <a:endCxn id="7" idx="3"/>
          </p:cNvCxnSpPr>
          <p:nvPr/>
        </p:nvCxnSpPr>
        <p:spPr>
          <a:xfrm rot="10800000">
            <a:off x="4714876" y="2250274"/>
            <a:ext cx="2143140" cy="678661"/>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244"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pic>
        <p:nvPicPr>
          <p:cNvPr id="10245" name="Picture 5"/>
          <p:cNvPicPr>
            <a:picLocks noChangeAspect="1" noChangeArrowheads="1"/>
          </p:cNvPicPr>
          <p:nvPr/>
        </p:nvPicPr>
        <p:blipFill>
          <a:blip r:embed="rId4"/>
          <a:srcRect/>
          <a:stretch>
            <a:fillRect/>
          </a:stretch>
        </p:blipFill>
        <p:spPr bwMode="auto">
          <a:xfrm>
            <a:off x="2514600" y="1976438"/>
            <a:ext cx="4114800" cy="2905125"/>
          </a:xfrm>
          <a:prstGeom prst="rect">
            <a:avLst/>
          </a:prstGeom>
          <a:noFill/>
          <a:ln w="9525">
            <a:noFill/>
            <a:miter lim="800000"/>
            <a:headEnd/>
            <a:tailEnd/>
          </a:ln>
          <a:effectLst/>
        </p:spPr>
      </p:pic>
      <p:pic>
        <p:nvPicPr>
          <p:cNvPr id="10246" name="Picture 6"/>
          <p:cNvPicPr>
            <a:picLocks noChangeAspect="1" noChangeArrowheads="1"/>
          </p:cNvPicPr>
          <p:nvPr/>
        </p:nvPicPr>
        <p:blipFill>
          <a:blip r:embed="rId5"/>
          <a:srcRect/>
          <a:stretch>
            <a:fillRect/>
          </a:stretch>
        </p:blipFill>
        <p:spPr bwMode="auto">
          <a:xfrm>
            <a:off x="2524125" y="1985963"/>
            <a:ext cx="4095750" cy="2886075"/>
          </a:xfrm>
          <a:prstGeom prst="rect">
            <a:avLst/>
          </a:prstGeom>
          <a:noFill/>
          <a:ln w="9525">
            <a:noFill/>
            <a:miter lim="800000"/>
            <a:headEnd/>
            <a:tailEnd/>
          </a:ln>
          <a:effectLst/>
        </p:spPr>
      </p:pic>
      <p:sp>
        <p:nvSpPr>
          <p:cNvPr id="13" name="مربع نص 12"/>
          <p:cNvSpPr txBox="1"/>
          <p:nvPr/>
        </p:nvSpPr>
        <p:spPr>
          <a:xfrm>
            <a:off x="3857621" y="3736523"/>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pic>
        <p:nvPicPr>
          <p:cNvPr id="10247" name="Picture 7"/>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5" name="شكل بيضاوي 14"/>
          <p:cNvSpPr/>
          <p:nvPr/>
        </p:nvSpPr>
        <p:spPr>
          <a:xfrm>
            <a:off x="0" y="2643182"/>
            <a:ext cx="714348"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مربع نص 15"/>
          <p:cNvSpPr txBox="1"/>
          <p:nvPr/>
        </p:nvSpPr>
        <p:spPr>
          <a:xfrm>
            <a:off x="642910" y="464344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7" name="مربع نص 16"/>
          <p:cNvSpPr txBox="1"/>
          <p:nvPr/>
        </p:nvSpPr>
        <p:spPr>
          <a:xfrm>
            <a:off x="5692414" y="5286388"/>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3000" fill="hold"/>
                                        <p:tgtEl>
                                          <p:spTgt spid="10242"/>
                                        </p:tgtEl>
                                        <p:attrNameLst>
                                          <p:attrName>ppt_w</p:attrName>
                                        </p:attrNameLst>
                                      </p:cBhvr>
                                      <p:tavLst>
                                        <p:tav tm="0">
                                          <p:val>
                                            <p:fltVal val="0"/>
                                          </p:val>
                                        </p:tav>
                                        <p:tav tm="100000">
                                          <p:val>
                                            <p:strVal val="#ppt_w"/>
                                          </p:val>
                                        </p:tav>
                                      </p:tavLst>
                                    </p:anim>
                                    <p:anim calcmode="lin" valueType="num">
                                      <p:cBhvr>
                                        <p:cTn id="8" dur="3000" fill="hold"/>
                                        <p:tgtEl>
                                          <p:spTgt spid="10242"/>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53"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ppt_w</p:attrName>
                                        </p:attrNameLst>
                                      </p:cBhvr>
                                      <p:tavLst>
                                        <p:tav tm="0">
                                          <p:val>
                                            <p:fltVal val="0"/>
                                          </p:val>
                                        </p:tav>
                                        <p:tav tm="100000">
                                          <p:val>
                                            <p:strVal val="#ppt_w"/>
                                          </p:val>
                                        </p:tav>
                                      </p:tavLst>
                                    </p:anim>
                                    <p:anim calcmode="lin" valueType="num">
                                      <p:cBhvr>
                                        <p:cTn id="13" dur="3000" fill="hold"/>
                                        <p:tgtEl>
                                          <p:spTgt spid="3"/>
                                        </p:tgtEl>
                                        <p:attrNameLst>
                                          <p:attrName>ppt_h</p:attrName>
                                        </p:attrNameLst>
                                      </p:cBhvr>
                                      <p:tavLst>
                                        <p:tav tm="0">
                                          <p:val>
                                            <p:fltVal val="0"/>
                                          </p:val>
                                        </p:tav>
                                        <p:tav tm="100000">
                                          <p:val>
                                            <p:strVal val="#ppt_h"/>
                                          </p:val>
                                        </p:tav>
                                      </p:tavLst>
                                    </p:anim>
                                    <p:animEffect transition="in" filter="fade">
                                      <p:cBhvr>
                                        <p:cTn id="14" dur="3000"/>
                                        <p:tgtEl>
                                          <p:spTgt spid="3"/>
                                        </p:tgtEl>
                                      </p:cBhvr>
                                    </p:animEffect>
                                  </p:childTnLst>
                                </p:cTn>
                              </p:par>
                            </p:childTnLst>
                          </p:cTn>
                        </p:par>
                        <p:par>
                          <p:cTn id="15" fill="hold">
                            <p:stCondLst>
                              <p:cond delay="6000"/>
                            </p:stCondLst>
                            <p:childTnLst>
                              <p:par>
                                <p:cTn id="16" presetID="2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edge">
                                      <p:cBhvr>
                                        <p:cTn id="18" dur="3000"/>
                                        <p:tgtEl>
                                          <p:spTgt spid="4"/>
                                        </p:tgtEl>
                                      </p:cBhvr>
                                    </p:animEffect>
                                  </p:childTnLst>
                                </p:cTn>
                              </p:par>
                            </p:childTnLst>
                          </p:cTn>
                        </p:par>
                        <p:par>
                          <p:cTn id="19" fill="hold">
                            <p:stCondLst>
                              <p:cond delay="9000"/>
                            </p:stCondLst>
                            <p:childTnLst>
                              <p:par>
                                <p:cTn id="20" presetID="9" presetClass="entr" presetSubtype="0" fill="hold" nodeType="afterEffect">
                                  <p:stCondLst>
                                    <p:cond delay="0"/>
                                  </p:stCondLst>
                                  <p:childTnLst>
                                    <p:set>
                                      <p:cBhvr>
                                        <p:cTn id="21" dur="1" fill="hold">
                                          <p:stCondLst>
                                            <p:cond delay="0"/>
                                          </p:stCondLst>
                                        </p:cTn>
                                        <p:tgtEl>
                                          <p:spTgt spid="10243"/>
                                        </p:tgtEl>
                                        <p:attrNameLst>
                                          <p:attrName>style.visibility</p:attrName>
                                        </p:attrNameLst>
                                      </p:cBhvr>
                                      <p:to>
                                        <p:strVal val="visible"/>
                                      </p:to>
                                    </p:set>
                                    <p:animEffect transition="in" filter="dissolve">
                                      <p:cBhvr>
                                        <p:cTn id="22" dur="3000"/>
                                        <p:tgtEl>
                                          <p:spTgt spid="10243"/>
                                        </p:tgtEl>
                                      </p:cBhvr>
                                    </p:animEffect>
                                  </p:childTnLst>
                                </p:cTn>
                              </p:par>
                            </p:childTnLst>
                          </p:cTn>
                        </p:par>
                        <p:par>
                          <p:cTn id="23" fill="hold">
                            <p:stCondLst>
                              <p:cond delay="12000"/>
                            </p:stCondLst>
                            <p:childTnLst>
                              <p:par>
                                <p:cTn id="24" presetID="2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edge">
                                      <p:cBhvr>
                                        <p:cTn id="26" dur="3000"/>
                                        <p:tgtEl>
                                          <p:spTgt spid="6"/>
                                        </p:tgtEl>
                                      </p:cBhvr>
                                    </p:animEffect>
                                  </p:childTnLst>
                                </p:cTn>
                              </p:par>
                            </p:childTnLst>
                          </p:cTn>
                        </p:par>
                        <p:par>
                          <p:cTn id="27" fill="hold">
                            <p:stCondLst>
                              <p:cond delay="15000"/>
                            </p:stCondLst>
                            <p:childTnLst>
                              <p:par>
                                <p:cTn id="28" presetID="2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edge">
                                      <p:cBhvr>
                                        <p:cTn id="30" dur="3000"/>
                                        <p:tgtEl>
                                          <p:spTgt spid="7"/>
                                        </p:tgtEl>
                                      </p:cBhvr>
                                    </p:animEffect>
                                  </p:childTnLst>
                                </p:cTn>
                              </p:par>
                            </p:childTnLst>
                          </p:cTn>
                        </p:par>
                        <p:par>
                          <p:cTn id="31" fill="hold">
                            <p:stCondLst>
                              <p:cond delay="18000"/>
                            </p:stCondLst>
                            <p:childTnLst>
                              <p:par>
                                <p:cTn id="32" presetID="17" presetClass="entr" presetSubtype="1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3000" fill="hold"/>
                                        <p:tgtEl>
                                          <p:spTgt spid="9"/>
                                        </p:tgtEl>
                                        <p:attrNameLst>
                                          <p:attrName>ppt_w</p:attrName>
                                        </p:attrNameLst>
                                      </p:cBhvr>
                                      <p:tavLst>
                                        <p:tav tm="0">
                                          <p:val>
                                            <p:fltVal val="0"/>
                                          </p:val>
                                        </p:tav>
                                        <p:tav tm="100000">
                                          <p:val>
                                            <p:strVal val="#ppt_w"/>
                                          </p:val>
                                        </p:tav>
                                      </p:tavLst>
                                    </p:anim>
                                    <p:anim calcmode="lin" valueType="num">
                                      <p:cBhvr>
                                        <p:cTn id="35" dur="3000" fill="hold"/>
                                        <p:tgtEl>
                                          <p:spTgt spid="9"/>
                                        </p:tgtEl>
                                        <p:attrNameLst>
                                          <p:attrName>ppt_h</p:attrName>
                                        </p:attrNameLst>
                                      </p:cBhvr>
                                      <p:tavLst>
                                        <p:tav tm="0">
                                          <p:val>
                                            <p:strVal val="#ppt_h"/>
                                          </p:val>
                                        </p:tav>
                                        <p:tav tm="100000">
                                          <p:val>
                                            <p:strVal val="#ppt_h"/>
                                          </p:val>
                                        </p:tav>
                                      </p:tavLst>
                                    </p:anim>
                                  </p:childTnLst>
                                </p:cTn>
                              </p:par>
                            </p:childTnLst>
                          </p:cTn>
                        </p:par>
                        <p:par>
                          <p:cTn id="36" fill="hold">
                            <p:stCondLst>
                              <p:cond delay="21000"/>
                            </p:stCondLst>
                            <p:childTnLst>
                              <p:par>
                                <p:cTn id="37" presetID="49" presetClass="entr" presetSubtype="0" decel="100000" fill="hold" nodeType="afterEffect">
                                  <p:stCondLst>
                                    <p:cond delay="0"/>
                                  </p:stCondLst>
                                  <p:childTnLst>
                                    <p:set>
                                      <p:cBhvr>
                                        <p:cTn id="38" dur="1" fill="hold">
                                          <p:stCondLst>
                                            <p:cond delay="0"/>
                                          </p:stCondLst>
                                        </p:cTn>
                                        <p:tgtEl>
                                          <p:spTgt spid="10244"/>
                                        </p:tgtEl>
                                        <p:attrNameLst>
                                          <p:attrName>style.visibility</p:attrName>
                                        </p:attrNameLst>
                                      </p:cBhvr>
                                      <p:to>
                                        <p:strVal val="visible"/>
                                      </p:to>
                                    </p:set>
                                    <p:anim calcmode="lin" valueType="num">
                                      <p:cBhvr>
                                        <p:cTn id="39" dur="3000" fill="hold"/>
                                        <p:tgtEl>
                                          <p:spTgt spid="10244"/>
                                        </p:tgtEl>
                                        <p:attrNameLst>
                                          <p:attrName>ppt_w</p:attrName>
                                        </p:attrNameLst>
                                      </p:cBhvr>
                                      <p:tavLst>
                                        <p:tav tm="0">
                                          <p:val>
                                            <p:fltVal val="0"/>
                                          </p:val>
                                        </p:tav>
                                        <p:tav tm="100000">
                                          <p:val>
                                            <p:strVal val="#ppt_w"/>
                                          </p:val>
                                        </p:tav>
                                      </p:tavLst>
                                    </p:anim>
                                    <p:anim calcmode="lin" valueType="num">
                                      <p:cBhvr>
                                        <p:cTn id="40" dur="3000" fill="hold"/>
                                        <p:tgtEl>
                                          <p:spTgt spid="10244"/>
                                        </p:tgtEl>
                                        <p:attrNameLst>
                                          <p:attrName>ppt_h</p:attrName>
                                        </p:attrNameLst>
                                      </p:cBhvr>
                                      <p:tavLst>
                                        <p:tav tm="0">
                                          <p:val>
                                            <p:fltVal val="0"/>
                                          </p:val>
                                        </p:tav>
                                        <p:tav tm="100000">
                                          <p:val>
                                            <p:strVal val="#ppt_h"/>
                                          </p:val>
                                        </p:tav>
                                      </p:tavLst>
                                    </p:anim>
                                    <p:anim calcmode="lin" valueType="num">
                                      <p:cBhvr>
                                        <p:cTn id="41" dur="3000" fill="hold"/>
                                        <p:tgtEl>
                                          <p:spTgt spid="10244"/>
                                        </p:tgtEl>
                                        <p:attrNameLst>
                                          <p:attrName>style.rotation</p:attrName>
                                        </p:attrNameLst>
                                      </p:cBhvr>
                                      <p:tavLst>
                                        <p:tav tm="0">
                                          <p:val>
                                            <p:fltVal val="360"/>
                                          </p:val>
                                        </p:tav>
                                        <p:tav tm="100000">
                                          <p:val>
                                            <p:fltVal val="0"/>
                                          </p:val>
                                        </p:tav>
                                      </p:tavLst>
                                    </p:anim>
                                    <p:animEffect transition="in" filter="fade">
                                      <p:cBhvr>
                                        <p:cTn id="42" dur="3000"/>
                                        <p:tgtEl>
                                          <p:spTgt spid="10244"/>
                                        </p:tgtEl>
                                      </p:cBhvr>
                                    </p:animEffect>
                                  </p:childTnLst>
                                </p:cTn>
                              </p:par>
                            </p:childTnLst>
                          </p:cTn>
                        </p:par>
                        <p:par>
                          <p:cTn id="43" fill="hold">
                            <p:stCondLst>
                              <p:cond delay="24000"/>
                            </p:stCondLst>
                            <p:childTnLst>
                              <p:par>
                                <p:cTn id="44" presetID="6" presetClass="entr" presetSubtype="16" fill="hold" nodeType="afterEffect">
                                  <p:stCondLst>
                                    <p:cond delay="0"/>
                                  </p:stCondLst>
                                  <p:childTnLst>
                                    <p:set>
                                      <p:cBhvr>
                                        <p:cTn id="45" dur="1" fill="hold">
                                          <p:stCondLst>
                                            <p:cond delay="0"/>
                                          </p:stCondLst>
                                        </p:cTn>
                                        <p:tgtEl>
                                          <p:spTgt spid="10245"/>
                                        </p:tgtEl>
                                        <p:attrNameLst>
                                          <p:attrName>style.visibility</p:attrName>
                                        </p:attrNameLst>
                                      </p:cBhvr>
                                      <p:to>
                                        <p:strVal val="visible"/>
                                      </p:to>
                                    </p:set>
                                    <p:animEffect transition="in" filter="circle(in)">
                                      <p:cBhvr>
                                        <p:cTn id="46" dur="3000"/>
                                        <p:tgtEl>
                                          <p:spTgt spid="10245"/>
                                        </p:tgtEl>
                                      </p:cBhvr>
                                    </p:animEffect>
                                  </p:childTnLst>
                                </p:cTn>
                              </p:par>
                            </p:childTnLst>
                          </p:cTn>
                        </p:par>
                        <p:par>
                          <p:cTn id="47" fill="hold">
                            <p:stCondLst>
                              <p:cond delay="27000"/>
                            </p:stCondLst>
                            <p:childTnLst>
                              <p:par>
                                <p:cTn id="48" presetID="9" presetClass="entr" presetSubtype="0" fill="hold" nodeType="afterEffect">
                                  <p:stCondLst>
                                    <p:cond delay="0"/>
                                  </p:stCondLst>
                                  <p:childTnLst>
                                    <p:set>
                                      <p:cBhvr>
                                        <p:cTn id="49" dur="1" fill="hold">
                                          <p:stCondLst>
                                            <p:cond delay="0"/>
                                          </p:stCondLst>
                                        </p:cTn>
                                        <p:tgtEl>
                                          <p:spTgt spid="10246"/>
                                        </p:tgtEl>
                                        <p:attrNameLst>
                                          <p:attrName>style.visibility</p:attrName>
                                        </p:attrNameLst>
                                      </p:cBhvr>
                                      <p:to>
                                        <p:strVal val="visible"/>
                                      </p:to>
                                    </p:set>
                                    <p:animEffect transition="in" filter="dissolve">
                                      <p:cBhvr>
                                        <p:cTn id="50" dur="3000"/>
                                        <p:tgtEl>
                                          <p:spTgt spid="10246"/>
                                        </p:tgtEl>
                                      </p:cBhvr>
                                    </p:animEffect>
                                  </p:childTnLst>
                                </p:cTn>
                              </p:par>
                            </p:childTnLst>
                          </p:cTn>
                        </p:par>
                        <p:par>
                          <p:cTn id="51" fill="hold">
                            <p:stCondLst>
                              <p:cond delay="30000"/>
                            </p:stCondLst>
                            <p:childTnLst>
                              <p:par>
                                <p:cTn id="52" presetID="9"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dissolve">
                                      <p:cBhvr>
                                        <p:cTn id="54" dur="3000"/>
                                        <p:tgtEl>
                                          <p:spTgt spid="13"/>
                                        </p:tgtEl>
                                      </p:cBhvr>
                                    </p:animEffect>
                                  </p:childTnLst>
                                </p:cTn>
                              </p:par>
                            </p:childTnLst>
                          </p:cTn>
                        </p:par>
                        <p:par>
                          <p:cTn id="55" fill="hold">
                            <p:stCondLst>
                              <p:cond delay="33000"/>
                            </p:stCondLst>
                            <p:childTnLst>
                              <p:par>
                                <p:cTn id="56" presetID="49" presetClass="entr" presetSubtype="0" decel="100000" fill="hold" nodeType="afterEffect">
                                  <p:stCondLst>
                                    <p:cond delay="0"/>
                                  </p:stCondLst>
                                  <p:childTnLst>
                                    <p:set>
                                      <p:cBhvr>
                                        <p:cTn id="57" dur="1" fill="hold">
                                          <p:stCondLst>
                                            <p:cond delay="0"/>
                                          </p:stCondLst>
                                        </p:cTn>
                                        <p:tgtEl>
                                          <p:spTgt spid="10247"/>
                                        </p:tgtEl>
                                        <p:attrNameLst>
                                          <p:attrName>style.visibility</p:attrName>
                                        </p:attrNameLst>
                                      </p:cBhvr>
                                      <p:to>
                                        <p:strVal val="visible"/>
                                      </p:to>
                                    </p:set>
                                    <p:anim calcmode="lin" valueType="num">
                                      <p:cBhvr>
                                        <p:cTn id="58" dur="3000" fill="hold"/>
                                        <p:tgtEl>
                                          <p:spTgt spid="10247"/>
                                        </p:tgtEl>
                                        <p:attrNameLst>
                                          <p:attrName>ppt_w</p:attrName>
                                        </p:attrNameLst>
                                      </p:cBhvr>
                                      <p:tavLst>
                                        <p:tav tm="0">
                                          <p:val>
                                            <p:fltVal val="0"/>
                                          </p:val>
                                        </p:tav>
                                        <p:tav tm="100000">
                                          <p:val>
                                            <p:strVal val="#ppt_w"/>
                                          </p:val>
                                        </p:tav>
                                      </p:tavLst>
                                    </p:anim>
                                    <p:anim calcmode="lin" valueType="num">
                                      <p:cBhvr>
                                        <p:cTn id="59" dur="3000" fill="hold"/>
                                        <p:tgtEl>
                                          <p:spTgt spid="10247"/>
                                        </p:tgtEl>
                                        <p:attrNameLst>
                                          <p:attrName>ppt_h</p:attrName>
                                        </p:attrNameLst>
                                      </p:cBhvr>
                                      <p:tavLst>
                                        <p:tav tm="0">
                                          <p:val>
                                            <p:fltVal val="0"/>
                                          </p:val>
                                        </p:tav>
                                        <p:tav tm="100000">
                                          <p:val>
                                            <p:strVal val="#ppt_h"/>
                                          </p:val>
                                        </p:tav>
                                      </p:tavLst>
                                    </p:anim>
                                    <p:anim calcmode="lin" valueType="num">
                                      <p:cBhvr>
                                        <p:cTn id="60" dur="3000" fill="hold"/>
                                        <p:tgtEl>
                                          <p:spTgt spid="10247"/>
                                        </p:tgtEl>
                                        <p:attrNameLst>
                                          <p:attrName>style.rotation</p:attrName>
                                        </p:attrNameLst>
                                      </p:cBhvr>
                                      <p:tavLst>
                                        <p:tav tm="0">
                                          <p:val>
                                            <p:fltVal val="360"/>
                                          </p:val>
                                        </p:tav>
                                        <p:tav tm="100000">
                                          <p:val>
                                            <p:fltVal val="0"/>
                                          </p:val>
                                        </p:tav>
                                      </p:tavLst>
                                    </p:anim>
                                    <p:animEffect transition="in" filter="fade">
                                      <p:cBhvr>
                                        <p:cTn id="61" dur="3000"/>
                                        <p:tgtEl>
                                          <p:spTgt spid="10247"/>
                                        </p:tgtEl>
                                      </p:cBhvr>
                                    </p:animEffect>
                                  </p:childTnLst>
                                </p:cTn>
                              </p:par>
                            </p:childTnLst>
                          </p:cTn>
                        </p:par>
                        <p:par>
                          <p:cTn id="62" fill="hold">
                            <p:stCondLst>
                              <p:cond delay="36000"/>
                            </p:stCondLst>
                            <p:childTnLst>
                              <p:par>
                                <p:cTn id="63" presetID="2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edge">
                                      <p:cBhvr>
                                        <p:cTn id="65" dur="3000"/>
                                        <p:tgtEl>
                                          <p:spTgt spid="15"/>
                                        </p:tgtEl>
                                      </p:cBhvr>
                                    </p:animEffect>
                                  </p:childTnLst>
                                </p:cTn>
                              </p:par>
                            </p:childTnLst>
                          </p:cTn>
                        </p:par>
                        <p:par>
                          <p:cTn id="66" fill="hold">
                            <p:stCondLst>
                              <p:cond delay="39000"/>
                            </p:stCondLst>
                            <p:childTnLst>
                              <p:par>
                                <p:cTn id="67" presetID="8" presetClass="entr" presetSubtype="16"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diamond(in)">
                                      <p:cBhvr>
                                        <p:cTn id="6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13" grpId="0"/>
      <p:bldP spid="15" grpId="0" animBg="1"/>
      <p:bldP spid="1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14282" y="285728"/>
            <a:ext cx="8786844" cy="1446550"/>
          </a:xfrm>
          <a:prstGeom prst="rect">
            <a:avLst/>
          </a:prstGeom>
          <a:noFill/>
        </p:spPr>
        <p:txBody>
          <a:bodyPr wrap="square" rtlCol="1">
            <a:spAutoFit/>
          </a:bodyPr>
          <a:lstStyle/>
          <a:p>
            <a:r>
              <a:rPr lang="ar-SA" sz="4400" dirty="0" smtClean="0">
                <a:solidFill>
                  <a:schemeClr val="accent4">
                    <a:lumMod val="75000"/>
                  </a:schemeClr>
                </a:solidFill>
                <a:cs typeface="DecoType Naskh Variants" pitchFamily="2" charset="-78"/>
              </a:rPr>
              <a:t>يضيف المستخدم </a:t>
            </a:r>
            <a:r>
              <a:rPr lang="en-US" sz="4400" dirty="0" smtClean="0">
                <a:solidFill>
                  <a:schemeClr val="accent4">
                    <a:lumMod val="75000"/>
                  </a:schemeClr>
                </a:solidFill>
                <a:cs typeface="DecoType Naskh Variants" pitchFamily="2" charset="-78"/>
              </a:rPr>
              <a:t>adel </a:t>
            </a:r>
            <a:r>
              <a:rPr lang="ar-SA" sz="4400" dirty="0" smtClean="0">
                <a:solidFill>
                  <a:schemeClr val="accent4">
                    <a:lumMod val="75000"/>
                  </a:schemeClr>
                </a:solidFill>
                <a:cs typeface="DecoType Naskh Variants" pitchFamily="2" charset="-78"/>
              </a:rPr>
              <a:t> جدولاً باسم </a:t>
            </a:r>
            <a:r>
              <a:rPr lang="en-US" sz="4400" dirty="0" smtClean="0">
                <a:solidFill>
                  <a:schemeClr val="accent4">
                    <a:lumMod val="75000"/>
                  </a:schemeClr>
                </a:solidFill>
                <a:cs typeface="DecoType Naskh Variants" pitchFamily="2" charset="-78"/>
              </a:rPr>
              <a:t> </a:t>
            </a:r>
            <a:r>
              <a:rPr lang="en-US" sz="4400" dirty="0" smtClean="0">
                <a:solidFill>
                  <a:schemeClr val="accent4">
                    <a:lumMod val="75000"/>
                  </a:schemeClr>
                </a:solidFill>
                <a:cs typeface="DecoType Naskh Variants" pitchFamily="2" charset="-78"/>
              </a:rPr>
              <a:t>student</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مستخدماً </a:t>
            </a:r>
            <a:r>
              <a:rPr lang="ar-SA" sz="4400" dirty="0" smtClean="0">
                <a:solidFill>
                  <a:schemeClr val="accent4">
                    <a:lumMod val="75000"/>
                  </a:schemeClr>
                </a:solidFill>
                <a:cs typeface="DecoType Naskh Variants" pitchFamily="2" charset="-78"/>
              </a:rPr>
              <a:t>اكواد لغة </a:t>
            </a:r>
            <a:r>
              <a:rPr lang="en-US" sz="4400" dirty="0" smtClean="0">
                <a:solidFill>
                  <a:schemeClr val="accent4">
                    <a:lumMod val="75000"/>
                  </a:schemeClr>
                </a:solidFill>
                <a:cs typeface="DecoType Naskh Variants" pitchFamily="2" charset="-78"/>
              </a:rPr>
              <a:t>  PHP</a:t>
            </a:r>
            <a:endParaRPr lang="ar-SA" sz="4400" dirty="0">
              <a:solidFill>
                <a:schemeClr val="accent4">
                  <a:lumMod val="75000"/>
                </a:schemeClr>
              </a:solidFill>
              <a:cs typeface="DecoType Naskh Variants" pitchFamily="2" charset="-78"/>
            </a:endParaRPr>
          </a:p>
        </p:txBody>
      </p:sp>
      <p:sp>
        <p:nvSpPr>
          <p:cNvPr id="4" name="مستطيل 3"/>
          <p:cNvSpPr/>
          <p:nvPr/>
        </p:nvSpPr>
        <p:spPr>
          <a:xfrm>
            <a:off x="500034" y="2428868"/>
            <a:ext cx="8286808" cy="3539430"/>
          </a:xfrm>
          <a:prstGeom prst="rect">
            <a:avLst/>
          </a:prstGeom>
        </p:spPr>
        <p:txBody>
          <a:bodyPr wrap="square">
            <a:spAutoFit/>
          </a:bodyPr>
          <a:lstStyle/>
          <a:p>
            <a:pPr algn="l" rtl="0"/>
            <a:r>
              <a:rPr lang="en-US" dirty="0" smtClean="0"/>
              <a:t>&lt;</a:t>
            </a:r>
            <a:r>
              <a:rPr lang="en-US" sz="3200" dirty="0" smtClean="0">
                <a:solidFill>
                  <a:schemeClr val="accent4">
                    <a:lumMod val="75000"/>
                  </a:schemeClr>
                </a:solidFill>
                <a:cs typeface="DecoType Naskh Variants" pitchFamily="2" charset="-78"/>
              </a:rPr>
              <a:t>?</a:t>
            </a:r>
          </a:p>
          <a:p>
            <a:pPr algn="l" rtl="0"/>
            <a:r>
              <a:rPr lang="en-US" sz="3200" dirty="0" smtClean="0">
                <a:solidFill>
                  <a:schemeClr val="accent4">
                    <a:lumMod val="75000"/>
                  </a:schemeClr>
                </a:solidFill>
                <a:cs typeface="DecoType Naskh Variants" pitchFamily="2" charset="-78"/>
              </a:rPr>
              <a:t>mysql_connect("www.ksu.sa", "adel","123");</a:t>
            </a:r>
          </a:p>
          <a:p>
            <a:pPr algn="l" rtl="0"/>
            <a:r>
              <a:rPr lang="en-US" sz="3200" dirty="0" err="1" smtClean="0">
                <a:solidFill>
                  <a:schemeClr val="accent4">
                    <a:lumMod val="75000"/>
                  </a:schemeClr>
                </a:solidFill>
                <a:cs typeface="DecoType Naskh Variants" pitchFamily="2" charset="-78"/>
              </a:rPr>
              <a:t>mysql_select_db</a:t>
            </a:r>
            <a:r>
              <a:rPr lang="en-US" sz="3200" dirty="0" smtClean="0">
                <a:solidFill>
                  <a:schemeClr val="accent4">
                    <a:lumMod val="75000"/>
                  </a:schemeClr>
                </a:solidFill>
                <a:cs typeface="DecoType Naskh Variants" pitchFamily="2" charset="-78"/>
              </a:rPr>
              <a:t>("</a:t>
            </a:r>
            <a:r>
              <a:rPr lang="en-US" sz="3200" dirty="0" err="1" smtClean="0">
                <a:solidFill>
                  <a:schemeClr val="accent4">
                    <a:lumMod val="75000"/>
                  </a:schemeClr>
                </a:solidFill>
                <a:cs typeface="DecoType Naskh Variants" pitchFamily="2" charset="-78"/>
              </a:rPr>
              <a:t>adel</a:t>
            </a:r>
            <a:r>
              <a:rPr lang="en-US" sz="3200" dirty="0" smtClean="0">
                <a:solidFill>
                  <a:schemeClr val="accent4">
                    <a:lumMod val="75000"/>
                  </a:schemeClr>
                </a:solidFill>
                <a:cs typeface="DecoType Naskh Variants" pitchFamily="2" charset="-78"/>
              </a:rPr>
              <a:t>");</a:t>
            </a:r>
          </a:p>
          <a:p>
            <a:pPr algn="l" rtl="0"/>
            <a:r>
              <a:rPr lang="en-US" sz="3200" dirty="0" smtClean="0">
                <a:solidFill>
                  <a:schemeClr val="accent4">
                    <a:lumMod val="75000"/>
                  </a:schemeClr>
                </a:solidFill>
                <a:cs typeface="DecoType Naskh Variants" pitchFamily="2" charset="-78"/>
              </a:rPr>
              <a:t>mysql_query("create table names(sn varchar(5),fname varchar(20),lname varchar(10))");</a:t>
            </a:r>
          </a:p>
          <a:p>
            <a:pPr algn="l" rtl="0"/>
            <a:r>
              <a:rPr lang="en-US" sz="3200" dirty="0" smtClean="0">
                <a:solidFill>
                  <a:schemeClr val="accent4">
                    <a:lumMod val="75000"/>
                  </a:schemeClr>
                </a:solidFill>
                <a:cs typeface="DecoType Naskh Variants" pitchFamily="2" charset="-78"/>
              </a:rPr>
              <a:t>?&gt;</a:t>
            </a:r>
            <a:endParaRPr lang="ar-SA" sz="3200" dirty="0">
              <a:solidFill>
                <a:schemeClr val="accent4">
                  <a:lumMod val="75000"/>
                </a:schemeClr>
              </a:solidFill>
              <a:cs typeface="DecoType Naskh Variants" pitchFamily="2" charset="-78"/>
            </a:endParaRPr>
          </a:p>
        </p:txBody>
      </p:sp>
      <p:sp>
        <p:nvSpPr>
          <p:cNvPr id="8" name="مربع نص 7"/>
          <p:cNvSpPr txBox="1"/>
          <p:nvPr/>
        </p:nvSpPr>
        <p:spPr>
          <a:xfrm>
            <a:off x="6929454" y="514351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ربع نص 4"/>
          <p:cNvSpPr txBox="1"/>
          <p:nvPr/>
        </p:nvSpPr>
        <p:spPr>
          <a:xfrm>
            <a:off x="446664" y="3911276"/>
            <a:ext cx="8351261" cy="1446550"/>
          </a:xfrm>
          <a:prstGeom prst="rect">
            <a:avLst/>
          </a:prstGeom>
          <a:noFill/>
        </p:spPr>
        <p:txBody>
          <a:bodyPr wrap="none" rtlCol="1">
            <a:spAutoFit/>
          </a:bodyPr>
          <a:lstStyle/>
          <a:p>
            <a:r>
              <a:rPr lang="ar-SA" sz="4400" dirty="0" smtClean="0">
                <a:solidFill>
                  <a:schemeClr val="accent4">
                    <a:lumMod val="75000"/>
                  </a:schemeClr>
                </a:solidFill>
                <a:cs typeface="DecoType Naskh Variants" pitchFamily="2" charset="-78"/>
              </a:rPr>
              <a:t>يستفيد المستخدم </a:t>
            </a:r>
            <a:r>
              <a:rPr lang="en-US" sz="4400" dirty="0" smtClean="0">
                <a:solidFill>
                  <a:schemeClr val="accent4">
                    <a:lumMod val="75000"/>
                  </a:schemeClr>
                </a:solidFill>
                <a:cs typeface="DecoType Naskh Variants" pitchFamily="2" charset="-78"/>
              </a:rPr>
              <a:t>adel </a:t>
            </a:r>
            <a:r>
              <a:rPr lang="ar-SA" sz="4400" dirty="0" smtClean="0">
                <a:solidFill>
                  <a:schemeClr val="accent4">
                    <a:lumMod val="75000"/>
                  </a:schemeClr>
                </a:solidFill>
                <a:cs typeface="DecoType Naskh Variants" pitchFamily="2" charset="-78"/>
              </a:rPr>
              <a:t> من حساب </a:t>
            </a:r>
            <a:r>
              <a:rPr lang="en-US" sz="4400" dirty="0" smtClean="0">
                <a:solidFill>
                  <a:schemeClr val="accent4">
                    <a:lumMod val="75000"/>
                  </a:schemeClr>
                </a:solidFill>
                <a:cs typeface="DecoType Naskh Variants" pitchFamily="2" charset="-78"/>
              </a:rPr>
              <a:t>h-a </a:t>
            </a:r>
            <a:r>
              <a:rPr lang="ar-SA" sz="4400" dirty="0" smtClean="0">
                <a:solidFill>
                  <a:schemeClr val="accent4">
                    <a:lumMod val="75000"/>
                  </a:schemeClr>
                </a:solidFill>
                <a:cs typeface="DecoType Naskh Variants" pitchFamily="2" charset="-78"/>
              </a:rPr>
              <a:t> </a:t>
            </a:r>
            <a:endParaRPr lang="ar-SA" sz="4400" dirty="0" smtClean="0">
              <a:solidFill>
                <a:schemeClr val="accent4">
                  <a:lumMod val="75000"/>
                </a:schemeClr>
              </a:solidFill>
              <a:cs typeface="DecoType Naskh Variants" pitchFamily="2" charset="-78"/>
            </a:endParaRPr>
          </a:p>
          <a:p>
            <a:r>
              <a:rPr lang="ar-SA" sz="4400" dirty="0" smtClean="0">
                <a:solidFill>
                  <a:schemeClr val="accent4">
                    <a:lumMod val="75000"/>
                  </a:schemeClr>
                </a:solidFill>
                <a:cs typeface="DecoType Naskh Variants" pitchFamily="2" charset="-78"/>
              </a:rPr>
              <a:t>(</a:t>
            </a:r>
            <a:r>
              <a:rPr lang="ar-SA" sz="4400" dirty="0" smtClean="0">
                <a:solidFill>
                  <a:schemeClr val="accent4">
                    <a:lumMod val="75000"/>
                  </a:schemeClr>
                </a:solidFill>
                <a:cs typeface="DecoType Naskh Variants" pitchFamily="2" charset="-78"/>
              </a:rPr>
              <a:t>على </a:t>
            </a:r>
            <a:r>
              <a:rPr lang="en-US" sz="4400" dirty="0" smtClean="0">
                <a:solidFill>
                  <a:schemeClr val="accent4">
                    <a:lumMod val="75000"/>
                  </a:schemeClr>
                </a:solidFill>
                <a:cs typeface="DecoType Naskh Variants" pitchFamily="2" charset="-78"/>
              </a:rPr>
              <a:t>FTP Server</a:t>
            </a:r>
            <a:r>
              <a:rPr lang="ar-SA" sz="4400" dirty="0" smtClean="0">
                <a:solidFill>
                  <a:schemeClr val="accent4">
                    <a:lumMod val="75000"/>
                  </a:schemeClr>
                </a:solidFill>
                <a:cs typeface="DecoType Naskh Variants" pitchFamily="2" charset="-78"/>
              </a:rPr>
              <a:t>)</a:t>
            </a:r>
            <a:r>
              <a:rPr lang="en-US"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ليرفع بياناته على الخادم </a:t>
            </a:r>
            <a:r>
              <a:rPr lang="en-US" sz="4400" dirty="0" smtClean="0">
                <a:solidFill>
                  <a:schemeClr val="accent4">
                    <a:lumMod val="75000"/>
                  </a:schemeClr>
                </a:solidFill>
                <a:cs typeface="DecoType Naskh Variants" pitchFamily="2" charset="-78"/>
              </a:rPr>
              <a:t>www</a:t>
            </a:r>
            <a:r>
              <a:rPr lang="ar-SA" dirty="0" smtClean="0"/>
              <a:t> </a:t>
            </a:r>
            <a:endParaRPr lang="ar-SA" dirty="0"/>
          </a:p>
        </p:txBody>
      </p:sp>
      <p:sp>
        <p:nvSpPr>
          <p:cNvPr id="6" name="مربع نص 5"/>
          <p:cNvSpPr txBox="1"/>
          <p:nvPr/>
        </p:nvSpPr>
        <p:spPr>
          <a:xfrm>
            <a:off x="0" y="1053756"/>
            <a:ext cx="8896191" cy="2123658"/>
          </a:xfrm>
          <a:prstGeom prst="rect">
            <a:avLst/>
          </a:prstGeom>
          <a:noFill/>
        </p:spPr>
        <p:txBody>
          <a:bodyPr wrap="square" rtlCol="1">
            <a:spAutoFit/>
          </a:bodyPr>
          <a:lstStyle/>
          <a:p>
            <a:r>
              <a:rPr lang="ar-SA" sz="4400" dirty="0" smtClean="0">
                <a:solidFill>
                  <a:schemeClr val="accent4">
                    <a:lumMod val="75000"/>
                  </a:schemeClr>
                </a:solidFill>
                <a:cs typeface="DecoType Naskh Variants" pitchFamily="2" charset="-78"/>
              </a:rPr>
              <a:t>يخزن المستخدم </a:t>
            </a:r>
            <a:r>
              <a:rPr lang="en-US" sz="4400" dirty="0" smtClean="0">
                <a:solidFill>
                  <a:schemeClr val="accent4">
                    <a:lumMod val="75000"/>
                  </a:schemeClr>
                </a:solidFill>
                <a:cs typeface="DecoType Naskh Variants" pitchFamily="2" charset="-78"/>
              </a:rPr>
              <a:t>adel</a:t>
            </a:r>
            <a:r>
              <a:rPr lang="ar-SA" sz="4400" dirty="0" smtClean="0">
                <a:solidFill>
                  <a:schemeClr val="accent4">
                    <a:lumMod val="75000"/>
                  </a:schemeClr>
                </a:solidFill>
                <a:cs typeface="DecoType Naskh Variants" pitchFamily="2" charset="-78"/>
              </a:rPr>
              <a:t> الكود السابق باسم ”</a:t>
            </a:r>
            <a:r>
              <a:rPr lang="en-US" sz="4400" dirty="0" smtClean="0">
                <a:solidFill>
                  <a:schemeClr val="accent4">
                    <a:lumMod val="75000"/>
                  </a:schemeClr>
                </a:solidFill>
                <a:cs typeface="DecoType Naskh Variants" pitchFamily="2" charset="-78"/>
              </a:rPr>
              <a:t>tab1.php</a:t>
            </a:r>
            <a:r>
              <a:rPr lang="ar-SA" sz="4400" dirty="0" smtClean="0">
                <a:solidFill>
                  <a:schemeClr val="accent4">
                    <a:lumMod val="75000"/>
                  </a:schemeClr>
                </a:solidFill>
                <a:cs typeface="DecoType Naskh Variants" pitchFamily="2" charset="-78"/>
              </a:rPr>
              <a:t>“ </a:t>
            </a:r>
            <a:r>
              <a:rPr lang="ar-SA" sz="4400" dirty="0" smtClean="0">
                <a:solidFill>
                  <a:schemeClr val="accent4">
                    <a:lumMod val="75000"/>
                  </a:schemeClr>
                </a:solidFill>
                <a:cs typeface="DecoType Naskh Variants" pitchFamily="2" charset="-78"/>
              </a:rPr>
              <a:t> في </a:t>
            </a:r>
            <a:r>
              <a:rPr lang="ar-SA" sz="4400" dirty="0" smtClean="0">
                <a:solidFill>
                  <a:schemeClr val="accent4">
                    <a:lumMod val="75000"/>
                  </a:schemeClr>
                </a:solidFill>
                <a:cs typeface="DecoType Naskh Variants" pitchFamily="2" charset="-78"/>
              </a:rPr>
              <a:t>مكان يختاره </a:t>
            </a:r>
            <a:endParaRPr lang="ar-SA" sz="4400" dirty="0" smtClean="0">
              <a:solidFill>
                <a:schemeClr val="accent4">
                  <a:lumMod val="75000"/>
                </a:schemeClr>
              </a:solidFill>
              <a:cs typeface="DecoType Naskh Variants" pitchFamily="2" charset="-78"/>
            </a:endParaRPr>
          </a:p>
          <a:p>
            <a:pPr algn="ctr"/>
            <a:r>
              <a:rPr lang="ar-SA" sz="4400" dirty="0" smtClean="0">
                <a:solidFill>
                  <a:schemeClr val="accent4">
                    <a:lumMod val="75000"/>
                  </a:schemeClr>
                </a:solidFill>
                <a:cs typeface="DecoType Naskh Variants" pitchFamily="2" charset="-78"/>
              </a:rPr>
              <a:t>”</a:t>
            </a:r>
            <a:r>
              <a:rPr lang="ar-SA" sz="4400" dirty="0" smtClean="0">
                <a:solidFill>
                  <a:schemeClr val="accent4">
                    <a:lumMod val="75000"/>
                  </a:schemeClr>
                </a:solidFill>
                <a:cs typeface="DecoType Naskh Variants" pitchFamily="2" charset="-78"/>
              </a:rPr>
              <a:t>على سطح المكتب في الحاسب </a:t>
            </a:r>
            <a:r>
              <a:rPr lang="en-US" sz="4400" dirty="0" smtClean="0">
                <a:solidFill>
                  <a:schemeClr val="accent4">
                    <a:lumMod val="75000"/>
                  </a:schemeClr>
                </a:solidFill>
                <a:cs typeface="DecoType Naskh Variants" pitchFamily="2" charset="-78"/>
              </a:rPr>
              <a:t>“pc2 </a:t>
            </a:r>
            <a:r>
              <a:rPr lang="ar-SA" sz="4400" dirty="0" smtClean="0">
                <a:solidFill>
                  <a:schemeClr val="accent4">
                    <a:lumMod val="75000"/>
                  </a:schemeClr>
                </a:solidFill>
                <a:cs typeface="DecoType Naskh Variants" pitchFamily="2" charset="-78"/>
              </a:rPr>
              <a:t> مثلاً </a:t>
            </a:r>
            <a:endParaRPr lang="ar-SA" sz="4400" dirty="0">
              <a:solidFill>
                <a:schemeClr val="accent4">
                  <a:lumMod val="75000"/>
                </a:schemeClr>
              </a:solidFill>
              <a:cs typeface="DecoType Naskh Variants" pitchFamily="2" charset="-78"/>
            </a:endParaRPr>
          </a:p>
        </p:txBody>
      </p:sp>
      <p:sp>
        <p:nvSpPr>
          <p:cNvPr id="8" name="مربع نص 7"/>
          <p:cNvSpPr txBox="1"/>
          <p:nvPr/>
        </p:nvSpPr>
        <p:spPr>
          <a:xfrm>
            <a:off x="500034" y="28572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9" name="مربع نص 8"/>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2000"/>
                                        <p:tgtEl>
                                          <p:spTgt spid="6"/>
                                        </p:tgtEl>
                                      </p:cBhvr>
                                    </p:animEffect>
                                  </p:childTnLst>
                                </p:cTn>
                              </p:par>
                            </p:childTnLst>
                          </p:cTn>
                        </p:par>
                        <p:par>
                          <p:cTn id="8" fill="hold">
                            <p:stCondLst>
                              <p:cond delay="2000"/>
                            </p:stCondLst>
                            <p:childTnLst>
                              <p:par>
                                <p:cTn id="9" presetID="16" presetClass="entr" presetSubtype="26"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Horizontal)">
                                      <p:cBhvr>
                                        <p:cTn id="11" dur="2000"/>
                                        <p:tgtEl>
                                          <p:spTgt spid="5"/>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0"/>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11" name="مستطيل مستدير الزوايا 10"/>
          <p:cNvSpPr/>
          <p:nvPr/>
        </p:nvSpPr>
        <p:spPr>
          <a:xfrm>
            <a:off x="7072330" y="3643314"/>
            <a:ext cx="1428760" cy="135732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71" name="Picture 7"/>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pic>
        <p:nvPicPr>
          <p:cNvPr id="11272" name="Picture 8"/>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4" name="مستطيل مستدير الزوايا 13"/>
          <p:cNvSpPr/>
          <p:nvPr/>
        </p:nvSpPr>
        <p:spPr>
          <a:xfrm>
            <a:off x="7072330" y="857232"/>
            <a:ext cx="1571636" cy="157163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74" name="Picture 10"/>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17" name="شكل بيضاوي 16"/>
          <p:cNvSpPr/>
          <p:nvPr/>
        </p:nvSpPr>
        <p:spPr>
          <a:xfrm>
            <a:off x="571472" y="714356"/>
            <a:ext cx="928694"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شكل بيضاوي 17"/>
          <p:cNvSpPr/>
          <p:nvPr/>
        </p:nvSpPr>
        <p:spPr>
          <a:xfrm>
            <a:off x="2571736" y="714356"/>
            <a:ext cx="1000132" cy="9144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شكل بيضاوي 18"/>
          <p:cNvSpPr/>
          <p:nvPr/>
        </p:nvSpPr>
        <p:spPr>
          <a:xfrm>
            <a:off x="4500562" y="714356"/>
            <a:ext cx="1000132" cy="9144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ربع نص 19"/>
          <p:cNvSpPr txBox="1"/>
          <p:nvPr/>
        </p:nvSpPr>
        <p:spPr>
          <a:xfrm>
            <a:off x="4929190" y="928670"/>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sp>
        <p:nvSpPr>
          <p:cNvPr id="21" name="مربع نص 20"/>
          <p:cNvSpPr txBox="1"/>
          <p:nvPr/>
        </p:nvSpPr>
        <p:spPr>
          <a:xfrm>
            <a:off x="6215074" y="928670"/>
            <a:ext cx="418704" cy="369332"/>
          </a:xfrm>
          <a:prstGeom prst="rect">
            <a:avLst/>
          </a:prstGeom>
          <a:noFill/>
        </p:spPr>
        <p:txBody>
          <a:bodyPr wrap="none" rtlCol="1">
            <a:spAutoFit/>
          </a:bodyPr>
          <a:lstStyle/>
          <a:p>
            <a:r>
              <a:rPr lang="en-US" b="1" dirty="0" smtClean="0">
                <a:solidFill>
                  <a:srgbClr val="C00000"/>
                </a:solidFill>
              </a:rPr>
              <a:t>21</a:t>
            </a:r>
            <a:endParaRPr lang="ar-SA" b="1" dirty="0">
              <a:solidFill>
                <a:srgbClr val="C00000"/>
              </a:solidFill>
            </a:endParaRPr>
          </a:p>
        </p:txBody>
      </p:sp>
      <p:sp>
        <p:nvSpPr>
          <p:cNvPr id="22" name="شكل بيضاوي 21"/>
          <p:cNvSpPr/>
          <p:nvPr/>
        </p:nvSpPr>
        <p:spPr>
          <a:xfrm>
            <a:off x="500034" y="2500306"/>
            <a:ext cx="928694" cy="71438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شكل بيضاوي 23"/>
          <p:cNvSpPr/>
          <p:nvPr/>
        </p:nvSpPr>
        <p:spPr>
          <a:xfrm>
            <a:off x="142844" y="3714752"/>
            <a:ext cx="1143008" cy="121444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1275" name="Picture 11"/>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26" name="شكل بيضاوي 25"/>
          <p:cNvSpPr/>
          <p:nvPr/>
        </p:nvSpPr>
        <p:spPr>
          <a:xfrm>
            <a:off x="214282" y="4000504"/>
            <a:ext cx="1285884"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شكل بيضاوي 26"/>
          <p:cNvSpPr/>
          <p:nvPr/>
        </p:nvSpPr>
        <p:spPr>
          <a:xfrm>
            <a:off x="4429124" y="3929066"/>
            <a:ext cx="1285884"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ربع نص 22"/>
          <p:cNvSpPr txBox="1"/>
          <p:nvPr/>
        </p:nvSpPr>
        <p:spPr>
          <a:xfrm>
            <a:off x="6357950" y="135729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25" name="مربع نص 24"/>
          <p:cNvSpPr txBox="1"/>
          <p:nvPr/>
        </p:nvSpPr>
        <p:spPr>
          <a:xfrm>
            <a:off x="4357686" y="6273225"/>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1270"/>
                                        </p:tgtEl>
                                        <p:attrNameLst>
                                          <p:attrName>style.visibility</p:attrName>
                                        </p:attrNameLst>
                                      </p:cBhvr>
                                      <p:to>
                                        <p:strVal val="visible"/>
                                      </p:to>
                                    </p:set>
                                    <p:animEffect transition="in" filter="fade">
                                      <p:cBhvr>
                                        <p:cTn id="7" dur="2400" decel="100000"/>
                                        <p:tgtEl>
                                          <p:spTgt spid="11270"/>
                                        </p:tgtEl>
                                      </p:cBhvr>
                                    </p:animEffect>
                                    <p:anim calcmode="lin" valueType="num">
                                      <p:cBhvr>
                                        <p:cTn id="8" dur="2400" decel="100000" fill="hold"/>
                                        <p:tgtEl>
                                          <p:spTgt spid="11270"/>
                                        </p:tgtEl>
                                        <p:attrNameLst>
                                          <p:attrName>style.rotation</p:attrName>
                                        </p:attrNameLst>
                                      </p:cBhvr>
                                      <p:tavLst>
                                        <p:tav tm="0">
                                          <p:val>
                                            <p:fltVal val="-90"/>
                                          </p:val>
                                        </p:tav>
                                        <p:tav tm="100000">
                                          <p:val>
                                            <p:fltVal val="0"/>
                                          </p:val>
                                        </p:tav>
                                      </p:tavLst>
                                    </p:anim>
                                    <p:anim calcmode="lin" valueType="num">
                                      <p:cBhvr>
                                        <p:cTn id="9" dur="2400" decel="100000" fill="hold"/>
                                        <p:tgtEl>
                                          <p:spTgt spid="11270"/>
                                        </p:tgtEl>
                                        <p:attrNameLst>
                                          <p:attrName>ppt_x</p:attrName>
                                        </p:attrNameLst>
                                      </p:cBhvr>
                                      <p:tavLst>
                                        <p:tav tm="0">
                                          <p:val>
                                            <p:strVal val="#ppt_x+0.4"/>
                                          </p:val>
                                        </p:tav>
                                        <p:tav tm="100000">
                                          <p:val>
                                            <p:strVal val="#ppt_x-0.05"/>
                                          </p:val>
                                        </p:tav>
                                      </p:tavLst>
                                    </p:anim>
                                    <p:anim calcmode="lin" valueType="num">
                                      <p:cBhvr>
                                        <p:cTn id="10" dur="2400" decel="100000" fill="hold"/>
                                        <p:tgtEl>
                                          <p:spTgt spid="1127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1127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1127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edge">
                                      <p:cBhvr>
                                        <p:cTn id="16" dur="3000"/>
                                        <p:tgtEl>
                                          <p:spTgt spid="11"/>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11271"/>
                                        </p:tgtEl>
                                        <p:attrNameLst>
                                          <p:attrName>style.visibility</p:attrName>
                                        </p:attrNameLst>
                                      </p:cBhvr>
                                      <p:to>
                                        <p:strVal val="visible"/>
                                      </p:to>
                                    </p:set>
                                    <p:animEffect transition="in" filter="fade">
                                      <p:cBhvr>
                                        <p:cTn id="20" dur="2400" decel="100000"/>
                                        <p:tgtEl>
                                          <p:spTgt spid="11271"/>
                                        </p:tgtEl>
                                      </p:cBhvr>
                                    </p:animEffect>
                                    <p:anim calcmode="lin" valueType="num">
                                      <p:cBhvr>
                                        <p:cTn id="21" dur="2400" decel="100000" fill="hold"/>
                                        <p:tgtEl>
                                          <p:spTgt spid="11271"/>
                                        </p:tgtEl>
                                        <p:attrNameLst>
                                          <p:attrName>style.rotation</p:attrName>
                                        </p:attrNameLst>
                                      </p:cBhvr>
                                      <p:tavLst>
                                        <p:tav tm="0">
                                          <p:val>
                                            <p:fltVal val="-90"/>
                                          </p:val>
                                        </p:tav>
                                        <p:tav tm="100000">
                                          <p:val>
                                            <p:fltVal val="0"/>
                                          </p:val>
                                        </p:tav>
                                      </p:tavLst>
                                    </p:anim>
                                    <p:anim calcmode="lin" valueType="num">
                                      <p:cBhvr>
                                        <p:cTn id="22" dur="2400" decel="100000" fill="hold"/>
                                        <p:tgtEl>
                                          <p:spTgt spid="11271"/>
                                        </p:tgtEl>
                                        <p:attrNameLst>
                                          <p:attrName>ppt_x</p:attrName>
                                        </p:attrNameLst>
                                      </p:cBhvr>
                                      <p:tavLst>
                                        <p:tav tm="0">
                                          <p:val>
                                            <p:strVal val="#ppt_x+0.4"/>
                                          </p:val>
                                        </p:tav>
                                        <p:tav tm="100000">
                                          <p:val>
                                            <p:strVal val="#ppt_x-0.05"/>
                                          </p:val>
                                        </p:tav>
                                      </p:tavLst>
                                    </p:anim>
                                    <p:anim calcmode="lin" valueType="num">
                                      <p:cBhvr>
                                        <p:cTn id="23" dur="2400" decel="100000" fill="hold"/>
                                        <p:tgtEl>
                                          <p:spTgt spid="11271"/>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11271"/>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11271"/>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30" presetClass="entr" presetSubtype="0" fill="hold" nodeType="afterEffect">
                                  <p:stCondLst>
                                    <p:cond delay="0"/>
                                  </p:stCondLst>
                                  <p:childTnLst>
                                    <p:set>
                                      <p:cBhvr>
                                        <p:cTn id="28" dur="1" fill="hold">
                                          <p:stCondLst>
                                            <p:cond delay="0"/>
                                          </p:stCondLst>
                                        </p:cTn>
                                        <p:tgtEl>
                                          <p:spTgt spid="11272"/>
                                        </p:tgtEl>
                                        <p:attrNameLst>
                                          <p:attrName>style.visibility</p:attrName>
                                        </p:attrNameLst>
                                      </p:cBhvr>
                                      <p:to>
                                        <p:strVal val="visible"/>
                                      </p:to>
                                    </p:set>
                                    <p:animEffect transition="in" filter="fade">
                                      <p:cBhvr>
                                        <p:cTn id="29" dur="2400" decel="100000"/>
                                        <p:tgtEl>
                                          <p:spTgt spid="11272"/>
                                        </p:tgtEl>
                                      </p:cBhvr>
                                    </p:animEffect>
                                    <p:anim calcmode="lin" valueType="num">
                                      <p:cBhvr>
                                        <p:cTn id="30" dur="2400" decel="100000" fill="hold"/>
                                        <p:tgtEl>
                                          <p:spTgt spid="11272"/>
                                        </p:tgtEl>
                                        <p:attrNameLst>
                                          <p:attrName>style.rotation</p:attrName>
                                        </p:attrNameLst>
                                      </p:cBhvr>
                                      <p:tavLst>
                                        <p:tav tm="0">
                                          <p:val>
                                            <p:fltVal val="-90"/>
                                          </p:val>
                                        </p:tav>
                                        <p:tav tm="100000">
                                          <p:val>
                                            <p:fltVal val="0"/>
                                          </p:val>
                                        </p:tav>
                                      </p:tavLst>
                                    </p:anim>
                                    <p:anim calcmode="lin" valueType="num">
                                      <p:cBhvr>
                                        <p:cTn id="31" dur="2400" decel="100000" fill="hold"/>
                                        <p:tgtEl>
                                          <p:spTgt spid="11272"/>
                                        </p:tgtEl>
                                        <p:attrNameLst>
                                          <p:attrName>ppt_x</p:attrName>
                                        </p:attrNameLst>
                                      </p:cBhvr>
                                      <p:tavLst>
                                        <p:tav tm="0">
                                          <p:val>
                                            <p:strVal val="#ppt_x+0.4"/>
                                          </p:val>
                                        </p:tav>
                                        <p:tav tm="100000">
                                          <p:val>
                                            <p:strVal val="#ppt_x-0.05"/>
                                          </p:val>
                                        </p:tav>
                                      </p:tavLst>
                                    </p:anim>
                                    <p:anim calcmode="lin" valueType="num">
                                      <p:cBhvr>
                                        <p:cTn id="32" dur="2400" decel="100000" fill="hold"/>
                                        <p:tgtEl>
                                          <p:spTgt spid="11272"/>
                                        </p:tgtEl>
                                        <p:attrNameLst>
                                          <p:attrName>ppt_y</p:attrName>
                                        </p:attrNameLst>
                                      </p:cBhvr>
                                      <p:tavLst>
                                        <p:tav tm="0">
                                          <p:val>
                                            <p:strVal val="#ppt_y-0.4"/>
                                          </p:val>
                                        </p:tav>
                                        <p:tav tm="100000">
                                          <p:val>
                                            <p:strVal val="#ppt_y+0.1"/>
                                          </p:val>
                                        </p:tav>
                                      </p:tavLst>
                                    </p:anim>
                                    <p:anim calcmode="lin" valueType="num">
                                      <p:cBhvr>
                                        <p:cTn id="33" dur="600" accel="100000" fill="hold">
                                          <p:stCondLst>
                                            <p:cond delay="2400"/>
                                          </p:stCondLst>
                                        </p:cTn>
                                        <p:tgtEl>
                                          <p:spTgt spid="11272"/>
                                        </p:tgtEl>
                                        <p:attrNameLst>
                                          <p:attrName>ppt_x</p:attrName>
                                        </p:attrNameLst>
                                      </p:cBhvr>
                                      <p:tavLst>
                                        <p:tav tm="0">
                                          <p:val>
                                            <p:strVal val="#ppt_x-0.05"/>
                                          </p:val>
                                        </p:tav>
                                        <p:tav tm="100000">
                                          <p:val>
                                            <p:strVal val="#ppt_x"/>
                                          </p:val>
                                        </p:tav>
                                      </p:tavLst>
                                    </p:anim>
                                    <p:anim calcmode="lin" valueType="num">
                                      <p:cBhvr>
                                        <p:cTn id="34" dur="600" accel="100000" fill="hold">
                                          <p:stCondLst>
                                            <p:cond delay="2400"/>
                                          </p:stCondLst>
                                        </p:cTn>
                                        <p:tgtEl>
                                          <p:spTgt spid="11272"/>
                                        </p:tgtEl>
                                        <p:attrNameLst>
                                          <p:attrName>ppt_y</p:attrName>
                                        </p:attrNameLst>
                                      </p:cBhvr>
                                      <p:tavLst>
                                        <p:tav tm="0">
                                          <p:val>
                                            <p:strVal val="#ppt_y+0.1"/>
                                          </p:val>
                                        </p:tav>
                                        <p:tav tm="100000">
                                          <p:val>
                                            <p:strVal val="#ppt_y"/>
                                          </p:val>
                                        </p:tav>
                                      </p:tavLst>
                                    </p:anim>
                                  </p:childTnLst>
                                </p:cTn>
                              </p:par>
                            </p:childTnLst>
                          </p:cTn>
                        </p:par>
                        <p:par>
                          <p:cTn id="35" fill="hold">
                            <p:stCondLst>
                              <p:cond delay="12000"/>
                            </p:stCondLst>
                            <p:childTnLst>
                              <p:par>
                                <p:cTn id="36" presetID="2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edge">
                                      <p:cBhvr>
                                        <p:cTn id="38" dur="3000"/>
                                        <p:tgtEl>
                                          <p:spTgt spid="14"/>
                                        </p:tgtEl>
                                      </p:cBhvr>
                                    </p:animEffect>
                                  </p:childTnLst>
                                </p:cTn>
                              </p:par>
                            </p:childTnLst>
                          </p:cTn>
                        </p:par>
                        <p:par>
                          <p:cTn id="39" fill="hold">
                            <p:stCondLst>
                              <p:cond delay="15000"/>
                            </p:stCondLst>
                            <p:childTnLst>
                              <p:par>
                                <p:cTn id="40" presetID="30" presetClass="entr" presetSubtype="0" fill="hold" nodeType="afterEffect">
                                  <p:stCondLst>
                                    <p:cond delay="0"/>
                                  </p:stCondLst>
                                  <p:childTnLst>
                                    <p:set>
                                      <p:cBhvr>
                                        <p:cTn id="41" dur="1" fill="hold">
                                          <p:stCondLst>
                                            <p:cond delay="0"/>
                                          </p:stCondLst>
                                        </p:cTn>
                                        <p:tgtEl>
                                          <p:spTgt spid="11274"/>
                                        </p:tgtEl>
                                        <p:attrNameLst>
                                          <p:attrName>style.visibility</p:attrName>
                                        </p:attrNameLst>
                                      </p:cBhvr>
                                      <p:to>
                                        <p:strVal val="visible"/>
                                      </p:to>
                                    </p:set>
                                    <p:animEffect transition="in" filter="fade">
                                      <p:cBhvr>
                                        <p:cTn id="42" dur="2400" decel="100000"/>
                                        <p:tgtEl>
                                          <p:spTgt spid="11274"/>
                                        </p:tgtEl>
                                      </p:cBhvr>
                                    </p:animEffect>
                                    <p:anim calcmode="lin" valueType="num">
                                      <p:cBhvr>
                                        <p:cTn id="43" dur="2400" decel="100000" fill="hold"/>
                                        <p:tgtEl>
                                          <p:spTgt spid="11274"/>
                                        </p:tgtEl>
                                        <p:attrNameLst>
                                          <p:attrName>style.rotation</p:attrName>
                                        </p:attrNameLst>
                                      </p:cBhvr>
                                      <p:tavLst>
                                        <p:tav tm="0">
                                          <p:val>
                                            <p:fltVal val="-90"/>
                                          </p:val>
                                        </p:tav>
                                        <p:tav tm="100000">
                                          <p:val>
                                            <p:fltVal val="0"/>
                                          </p:val>
                                        </p:tav>
                                      </p:tavLst>
                                    </p:anim>
                                    <p:anim calcmode="lin" valueType="num">
                                      <p:cBhvr>
                                        <p:cTn id="44" dur="2400" decel="100000" fill="hold"/>
                                        <p:tgtEl>
                                          <p:spTgt spid="11274"/>
                                        </p:tgtEl>
                                        <p:attrNameLst>
                                          <p:attrName>ppt_x</p:attrName>
                                        </p:attrNameLst>
                                      </p:cBhvr>
                                      <p:tavLst>
                                        <p:tav tm="0">
                                          <p:val>
                                            <p:strVal val="#ppt_x+0.4"/>
                                          </p:val>
                                        </p:tav>
                                        <p:tav tm="100000">
                                          <p:val>
                                            <p:strVal val="#ppt_x-0.05"/>
                                          </p:val>
                                        </p:tav>
                                      </p:tavLst>
                                    </p:anim>
                                    <p:anim calcmode="lin" valueType="num">
                                      <p:cBhvr>
                                        <p:cTn id="45" dur="2400" decel="100000" fill="hold"/>
                                        <p:tgtEl>
                                          <p:spTgt spid="11274"/>
                                        </p:tgtEl>
                                        <p:attrNameLst>
                                          <p:attrName>ppt_y</p:attrName>
                                        </p:attrNameLst>
                                      </p:cBhvr>
                                      <p:tavLst>
                                        <p:tav tm="0">
                                          <p:val>
                                            <p:strVal val="#ppt_y-0.4"/>
                                          </p:val>
                                        </p:tav>
                                        <p:tav tm="100000">
                                          <p:val>
                                            <p:strVal val="#ppt_y+0.1"/>
                                          </p:val>
                                        </p:tav>
                                      </p:tavLst>
                                    </p:anim>
                                    <p:anim calcmode="lin" valueType="num">
                                      <p:cBhvr>
                                        <p:cTn id="46" dur="600" accel="100000" fill="hold">
                                          <p:stCondLst>
                                            <p:cond delay="2400"/>
                                          </p:stCondLst>
                                        </p:cTn>
                                        <p:tgtEl>
                                          <p:spTgt spid="11274"/>
                                        </p:tgtEl>
                                        <p:attrNameLst>
                                          <p:attrName>ppt_x</p:attrName>
                                        </p:attrNameLst>
                                      </p:cBhvr>
                                      <p:tavLst>
                                        <p:tav tm="0">
                                          <p:val>
                                            <p:strVal val="#ppt_x-0.05"/>
                                          </p:val>
                                        </p:tav>
                                        <p:tav tm="100000">
                                          <p:val>
                                            <p:strVal val="#ppt_x"/>
                                          </p:val>
                                        </p:tav>
                                      </p:tavLst>
                                    </p:anim>
                                    <p:anim calcmode="lin" valueType="num">
                                      <p:cBhvr>
                                        <p:cTn id="47" dur="600" accel="100000" fill="hold">
                                          <p:stCondLst>
                                            <p:cond delay="2400"/>
                                          </p:stCondLst>
                                        </p:cTn>
                                        <p:tgtEl>
                                          <p:spTgt spid="11274"/>
                                        </p:tgtEl>
                                        <p:attrNameLst>
                                          <p:attrName>ppt_y</p:attrName>
                                        </p:attrNameLst>
                                      </p:cBhvr>
                                      <p:tavLst>
                                        <p:tav tm="0">
                                          <p:val>
                                            <p:strVal val="#ppt_y+0.1"/>
                                          </p:val>
                                        </p:tav>
                                        <p:tav tm="100000">
                                          <p:val>
                                            <p:strVal val="#ppt_y"/>
                                          </p:val>
                                        </p:tav>
                                      </p:tavLst>
                                    </p:anim>
                                  </p:childTnLst>
                                </p:cTn>
                              </p:par>
                            </p:childTnLst>
                          </p:cTn>
                        </p:par>
                        <p:par>
                          <p:cTn id="48" fill="hold">
                            <p:stCondLst>
                              <p:cond delay="18000"/>
                            </p:stCondLst>
                            <p:childTnLst>
                              <p:par>
                                <p:cTn id="49" presetID="2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edge">
                                      <p:cBhvr>
                                        <p:cTn id="51" dur="3000"/>
                                        <p:tgtEl>
                                          <p:spTgt spid="17"/>
                                        </p:tgtEl>
                                      </p:cBhvr>
                                    </p:animEffect>
                                  </p:childTnLst>
                                </p:cTn>
                              </p:par>
                            </p:childTnLst>
                          </p:cTn>
                        </p:par>
                        <p:par>
                          <p:cTn id="52" fill="hold">
                            <p:stCondLst>
                              <p:cond delay="21000"/>
                            </p:stCondLst>
                            <p:childTnLst>
                              <p:par>
                                <p:cTn id="53" presetID="2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edge">
                                      <p:cBhvr>
                                        <p:cTn id="55" dur="3000"/>
                                        <p:tgtEl>
                                          <p:spTgt spid="18"/>
                                        </p:tgtEl>
                                      </p:cBhvr>
                                    </p:animEffect>
                                  </p:childTnLst>
                                </p:cTn>
                              </p:par>
                            </p:childTnLst>
                          </p:cTn>
                        </p:par>
                        <p:par>
                          <p:cTn id="56" fill="hold">
                            <p:stCondLst>
                              <p:cond delay="24000"/>
                            </p:stCondLst>
                            <p:childTnLst>
                              <p:par>
                                <p:cTn id="57" presetID="2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edge">
                                      <p:cBhvr>
                                        <p:cTn id="59" dur="3000"/>
                                        <p:tgtEl>
                                          <p:spTgt spid="19"/>
                                        </p:tgtEl>
                                      </p:cBhvr>
                                    </p:animEffect>
                                  </p:childTnLst>
                                </p:cTn>
                              </p:par>
                            </p:childTnLst>
                          </p:cTn>
                        </p:par>
                        <p:par>
                          <p:cTn id="60" fill="hold">
                            <p:stCondLst>
                              <p:cond delay="27000"/>
                            </p:stCondLst>
                            <p:childTnLst>
                              <p:par>
                                <p:cTn id="61" presetID="49" presetClass="entr" presetSubtype="0" decel="10000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3000" fill="hold"/>
                                        <p:tgtEl>
                                          <p:spTgt spid="20"/>
                                        </p:tgtEl>
                                        <p:attrNameLst>
                                          <p:attrName>ppt_w</p:attrName>
                                        </p:attrNameLst>
                                      </p:cBhvr>
                                      <p:tavLst>
                                        <p:tav tm="0">
                                          <p:val>
                                            <p:fltVal val="0"/>
                                          </p:val>
                                        </p:tav>
                                        <p:tav tm="100000">
                                          <p:val>
                                            <p:strVal val="#ppt_w"/>
                                          </p:val>
                                        </p:tav>
                                      </p:tavLst>
                                    </p:anim>
                                    <p:anim calcmode="lin" valueType="num">
                                      <p:cBhvr>
                                        <p:cTn id="64" dur="3000" fill="hold"/>
                                        <p:tgtEl>
                                          <p:spTgt spid="20"/>
                                        </p:tgtEl>
                                        <p:attrNameLst>
                                          <p:attrName>ppt_h</p:attrName>
                                        </p:attrNameLst>
                                      </p:cBhvr>
                                      <p:tavLst>
                                        <p:tav tm="0">
                                          <p:val>
                                            <p:fltVal val="0"/>
                                          </p:val>
                                        </p:tav>
                                        <p:tav tm="100000">
                                          <p:val>
                                            <p:strVal val="#ppt_h"/>
                                          </p:val>
                                        </p:tav>
                                      </p:tavLst>
                                    </p:anim>
                                    <p:anim calcmode="lin" valueType="num">
                                      <p:cBhvr>
                                        <p:cTn id="65" dur="3000" fill="hold"/>
                                        <p:tgtEl>
                                          <p:spTgt spid="20"/>
                                        </p:tgtEl>
                                        <p:attrNameLst>
                                          <p:attrName>style.rotation</p:attrName>
                                        </p:attrNameLst>
                                      </p:cBhvr>
                                      <p:tavLst>
                                        <p:tav tm="0">
                                          <p:val>
                                            <p:fltVal val="360"/>
                                          </p:val>
                                        </p:tav>
                                        <p:tav tm="100000">
                                          <p:val>
                                            <p:fltVal val="0"/>
                                          </p:val>
                                        </p:tav>
                                      </p:tavLst>
                                    </p:anim>
                                    <p:animEffect transition="in" filter="fade">
                                      <p:cBhvr>
                                        <p:cTn id="66" dur="3000"/>
                                        <p:tgtEl>
                                          <p:spTgt spid="20"/>
                                        </p:tgtEl>
                                      </p:cBhvr>
                                    </p:animEffect>
                                  </p:childTnLst>
                                </p:cTn>
                              </p:par>
                            </p:childTnLst>
                          </p:cTn>
                        </p:par>
                        <p:par>
                          <p:cTn id="67" fill="hold">
                            <p:stCondLst>
                              <p:cond delay="30000"/>
                            </p:stCondLst>
                            <p:childTnLst>
                              <p:par>
                                <p:cTn id="68" presetID="53"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3000" fill="hold"/>
                                        <p:tgtEl>
                                          <p:spTgt spid="21"/>
                                        </p:tgtEl>
                                        <p:attrNameLst>
                                          <p:attrName>ppt_w</p:attrName>
                                        </p:attrNameLst>
                                      </p:cBhvr>
                                      <p:tavLst>
                                        <p:tav tm="0">
                                          <p:val>
                                            <p:fltVal val="0"/>
                                          </p:val>
                                        </p:tav>
                                        <p:tav tm="100000">
                                          <p:val>
                                            <p:strVal val="#ppt_w"/>
                                          </p:val>
                                        </p:tav>
                                      </p:tavLst>
                                    </p:anim>
                                    <p:anim calcmode="lin" valueType="num">
                                      <p:cBhvr>
                                        <p:cTn id="71" dur="3000" fill="hold"/>
                                        <p:tgtEl>
                                          <p:spTgt spid="21"/>
                                        </p:tgtEl>
                                        <p:attrNameLst>
                                          <p:attrName>ppt_h</p:attrName>
                                        </p:attrNameLst>
                                      </p:cBhvr>
                                      <p:tavLst>
                                        <p:tav tm="0">
                                          <p:val>
                                            <p:fltVal val="0"/>
                                          </p:val>
                                        </p:tav>
                                        <p:tav tm="100000">
                                          <p:val>
                                            <p:strVal val="#ppt_h"/>
                                          </p:val>
                                        </p:tav>
                                      </p:tavLst>
                                    </p:anim>
                                    <p:animEffect transition="in" filter="fade">
                                      <p:cBhvr>
                                        <p:cTn id="72" dur="3000"/>
                                        <p:tgtEl>
                                          <p:spTgt spid="21"/>
                                        </p:tgtEl>
                                      </p:cBhvr>
                                    </p:animEffect>
                                  </p:childTnLst>
                                </p:cTn>
                              </p:par>
                            </p:childTnLst>
                          </p:cTn>
                        </p:par>
                        <p:par>
                          <p:cTn id="73" fill="hold">
                            <p:stCondLst>
                              <p:cond delay="33000"/>
                            </p:stCondLst>
                            <p:childTnLst>
                              <p:par>
                                <p:cTn id="74" presetID="20"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edge">
                                      <p:cBhvr>
                                        <p:cTn id="76" dur="3000"/>
                                        <p:tgtEl>
                                          <p:spTgt spid="22"/>
                                        </p:tgtEl>
                                      </p:cBhvr>
                                    </p:animEffect>
                                  </p:childTnLst>
                                </p:cTn>
                              </p:par>
                            </p:childTnLst>
                          </p:cTn>
                        </p:par>
                        <p:par>
                          <p:cTn id="77" fill="hold">
                            <p:stCondLst>
                              <p:cond delay="36000"/>
                            </p:stCondLst>
                            <p:childTnLst>
                              <p:par>
                                <p:cTn id="78" presetID="20"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edge">
                                      <p:cBhvr>
                                        <p:cTn id="80" dur="3000"/>
                                        <p:tgtEl>
                                          <p:spTgt spid="24"/>
                                        </p:tgtEl>
                                      </p:cBhvr>
                                    </p:animEffect>
                                  </p:childTnLst>
                                </p:cTn>
                              </p:par>
                            </p:childTnLst>
                          </p:cTn>
                        </p:par>
                        <p:par>
                          <p:cTn id="81" fill="hold">
                            <p:stCondLst>
                              <p:cond delay="39000"/>
                            </p:stCondLst>
                            <p:childTnLst>
                              <p:par>
                                <p:cTn id="82" presetID="20" presetClass="entr" presetSubtype="0" fill="hold" nodeType="afterEffect">
                                  <p:stCondLst>
                                    <p:cond delay="0"/>
                                  </p:stCondLst>
                                  <p:childTnLst>
                                    <p:set>
                                      <p:cBhvr>
                                        <p:cTn id="83" dur="1" fill="hold">
                                          <p:stCondLst>
                                            <p:cond delay="0"/>
                                          </p:stCondLst>
                                        </p:cTn>
                                        <p:tgtEl>
                                          <p:spTgt spid="11275"/>
                                        </p:tgtEl>
                                        <p:attrNameLst>
                                          <p:attrName>style.visibility</p:attrName>
                                        </p:attrNameLst>
                                      </p:cBhvr>
                                      <p:to>
                                        <p:strVal val="visible"/>
                                      </p:to>
                                    </p:set>
                                    <p:animEffect transition="in" filter="wedge">
                                      <p:cBhvr>
                                        <p:cTn id="84" dur="3000"/>
                                        <p:tgtEl>
                                          <p:spTgt spid="11275"/>
                                        </p:tgtEl>
                                      </p:cBhvr>
                                    </p:animEffect>
                                  </p:childTnLst>
                                </p:cTn>
                              </p:par>
                            </p:childTnLst>
                          </p:cTn>
                        </p:par>
                        <p:par>
                          <p:cTn id="85" fill="hold">
                            <p:stCondLst>
                              <p:cond delay="42000"/>
                            </p:stCondLst>
                            <p:childTnLst>
                              <p:par>
                                <p:cTn id="86" presetID="2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edge">
                                      <p:cBhvr>
                                        <p:cTn id="88" dur="3000"/>
                                        <p:tgtEl>
                                          <p:spTgt spid="26"/>
                                        </p:tgtEl>
                                      </p:cBhvr>
                                    </p:animEffect>
                                  </p:childTnLst>
                                </p:cTn>
                              </p:par>
                            </p:childTnLst>
                          </p:cTn>
                        </p:par>
                        <p:par>
                          <p:cTn id="89" fill="hold">
                            <p:stCondLst>
                              <p:cond delay="45000"/>
                            </p:stCondLst>
                            <p:childTnLst>
                              <p:par>
                                <p:cTn id="90" presetID="2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edge">
                                      <p:cBhvr>
                                        <p:cTn id="92" dur="3000"/>
                                        <p:tgtEl>
                                          <p:spTgt spid="27"/>
                                        </p:tgtEl>
                                      </p:cBhvr>
                                    </p:animEffect>
                                  </p:childTnLst>
                                </p:cTn>
                              </p:par>
                            </p:childTnLst>
                          </p:cTn>
                        </p:par>
                        <p:par>
                          <p:cTn id="93" fill="hold">
                            <p:stCondLst>
                              <p:cond delay="48000"/>
                            </p:stCondLst>
                            <p:childTnLst>
                              <p:par>
                                <p:cTn id="94" presetID="8" presetClass="entr" presetSubtype="16"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diamond(in)">
                                      <p:cBhvr>
                                        <p:cTn id="9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7" grpId="0" animBg="1"/>
      <p:bldP spid="18" grpId="0" animBg="1"/>
      <p:bldP spid="19" grpId="0" animBg="1"/>
      <p:bldP spid="20" grpId="0"/>
      <p:bldP spid="21" grpId="0"/>
      <p:bldP spid="22" grpId="0" animBg="1"/>
      <p:bldP spid="24" grpId="0" animBg="1"/>
      <p:bldP spid="26" grpId="0" animBg="1"/>
      <p:bldP spid="27" grpId="0" animBg="1"/>
      <p:bldP spid="2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14282" y="3071810"/>
            <a:ext cx="8634800" cy="769441"/>
          </a:xfrm>
          <a:prstGeom prst="rect">
            <a:avLst/>
          </a:prstGeom>
          <a:noFill/>
        </p:spPr>
        <p:txBody>
          <a:bodyPr wrap="none" rtlCol="1">
            <a:spAutoFit/>
          </a:bodyPr>
          <a:lstStyle/>
          <a:p>
            <a:r>
              <a:rPr lang="ar-SA" sz="4400" dirty="0" smtClean="0">
                <a:solidFill>
                  <a:schemeClr val="accent4">
                    <a:lumMod val="75000"/>
                  </a:schemeClr>
                </a:solidFill>
                <a:cs typeface="DecoType Naskh Variants" pitchFamily="2" charset="-78"/>
              </a:rPr>
              <a:t>نتأكد من وصول الملف </a:t>
            </a:r>
            <a:r>
              <a:rPr lang="en-US" sz="4400" dirty="0" smtClean="0">
                <a:solidFill>
                  <a:schemeClr val="accent4">
                    <a:lumMod val="75000"/>
                  </a:schemeClr>
                </a:solidFill>
                <a:cs typeface="DecoType Naskh Variants" pitchFamily="2" charset="-78"/>
              </a:rPr>
              <a:t>tab1.php </a:t>
            </a:r>
            <a:r>
              <a:rPr lang="ar-SA" sz="4400" dirty="0" smtClean="0">
                <a:solidFill>
                  <a:schemeClr val="accent4">
                    <a:lumMod val="75000"/>
                  </a:schemeClr>
                </a:solidFill>
                <a:cs typeface="DecoType Naskh Variants" pitchFamily="2" charset="-78"/>
              </a:rPr>
              <a:t> إلى الخادم </a:t>
            </a:r>
            <a:r>
              <a:rPr lang="en-US" sz="4400" dirty="0" smtClean="0">
                <a:solidFill>
                  <a:schemeClr val="accent4">
                    <a:lumMod val="75000"/>
                  </a:schemeClr>
                </a:solidFill>
                <a:cs typeface="DecoType Naskh Variants" pitchFamily="2" charset="-78"/>
              </a:rPr>
              <a:t>www</a:t>
            </a:r>
            <a:endParaRPr lang="ar-SA" sz="4400" dirty="0">
              <a:solidFill>
                <a:schemeClr val="accent4">
                  <a:lumMod val="75000"/>
                </a:schemeClr>
              </a:solidFill>
              <a:cs typeface="DecoType Naskh Variants" pitchFamily="2" charset="-78"/>
            </a:endParaRPr>
          </a:p>
        </p:txBody>
      </p:sp>
      <p:sp>
        <p:nvSpPr>
          <p:cNvPr id="4" name="مربع نص 3"/>
          <p:cNvSpPr txBox="1"/>
          <p:nvPr/>
        </p:nvSpPr>
        <p:spPr>
          <a:xfrm>
            <a:off x="1142976" y="471488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0" y="0"/>
            <a:ext cx="1142976" cy="10001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1"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1928794" y="1643050"/>
            <a:ext cx="785818" cy="11430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2"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7" name="مستطيل مستدير الزوايا 6"/>
          <p:cNvSpPr/>
          <p:nvPr/>
        </p:nvSpPr>
        <p:spPr>
          <a:xfrm>
            <a:off x="1857356" y="1357298"/>
            <a:ext cx="1143008"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3"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ستطيل مستدير الزوايا 8"/>
          <p:cNvSpPr/>
          <p:nvPr/>
        </p:nvSpPr>
        <p:spPr>
          <a:xfrm>
            <a:off x="5429256" y="1428736"/>
            <a:ext cx="1214446" cy="142876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4" name="Picture 6"/>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1" name="مستطيل مستدير الزوايا 10"/>
          <p:cNvSpPr/>
          <p:nvPr/>
        </p:nvSpPr>
        <p:spPr>
          <a:xfrm>
            <a:off x="6572264" y="1428736"/>
            <a:ext cx="1285884"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2295" name="Picture 7"/>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3" name="مستطيل مستدير الزوايا 12"/>
          <p:cNvSpPr/>
          <p:nvPr/>
        </p:nvSpPr>
        <p:spPr>
          <a:xfrm>
            <a:off x="1857356" y="1428736"/>
            <a:ext cx="1285884" cy="135732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1026" name="Picture 2"/>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15" name="مربع نص 14"/>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6" name="مربع نص 1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2400" decel="100000"/>
                                        <p:tgtEl>
                                          <p:spTgt spid="12290"/>
                                        </p:tgtEl>
                                      </p:cBhvr>
                                    </p:animEffect>
                                    <p:anim calcmode="lin" valueType="num">
                                      <p:cBhvr>
                                        <p:cTn id="8" dur="2400" decel="100000" fill="hold"/>
                                        <p:tgtEl>
                                          <p:spTgt spid="12290"/>
                                        </p:tgtEl>
                                        <p:attrNameLst>
                                          <p:attrName>style.rotation</p:attrName>
                                        </p:attrNameLst>
                                      </p:cBhvr>
                                      <p:tavLst>
                                        <p:tav tm="0">
                                          <p:val>
                                            <p:fltVal val="-90"/>
                                          </p:val>
                                        </p:tav>
                                        <p:tav tm="100000">
                                          <p:val>
                                            <p:fltVal val="0"/>
                                          </p:val>
                                        </p:tav>
                                      </p:tavLst>
                                    </p:anim>
                                    <p:anim calcmode="lin" valueType="num">
                                      <p:cBhvr>
                                        <p:cTn id="9" dur="2400" decel="100000" fill="hold"/>
                                        <p:tgtEl>
                                          <p:spTgt spid="12290"/>
                                        </p:tgtEl>
                                        <p:attrNameLst>
                                          <p:attrName>ppt_x</p:attrName>
                                        </p:attrNameLst>
                                      </p:cBhvr>
                                      <p:tavLst>
                                        <p:tav tm="0">
                                          <p:val>
                                            <p:strVal val="#ppt_x+0.4"/>
                                          </p:val>
                                        </p:tav>
                                        <p:tav tm="100000">
                                          <p:val>
                                            <p:strVal val="#ppt_x-0.05"/>
                                          </p:val>
                                        </p:tav>
                                      </p:tavLst>
                                    </p:anim>
                                    <p:anim calcmode="lin" valueType="num">
                                      <p:cBhvr>
                                        <p:cTn id="10" dur="2400" decel="100000" fill="hold"/>
                                        <p:tgtEl>
                                          <p:spTgt spid="1229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1229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1229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12291"/>
                                        </p:tgtEl>
                                        <p:attrNameLst>
                                          <p:attrName>style.visibility</p:attrName>
                                        </p:attrNameLst>
                                      </p:cBhvr>
                                      <p:to>
                                        <p:strVal val="visible"/>
                                      </p:to>
                                    </p:set>
                                    <p:animEffect transition="in" filter="fade">
                                      <p:cBhvr>
                                        <p:cTn id="20" dur="2400" decel="100000"/>
                                        <p:tgtEl>
                                          <p:spTgt spid="12291"/>
                                        </p:tgtEl>
                                      </p:cBhvr>
                                    </p:animEffect>
                                    <p:anim calcmode="lin" valueType="num">
                                      <p:cBhvr>
                                        <p:cTn id="21" dur="2400" decel="100000" fill="hold"/>
                                        <p:tgtEl>
                                          <p:spTgt spid="12291"/>
                                        </p:tgtEl>
                                        <p:attrNameLst>
                                          <p:attrName>style.rotation</p:attrName>
                                        </p:attrNameLst>
                                      </p:cBhvr>
                                      <p:tavLst>
                                        <p:tav tm="0">
                                          <p:val>
                                            <p:fltVal val="-90"/>
                                          </p:val>
                                        </p:tav>
                                        <p:tav tm="100000">
                                          <p:val>
                                            <p:fltVal val="0"/>
                                          </p:val>
                                        </p:tav>
                                      </p:tavLst>
                                    </p:anim>
                                    <p:anim calcmode="lin" valueType="num">
                                      <p:cBhvr>
                                        <p:cTn id="22" dur="2400" decel="100000" fill="hold"/>
                                        <p:tgtEl>
                                          <p:spTgt spid="12291"/>
                                        </p:tgtEl>
                                        <p:attrNameLst>
                                          <p:attrName>ppt_x</p:attrName>
                                        </p:attrNameLst>
                                      </p:cBhvr>
                                      <p:tavLst>
                                        <p:tav tm="0">
                                          <p:val>
                                            <p:strVal val="#ppt_x+0.4"/>
                                          </p:val>
                                        </p:tav>
                                        <p:tav tm="100000">
                                          <p:val>
                                            <p:strVal val="#ppt_x-0.05"/>
                                          </p:val>
                                        </p:tav>
                                      </p:tavLst>
                                    </p:anim>
                                    <p:anim calcmode="lin" valueType="num">
                                      <p:cBhvr>
                                        <p:cTn id="23" dur="2400" decel="100000" fill="hold"/>
                                        <p:tgtEl>
                                          <p:spTgt spid="12291"/>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12291"/>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12291"/>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2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3000"/>
                                        <p:tgtEl>
                                          <p:spTgt spid="5"/>
                                        </p:tgtEl>
                                      </p:cBhvr>
                                    </p:animEffect>
                                  </p:childTnLst>
                                </p:cTn>
                              </p:par>
                            </p:childTnLst>
                          </p:cTn>
                        </p:par>
                        <p:par>
                          <p:cTn id="30" fill="hold">
                            <p:stCondLst>
                              <p:cond delay="12000"/>
                            </p:stCondLst>
                            <p:childTnLst>
                              <p:par>
                                <p:cTn id="31" presetID="30" presetClass="entr" presetSubtype="0" fill="hold" nodeType="afterEffect">
                                  <p:stCondLst>
                                    <p:cond delay="0"/>
                                  </p:stCondLst>
                                  <p:childTnLst>
                                    <p:set>
                                      <p:cBhvr>
                                        <p:cTn id="32" dur="1" fill="hold">
                                          <p:stCondLst>
                                            <p:cond delay="0"/>
                                          </p:stCondLst>
                                        </p:cTn>
                                        <p:tgtEl>
                                          <p:spTgt spid="12292"/>
                                        </p:tgtEl>
                                        <p:attrNameLst>
                                          <p:attrName>style.visibility</p:attrName>
                                        </p:attrNameLst>
                                      </p:cBhvr>
                                      <p:to>
                                        <p:strVal val="visible"/>
                                      </p:to>
                                    </p:set>
                                    <p:animEffect transition="in" filter="fade">
                                      <p:cBhvr>
                                        <p:cTn id="33" dur="2400" decel="100000"/>
                                        <p:tgtEl>
                                          <p:spTgt spid="12292"/>
                                        </p:tgtEl>
                                      </p:cBhvr>
                                    </p:animEffect>
                                    <p:anim calcmode="lin" valueType="num">
                                      <p:cBhvr>
                                        <p:cTn id="34" dur="2400" decel="100000" fill="hold"/>
                                        <p:tgtEl>
                                          <p:spTgt spid="12292"/>
                                        </p:tgtEl>
                                        <p:attrNameLst>
                                          <p:attrName>style.rotation</p:attrName>
                                        </p:attrNameLst>
                                      </p:cBhvr>
                                      <p:tavLst>
                                        <p:tav tm="0">
                                          <p:val>
                                            <p:fltVal val="-90"/>
                                          </p:val>
                                        </p:tav>
                                        <p:tav tm="100000">
                                          <p:val>
                                            <p:fltVal val="0"/>
                                          </p:val>
                                        </p:tav>
                                      </p:tavLst>
                                    </p:anim>
                                    <p:anim calcmode="lin" valueType="num">
                                      <p:cBhvr>
                                        <p:cTn id="35" dur="2400" decel="100000" fill="hold"/>
                                        <p:tgtEl>
                                          <p:spTgt spid="12292"/>
                                        </p:tgtEl>
                                        <p:attrNameLst>
                                          <p:attrName>ppt_x</p:attrName>
                                        </p:attrNameLst>
                                      </p:cBhvr>
                                      <p:tavLst>
                                        <p:tav tm="0">
                                          <p:val>
                                            <p:strVal val="#ppt_x+0.4"/>
                                          </p:val>
                                        </p:tav>
                                        <p:tav tm="100000">
                                          <p:val>
                                            <p:strVal val="#ppt_x-0.05"/>
                                          </p:val>
                                        </p:tav>
                                      </p:tavLst>
                                    </p:anim>
                                    <p:anim calcmode="lin" valueType="num">
                                      <p:cBhvr>
                                        <p:cTn id="36" dur="2400" decel="100000" fill="hold"/>
                                        <p:tgtEl>
                                          <p:spTgt spid="12292"/>
                                        </p:tgtEl>
                                        <p:attrNameLst>
                                          <p:attrName>ppt_y</p:attrName>
                                        </p:attrNameLst>
                                      </p:cBhvr>
                                      <p:tavLst>
                                        <p:tav tm="0">
                                          <p:val>
                                            <p:strVal val="#ppt_y-0.4"/>
                                          </p:val>
                                        </p:tav>
                                        <p:tav tm="100000">
                                          <p:val>
                                            <p:strVal val="#ppt_y+0.1"/>
                                          </p:val>
                                        </p:tav>
                                      </p:tavLst>
                                    </p:anim>
                                    <p:anim calcmode="lin" valueType="num">
                                      <p:cBhvr>
                                        <p:cTn id="37" dur="600" accel="100000" fill="hold">
                                          <p:stCondLst>
                                            <p:cond delay="2400"/>
                                          </p:stCondLst>
                                        </p:cTn>
                                        <p:tgtEl>
                                          <p:spTgt spid="12292"/>
                                        </p:tgtEl>
                                        <p:attrNameLst>
                                          <p:attrName>ppt_x</p:attrName>
                                        </p:attrNameLst>
                                      </p:cBhvr>
                                      <p:tavLst>
                                        <p:tav tm="0">
                                          <p:val>
                                            <p:strVal val="#ppt_x-0.05"/>
                                          </p:val>
                                        </p:tav>
                                        <p:tav tm="100000">
                                          <p:val>
                                            <p:strVal val="#ppt_x"/>
                                          </p:val>
                                        </p:tav>
                                      </p:tavLst>
                                    </p:anim>
                                    <p:anim calcmode="lin" valueType="num">
                                      <p:cBhvr>
                                        <p:cTn id="38" dur="600" accel="100000" fill="hold">
                                          <p:stCondLst>
                                            <p:cond delay="2400"/>
                                          </p:stCondLst>
                                        </p:cTn>
                                        <p:tgtEl>
                                          <p:spTgt spid="12292"/>
                                        </p:tgtEl>
                                        <p:attrNameLst>
                                          <p:attrName>ppt_y</p:attrName>
                                        </p:attrNameLst>
                                      </p:cBhvr>
                                      <p:tavLst>
                                        <p:tav tm="0">
                                          <p:val>
                                            <p:strVal val="#ppt_y+0.1"/>
                                          </p:val>
                                        </p:tav>
                                        <p:tav tm="100000">
                                          <p:val>
                                            <p:strVal val="#ppt_y"/>
                                          </p:val>
                                        </p:tav>
                                      </p:tavLst>
                                    </p:anim>
                                  </p:childTnLst>
                                </p:cTn>
                              </p:par>
                            </p:childTnLst>
                          </p:cTn>
                        </p:par>
                        <p:par>
                          <p:cTn id="39" fill="hold">
                            <p:stCondLst>
                              <p:cond delay="15000"/>
                            </p:stCondLst>
                            <p:childTnLst>
                              <p:par>
                                <p:cTn id="40" presetID="20"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edge">
                                      <p:cBhvr>
                                        <p:cTn id="42" dur="3000"/>
                                        <p:tgtEl>
                                          <p:spTgt spid="7"/>
                                        </p:tgtEl>
                                      </p:cBhvr>
                                    </p:animEffect>
                                  </p:childTnLst>
                                </p:cTn>
                              </p:par>
                            </p:childTnLst>
                          </p:cTn>
                        </p:par>
                        <p:par>
                          <p:cTn id="43" fill="hold">
                            <p:stCondLst>
                              <p:cond delay="18000"/>
                            </p:stCondLst>
                            <p:childTnLst>
                              <p:par>
                                <p:cTn id="44" presetID="30" presetClass="entr" presetSubtype="0" fill="hold" nodeType="afterEffect">
                                  <p:stCondLst>
                                    <p:cond delay="0"/>
                                  </p:stCondLst>
                                  <p:childTnLst>
                                    <p:set>
                                      <p:cBhvr>
                                        <p:cTn id="45" dur="1" fill="hold">
                                          <p:stCondLst>
                                            <p:cond delay="0"/>
                                          </p:stCondLst>
                                        </p:cTn>
                                        <p:tgtEl>
                                          <p:spTgt spid="12293"/>
                                        </p:tgtEl>
                                        <p:attrNameLst>
                                          <p:attrName>style.visibility</p:attrName>
                                        </p:attrNameLst>
                                      </p:cBhvr>
                                      <p:to>
                                        <p:strVal val="visible"/>
                                      </p:to>
                                    </p:set>
                                    <p:animEffect transition="in" filter="fade">
                                      <p:cBhvr>
                                        <p:cTn id="46" dur="2400" decel="100000"/>
                                        <p:tgtEl>
                                          <p:spTgt spid="12293"/>
                                        </p:tgtEl>
                                      </p:cBhvr>
                                    </p:animEffect>
                                    <p:anim calcmode="lin" valueType="num">
                                      <p:cBhvr>
                                        <p:cTn id="47" dur="2400" decel="100000" fill="hold"/>
                                        <p:tgtEl>
                                          <p:spTgt spid="12293"/>
                                        </p:tgtEl>
                                        <p:attrNameLst>
                                          <p:attrName>style.rotation</p:attrName>
                                        </p:attrNameLst>
                                      </p:cBhvr>
                                      <p:tavLst>
                                        <p:tav tm="0">
                                          <p:val>
                                            <p:fltVal val="-90"/>
                                          </p:val>
                                        </p:tav>
                                        <p:tav tm="100000">
                                          <p:val>
                                            <p:fltVal val="0"/>
                                          </p:val>
                                        </p:tav>
                                      </p:tavLst>
                                    </p:anim>
                                    <p:anim calcmode="lin" valueType="num">
                                      <p:cBhvr>
                                        <p:cTn id="48" dur="2400" decel="100000" fill="hold"/>
                                        <p:tgtEl>
                                          <p:spTgt spid="12293"/>
                                        </p:tgtEl>
                                        <p:attrNameLst>
                                          <p:attrName>ppt_x</p:attrName>
                                        </p:attrNameLst>
                                      </p:cBhvr>
                                      <p:tavLst>
                                        <p:tav tm="0">
                                          <p:val>
                                            <p:strVal val="#ppt_x+0.4"/>
                                          </p:val>
                                        </p:tav>
                                        <p:tav tm="100000">
                                          <p:val>
                                            <p:strVal val="#ppt_x-0.05"/>
                                          </p:val>
                                        </p:tav>
                                      </p:tavLst>
                                    </p:anim>
                                    <p:anim calcmode="lin" valueType="num">
                                      <p:cBhvr>
                                        <p:cTn id="49" dur="2400" decel="100000" fill="hold"/>
                                        <p:tgtEl>
                                          <p:spTgt spid="12293"/>
                                        </p:tgtEl>
                                        <p:attrNameLst>
                                          <p:attrName>ppt_y</p:attrName>
                                        </p:attrNameLst>
                                      </p:cBhvr>
                                      <p:tavLst>
                                        <p:tav tm="0">
                                          <p:val>
                                            <p:strVal val="#ppt_y-0.4"/>
                                          </p:val>
                                        </p:tav>
                                        <p:tav tm="100000">
                                          <p:val>
                                            <p:strVal val="#ppt_y+0.1"/>
                                          </p:val>
                                        </p:tav>
                                      </p:tavLst>
                                    </p:anim>
                                    <p:anim calcmode="lin" valueType="num">
                                      <p:cBhvr>
                                        <p:cTn id="50" dur="600" accel="100000" fill="hold">
                                          <p:stCondLst>
                                            <p:cond delay="2400"/>
                                          </p:stCondLst>
                                        </p:cTn>
                                        <p:tgtEl>
                                          <p:spTgt spid="12293"/>
                                        </p:tgtEl>
                                        <p:attrNameLst>
                                          <p:attrName>ppt_x</p:attrName>
                                        </p:attrNameLst>
                                      </p:cBhvr>
                                      <p:tavLst>
                                        <p:tav tm="0">
                                          <p:val>
                                            <p:strVal val="#ppt_x-0.05"/>
                                          </p:val>
                                        </p:tav>
                                        <p:tav tm="100000">
                                          <p:val>
                                            <p:strVal val="#ppt_x"/>
                                          </p:val>
                                        </p:tav>
                                      </p:tavLst>
                                    </p:anim>
                                    <p:anim calcmode="lin" valueType="num">
                                      <p:cBhvr>
                                        <p:cTn id="51" dur="600" accel="100000" fill="hold">
                                          <p:stCondLst>
                                            <p:cond delay="2400"/>
                                          </p:stCondLst>
                                        </p:cTn>
                                        <p:tgtEl>
                                          <p:spTgt spid="12293"/>
                                        </p:tgtEl>
                                        <p:attrNameLst>
                                          <p:attrName>ppt_y</p:attrName>
                                        </p:attrNameLst>
                                      </p:cBhvr>
                                      <p:tavLst>
                                        <p:tav tm="0">
                                          <p:val>
                                            <p:strVal val="#ppt_y+0.1"/>
                                          </p:val>
                                        </p:tav>
                                        <p:tav tm="100000">
                                          <p:val>
                                            <p:strVal val="#ppt_y"/>
                                          </p:val>
                                        </p:tav>
                                      </p:tavLst>
                                    </p:anim>
                                  </p:childTnLst>
                                </p:cTn>
                              </p:par>
                            </p:childTnLst>
                          </p:cTn>
                        </p:par>
                        <p:par>
                          <p:cTn id="52" fill="hold">
                            <p:stCondLst>
                              <p:cond delay="21000"/>
                            </p:stCondLst>
                            <p:childTnLst>
                              <p:par>
                                <p:cTn id="53" presetID="2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3000"/>
                                        <p:tgtEl>
                                          <p:spTgt spid="9"/>
                                        </p:tgtEl>
                                      </p:cBhvr>
                                    </p:animEffect>
                                  </p:childTnLst>
                                </p:cTn>
                              </p:par>
                            </p:childTnLst>
                          </p:cTn>
                        </p:par>
                        <p:par>
                          <p:cTn id="56" fill="hold">
                            <p:stCondLst>
                              <p:cond delay="24000"/>
                            </p:stCondLst>
                            <p:childTnLst>
                              <p:par>
                                <p:cTn id="57" presetID="30" presetClass="entr" presetSubtype="0" fill="hold" nodeType="afterEffect">
                                  <p:stCondLst>
                                    <p:cond delay="0"/>
                                  </p:stCondLst>
                                  <p:childTnLst>
                                    <p:set>
                                      <p:cBhvr>
                                        <p:cTn id="58" dur="1" fill="hold">
                                          <p:stCondLst>
                                            <p:cond delay="0"/>
                                          </p:stCondLst>
                                        </p:cTn>
                                        <p:tgtEl>
                                          <p:spTgt spid="12294"/>
                                        </p:tgtEl>
                                        <p:attrNameLst>
                                          <p:attrName>style.visibility</p:attrName>
                                        </p:attrNameLst>
                                      </p:cBhvr>
                                      <p:to>
                                        <p:strVal val="visible"/>
                                      </p:to>
                                    </p:set>
                                    <p:animEffect transition="in" filter="fade">
                                      <p:cBhvr>
                                        <p:cTn id="59" dur="2400" decel="100000"/>
                                        <p:tgtEl>
                                          <p:spTgt spid="12294"/>
                                        </p:tgtEl>
                                      </p:cBhvr>
                                    </p:animEffect>
                                    <p:anim calcmode="lin" valueType="num">
                                      <p:cBhvr>
                                        <p:cTn id="60" dur="2400" decel="100000" fill="hold"/>
                                        <p:tgtEl>
                                          <p:spTgt spid="12294"/>
                                        </p:tgtEl>
                                        <p:attrNameLst>
                                          <p:attrName>style.rotation</p:attrName>
                                        </p:attrNameLst>
                                      </p:cBhvr>
                                      <p:tavLst>
                                        <p:tav tm="0">
                                          <p:val>
                                            <p:fltVal val="-90"/>
                                          </p:val>
                                        </p:tav>
                                        <p:tav tm="100000">
                                          <p:val>
                                            <p:fltVal val="0"/>
                                          </p:val>
                                        </p:tav>
                                      </p:tavLst>
                                    </p:anim>
                                    <p:anim calcmode="lin" valueType="num">
                                      <p:cBhvr>
                                        <p:cTn id="61" dur="2400" decel="100000" fill="hold"/>
                                        <p:tgtEl>
                                          <p:spTgt spid="12294"/>
                                        </p:tgtEl>
                                        <p:attrNameLst>
                                          <p:attrName>ppt_x</p:attrName>
                                        </p:attrNameLst>
                                      </p:cBhvr>
                                      <p:tavLst>
                                        <p:tav tm="0">
                                          <p:val>
                                            <p:strVal val="#ppt_x+0.4"/>
                                          </p:val>
                                        </p:tav>
                                        <p:tav tm="100000">
                                          <p:val>
                                            <p:strVal val="#ppt_x-0.05"/>
                                          </p:val>
                                        </p:tav>
                                      </p:tavLst>
                                    </p:anim>
                                    <p:anim calcmode="lin" valueType="num">
                                      <p:cBhvr>
                                        <p:cTn id="62" dur="2400" decel="100000" fill="hold"/>
                                        <p:tgtEl>
                                          <p:spTgt spid="12294"/>
                                        </p:tgtEl>
                                        <p:attrNameLst>
                                          <p:attrName>ppt_y</p:attrName>
                                        </p:attrNameLst>
                                      </p:cBhvr>
                                      <p:tavLst>
                                        <p:tav tm="0">
                                          <p:val>
                                            <p:strVal val="#ppt_y-0.4"/>
                                          </p:val>
                                        </p:tav>
                                        <p:tav tm="100000">
                                          <p:val>
                                            <p:strVal val="#ppt_y+0.1"/>
                                          </p:val>
                                        </p:tav>
                                      </p:tavLst>
                                    </p:anim>
                                    <p:anim calcmode="lin" valueType="num">
                                      <p:cBhvr>
                                        <p:cTn id="63" dur="600" accel="100000" fill="hold">
                                          <p:stCondLst>
                                            <p:cond delay="2400"/>
                                          </p:stCondLst>
                                        </p:cTn>
                                        <p:tgtEl>
                                          <p:spTgt spid="12294"/>
                                        </p:tgtEl>
                                        <p:attrNameLst>
                                          <p:attrName>ppt_x</p:attrName>
                                        </p:attrNameLst>
                                      </p:cBhvr>
                                      <p:tavLst>
                                        <p:tav tm="0">
                                          <p:val>
                                            <p:strVal val="#ppt_x-0.05"/>
                                          </p:val>
                                        </p:tav>
                                        <p:tav tm="100000">
                                          <p:val>
                                            <p:strVal val="#ppt_x"/>
                                          </p:val>
                                        </p:tav>
                                      </p:tavLst>
                                    </p:anim>
                                    <p:anim calcmode="lin" valueType="num">
                                      <p:cBhvr>
                                        <p:cTn id="64" dur="600" accel="100000" fill="hold">
                                          <p:stCondLst>
                                            <p:cond delay="2400"/>
                                          </p:stCondLst>
                                        </p:cTn>
                                        <p:tgtEl>
                                          <p:spTgt spid="12294"/>
                                        </p:tgtEl>
                                        <p:attrNameLst>
                                          <p:attrName>ppt_y</p:attrName>
                                        </p:attrNameLst>
                                      </p:cBhvr>
                                      <p:tavLst>
                                        <p:tav tm="0">
                                          <p:val>
                                            <p:strVal val="#ppt_y+0.1"/>
                                          </p:val>
                                        </p:tav>
                                        <p:tav tm="100000">
                                          <p:val>
                                            <p:strVal val="#ppt_y"/>
                                          </p:val>
                                        </p:tav>
                                      </p:tavLst>
                                    </p:anim>
                                  </p:childTnLst>
                                </p:cTn>
                              </p:par>
                            </p:childTnLst>
                          </p:cTn>
                        </p:par>
                        <p:par>
                          <p:cTn id="65" fill="hold">
                            <p:stCondLst>
                              <p:cond delay="27000"/>
                            </p:stCondLst>
                            <p:childTnLst>
                              <p:par>
                                <p:cTn id="66" presetID="20"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edge">
                                      <p:cBhvr>
                                        <p:cTn id="68" dur="3000"/>
                                        <p:tgtEl>
                                          <p:spTgt spid="11"/>
                                        </p:tgtEl>
                                      </p:cBhvr>
                                    </p:animEffect>
                                  </p:childTnLst>
                                </p:cTn>
                              </p:par>
                            </p:childTnLst>
                          </p:cTn>
                        </p:par>
                        <p:par>
                          <p:cTn id="69" fill="hold">
                            <p:stCondLst>
                              <p:cond delay="30000"/>
                            </p:stCondLst>
                            <p:childTnLst>
                              <p:par>
                                <p:cTn id="70" presetID="30" presetClass="entr" presetSubtype="0" fill="hold" nodeType="afterEffect">
                                  <p:stCondLst>
                                    <p:cond delay="0"/>
                                  </p:stCondLst>
                                  <p:childTnLst>
                                    <p:set>
                                      <p:cBhvr>
                                        <p:cTn id="71" dur="1" fill="hold">
                                          <p:stCondLst>
                                            <p:cond delay="0"/>
                                          </p:stCondLst>
                                        </p:cTn>
                                        <p:tgtEl>
                                          <p:spTgt spid="12295"/>
                                        </p:tgtEl>
                                        <p:attrNameLst>
                                          <p:attrName>style.visibility</p:attrName>
                                        </p:attrNameLst>
                                      </p:cBhvr>
                                      <p:to>
                                        <p:strVal val="visible"/>
                                      </p:to>
                                    </p:set>
                                    <p:animEffect transition="in" filter="fade">
                                      <p:cBhvr>
                                        <p:cTn id="72" dur="2400" decel="100000"/>
                                        <p:tgtEl>
                                          <p:spTgt spid="12295"/>
                                        </p:tgtEl>
                                      </p:cBhvr>
                                    </p:animEffect>
                                    <p:anim calcmode="lin" valueType="num">
                                      <p:cBhvr>
                                        <p:cTn id="73" dur="2400" decel="100000" fill="hold"/>
                                        <p:tgtEl>
                                          <p:spTgt spid="12295"/>
                                        </p:tgtEl>
                                        <p:attrNameLst>
                                          <p:attrName>style.rotation</p:attrName>
                                        </p:attrNameLst>
                                      </p:cBhvr>
                                      <p:tavLst>
                                        <p:tav tm="0">
                                          <p:val>
                                            <p:fltVal val="-90"/>
                                          </p:val>
                                        </p:tav>
                                        <p:tav tm="100000">
                                          <p:val>
                                            <p:fltVal val="0"/>
                                          </p:val>
                                        </p:tav>
                                      </p:tavLst>
                                    </p:anim>
                                    <p:anim calcmode="lin" valueType="num">
                                      <p:cBhvr>
                                        <p:cTn id="74" dur="2400" decel="100000" fill="hold"/>
                                        <p:tgtEl>
                                          <p:spTgt spid="12295"/>
                                        </p:tgtEl>
                                        <p:attrNameLst>
                                          <p:attrName>ppt_x</p:attrName>
                                        </p:attrNameLst>
                                      </p:cBhvr>
                                      <p:tavLst>
                                        <p:tav tm="0">
                                          <p:val>
                                            <p:strVal val="#ppt_x+0.4"/>
                                          </p:val>
                                        </p:tav>
                                        <p:tav tm="100000">
                                          <p:val>
                                            <p:strVal val="#ppt_x-0.05"/>
                                          </p:val>
                                        </p:tav>
                                      </p:tavLst>
                                    </p:anim>
                                    <p:anim calcmode="lin" valueType="num">
                                      <p:cBhvr>
                                        <p:cTn id="75" dur="2400" decel="100000" fill="hold"/>
                                        <p:tgtEl>
                                          <p:spTgt spid="12295"/>
                                        </p:tgtEl>
                                        <p:attrNameLst>
                                          <p:attrName>ppt_y</p:attrName>
                                        </p:attrNameLst>
                                      </p:cBhvr>
                                      <p:tavLst>
                                        <p:tav tm="0">
                                          <p:val>
                                            <p:strVal val="#ppt_y-0.4"/>
                                          </p:val>
                                        </p:tav>
                                        <p:tav tm="100000">
                                          <p:val>
                                            <p:strVal val="#ppt_y+0.1"/>
                                          </p:val>
                                        </p:tav>
                                      </p:tavLst>
                                    </p:anim>
                                    <p:anim calcmode="lin" valueType="num">
                                      <p:cBhvr>
                                        <p:cTn id="76" dur="600" accel="100000" fill="hold">
                                          <p:stCondLst>
                                            <p:cond delay="2400"/>
                                          </p:stCondLst>
                                        </p:cTn>
                                        <p:tgtEl>
                                          <p:spTgt spid="12295"/>
                                        </p:tgtEl>
                                        <p:attrNameLst>
                                          <p:attrName>ppt_x</p:attrName>
                                        </p:attrNameLst>
                                      </p:cBhvr>
                                      <p:tavLst>
                                        <p:tav tm="0">
                                          <p:val>
                                            <p:strVal val="#ppt_x-0.05"/>
                                          </p:val>
                                        </p:tav>
                                        <p:tav tm="100000">
                                          <p:val>
                                            <p:strVal val="#ppt_x"/>
                                          </p:val>
                                        </p:tav>
                                      </p:tavLst>
                                    </p:anim>
                                    <p:anim calcmode="lin" valueType="num">
                                      <p:cBhvr>
                                        <p:cTn id="77" dur="600" accel="100000" fill="hold">
                                          <p:stCondLst>
                                            <p:cond delay="2400"/>
                                          </p:stCondLst>
                                        </p:cTn>
                                        <p:tgtEl>
                                          <p:spTgt spid="12295"/>
                                        </p:tgtEl>
                                        <p:attrNameLst>
                                          <p:attrName>ppt_y</p:attrName>
                                        </p:attrNameLst>
                                      </p:cBhvr>
                                      <p:tavLst>
                                        <p:tav tm="0">
                                          <p:val>
                                            <p:strVal val="#ppt_y+0.1"/>
                                          </p:val>
                                        </p:tav>
                                        <p:tav tm="100000">
                                          <p:val>
                                            <p:strVal val="#ppt_y"/>
                                          </p:val>
                                        </p:tav>
                                      </p:tavLst>
                                    </p:anim>
                                  </p:childTnLst>
                                </p:cTn>
                              </p:par>
                            </p:childTnLst>
                          </p:cTn>
                        </p:par>
                        <p:par>
                          <p:cTn id="78" fill="hold">
                            <p:stCondLst>
                              <p:cond delay="33000"/>
                            </p:stCondLst>
                            <p:childTnLst>
                              <p:par>
                                <p:cTn id="79" presetID="2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edge">
                                      <p:cBhvr>
                                        <p:cTn id="81" dur="3000"/>
                                        <p:tgtEl>
                                          <p:spTgt spid="13"/>
                                        </p:tgtEl>
                                      </p:cBhvr>
                                    </p:animEffect>
                                  </p:childTnLst>
                                </p:cTn>
                              </p:par>
                            </p:childTnLst>
                          </p:cTn>
                        </p:par>
                        <p:par>
                          <p:cTn id="82" fill="hold">
                            <p:stCondLst>
                              <p:cond delay="36000"/>
                            </p:stCondLst>
                            <p:childTnLst>
                              <p:par>
                                <p:cTn id="83" presetID="30" presetClass="entr" presetSubtype="0" fill="hold" nodeType="afterEffect">
                                  <p:stCondLst>
                                    <p:cond delay="0"/>
                                  </p:stCondLst>
                                  <p:childTnLst>
                                    <p:set>
                                      <p:cBhvr>
                                        <p:cTn id="84" dur="1" fill="hold">
                                          <p:stCondLst>
                                            <p:cond delay="0"/>
                                          </p:stCondLst>
                                        </p:cTn>
                                        <p:tgtEl>
                                          <p:spTgt spid="1026"/>
                                        </p:tgtEl>
                                        <p:attrNameLst>
                                          <p:attrName>style.visibility</p:attrName>
                                        </p:attrNameLst>
                                      </p:cBhvr>
                                      <p:to>
                                        <p:strVal val="visible"/>
                                      </p:to>
                                    </p:set>
                                    <p:animEffect transition="in" filter="fade">
                                      <p:cBhvr>
                                        <p:cTn id="85" dur="2400" decel="100000"/>
                                        <p:tgtEl>
                                          <p:spTgt spid="1026"/>
                                        </p:tgtEl>
                                      </p:cBhvr>
                                    </p:animEffect>
                                    <p:anim calcmode="lin" valueType="num">
                                      <p:cBhvr>
                                        <p:cTn id="86" dur="2400" decel="100000" fill="hold"/>
                                        <p:tgtEl>
                                          <p:spTgt spid="1026"/>
                                        </p:tgtEl>
                                        <p:attrNameLst>
                                          <p:attrName>style.rotation</p:attrName>
                                        </p:attrNameLst>
                                      </p:cBhvr>
                                      <p:tavLst>
                                        <p:tav tm="0">
                                          <p:val>
                                            <p:fltVal val="-90"/>
                                          </p:val>
                                        </p:tav>
                                        <p:tav tm="100000">
                                          <p:val>
                                            <p:fltVal val="0"/>
                                          </p:val>
                                        </p:tav>
                                      </p:tavLst>
                                    </p:anim>
                                    <p:anim calcmode="lin" valueType="num">
                                      <p:cBhvr>
                                        <p:cTn id="87" dur="2400" decel="100000" fill="hold"/>
                                        <p:tgtEl>
                                          <p:spTgt spid="1026"/>
                                        </p:tgtEl>
                                        <p:attrNameLst>
                                          <p:attrName>ppt_x</p:attrName>
                                        </p:attrNameLst>
                                      </p:cBhvr>
                                      <p:tavLst>
                                        <p:tav tm="0">
                                          <p:val>
                                            <p:strVal val="#ppt_x+0.4"/>
                                          </p:val>
                                        </p:tav>
                                        <p:tav tm="100000">
                                          <p:val>
                                            <p:strVal val="#ppt_x-0.05"/>
                                          </p:val>
                                        </p:tav>
                                      </p:tavLst>
                                    </p:anim>
                                    <p:anim calcmode="lin" valueType="num">
                                      <p:cBhvr>
                                        <p:cTn id="88" dur="2400" decel="100000" fill="hold"/>
                                        <p:tgtEl>
                                          <p:spTgt spid="1026"/>
                                        </p:tgtEl>
                                        <p:attrNameLst>
                                          <p:attrName>ppt_y</p:attrName>
                                        </p:attrNameLst>
                                      </p:cBhvr>
                                      <p:tavLst>
                                        <p:tav tm="0">
                                          <p:val>
                                            <p:strVal val="#ppt_y-0.4"/>
                                          </p:val>
                                        </p:tav>
                                        <p:tav tm="100000">
                                          <p:val>
                                            <p:strVal val="#ppt_y+0.1"/>
                                          </p:val>
                                        </p:tav>
                                      </p:tavLst>
                                    </p:anim>
                                    <p:anim calcmode="lin" valueType="num">
                                      <p:cBhvr>
                                        <p:cTn id="89" dur="600" accel="100000" fill="hold">
                                          <p:stCondLst>
                                            <p:cond delay="2400"/>
                                          </p:stCondLst>
                                        </p:cTn>
                                        <p:tgtEl>
                                          <p:spTgt spid="1026"/>
                                        </p:tgtEl>
                                        <p:attrNameLst>
                                          <p:attrName>ppt_x</p:attrName>
                                        </p:attrNameLst>
                                      </p:cBhvr>
                                      <p:tavLst>
                                        <p:tav tm="0">
                                          <p:val>
                                            <p:strVal val="#ppt_x-0.05"/>
                                          </p:val>
                                        </p:tav>
                                        <p:tav tm="100000">
                                          <p:val>
                                            <p:strVal val="#ppt_x"/>
                                          </p:val>
                                        </p:tav>
                                      </p:tavLst>
                                    </p:anim>
                                    <p:anim calcmode="lin" valueType="num">
                                      <p:cBhvr>
                                        <p:cTn id="90" dur="600" accel="100000" fill="hold">
                                          <p:stCondLst>
                                            <p:cond delay="2400"/>
                                          </p:stCondLst>
                                        </p:cTn>
                                        <p:tgtEl>
                                          <p:spTgt spid="1026"/>
                                        </p:tgtEl>
                                        <p:attrNameLst>
                                          <p:attrName>ppt_y</p:attrName>
                                        </p:attrNameLst>
                                      </p:cBhvr>
                                      <p:tavLst>
                                        <p:tav tm="0">
                                          <p:val>
                                            <p:strVal val="#ppt_y+0.1"/>
                                          </p:val>
                                        </p:tav>
                                        <p:tav tm="100000">
                                          <p:val>
                                            <p:strVal val="#ppt_y"/>
                                          </p:val>
                                        </p:tav>
                                      </p:tavLst>
                                    </p:anim>
                                  </p:childTnLst>
                                </p:cTn>
                              </p:par>
                            </p:childTnLst>
                          </p:cTn>
                        </p:par>
                        <p:par>
                          <p:cTn id="91" fill="hold">
                            <p:stCondLst>
                              <p:cond delay="39000"/>
                            </p:stCondLst>
                            <p:childTnLst>
                              <p:par>
                                <p:cTn id="92" presetID="8" presetClass="entr" presetSubtype="16"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diamond(in)">
                                      <p:cBhvr>
                                        <p:cTn id="9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285720" y="285728"/>
            <a:ext cx="8582741" cy="2554545"/>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لتفعيل إنشاء الجدول في قاعدة البيانات </a:t>
            </a:r>
            <a:r>
              <a:rPr lang="en-US" sz="4000" dirty="0" smtClean="0">
                <a:solidFill>
                  <a:schemeClr val="accent4">
                    <a:lumMod val="75000"/>
                  </a:schemeClr>
                </a:solidFill>
                <a:cs typeface="DecoType Naskh Variants" pitchFamily="2" charset="-78"/>
              </a:rPr>
              <a:t>adel </a:t>
            </a:r>
            <a:r>
              <a:rPr lang="ar-SA" sz="4000" dirty="0" smtClean="0">
                <a:solidFill>
                  <a:schemeClr val="accent4">
                    <a:lumMod val="75000"/>
                  </a:schemeClr>
                </a:solidFill>
                <a:cs typeface="DecoType Naskh Variants" pitchFamily="2" charset="-78"/>
              </a:rPr>
              <a:t> يستطيع الآن </a:t>
            </a:r>
            <a:endParaRPr lang="ar-SA" sz="4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كل </a:t>
            </a:r>
            <a:r>
              <a:rPr lang="ar-SA" sz="4000" dirty="0" smtClean="0">
                <a:solidFill>
                  <a:schemeClr val="accent4">
                    <a:lumMod val="75000"/>
                  </a:schemeClr>
                </a:solidFill>
                <a:cs typeface="DecoType Naskh Variants" pitchFamily="2" charset="-78"/>
              </a:rPr>
              <a:t>مستخدم في الشبكة </a:t>
            </a:r>
            <a:r>
              <a:rPr lang="ar-SA" sz="4000" dirty="0" smtClean="0">
                <a:solidFill>
                  <a:schemeClr val="accent4">
                    <a:lumMod val="75000"/>
                  </a:schemeClr>
                </a:solidFill>
                <a:cs typeface="DecoType Naskh Variants" pitchFamily="2" charset="-78"/>
              </a:rPr>
              <a:t> استدعاء الملف</a:t>
            </a:r>
          </a:p>
          <a:p>
            <a:pPr algn="ct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tab1.php</a:t>
            </a:r>
            <a:endParaRPr lang="ar-SA" sz="4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 </a:t>
            </a:r>
            <a:r>
              <a:rPr lang="ar-SA" sz="4000" dirty="0" smtClean="0">
                <a:solidFill>
                  <a:schemeClr val="accent4">
                    <a:lumMod val="75000"/>
                  </a:schemeClr>
                </a:solidFill>
                <a:cs typeface="DecoType Naskh Variants" pitchFamily="2" charset="-78"/>
              </a:rPr>
              <a:t>باستخدام المستعرض وطلب العنوان التالي:</a:t>
            </a:r>
            <a:endParaRPr lang="ar-SA" sz="4000" dirty="0">
              <a:solidFill>
                <a:schemeClr val="accent4">
                  <a:lumMod val="75000"/>
                </a:schemeClr>
              </a:solidFill>
              <a:cs typeface="DecoType Naskh Variants" pitchFamily="2" charset="-78"/>
            </a:endParaRPr>
          </a:p>
        </p:txBody>
      </p:sp>
      <p:sp>
        <p:nvSpPr>
          <p:cNvPr id="3" name="مربع نص 2"/>
          <p:cNvSpPr txBox="1"/>
          <p:nvPr/>
        </p:nvSpPr>
        <p:spPr>
          <a:xfrm>
            <a:off x="0" y="3000372"/>
            <a:ext cx="9125191" cy="769441"/>
          </a:xfrm>
          <a:prstGeom prst="rect">
            <a:avLst/>
          </a:prstGeom>
          <a:noFill/>
        </p:spPr>
        <p:txBody>
          <a:bodyPr wrap="none" rtlCol="1">
            <a:spAutoFit/>
          </a:bodyPr>
          <a:lstStyle/>
          <a:p>
            <a:pPr algn="r" rtl="0"/>
            <a:r>
              <a:rPr lang="en-US" sz="4400" dirty="0" smtClean="0">
                <a:solidFill>
                  <a:schemeClr val="accent4">
                    <a:lumMod val="75000"/>
                  </a:schemeClr>
                </a:solidFill>
                <a:cs typeface="DecoType Naskh Variants" pitchFamily="2" charset="-78"/>
              </a:rPr>
              <a:t>http://www.ksu.sa/users/h-a/tab1.php</a:t>
            </a:r>
            <a:endParaRPr lang="ar-SA" sz="4400" dirty="0">
              <a:solidFill>
                <a:schemeClr val="accent4">
                  <a:lumMod val="75000"/>
                </a:schemeClr>
              </a:solidFill>
              <a:cs typeface="DecoType Naskh Variants" pitchFamily="2" charset="-78"/>
            </a:endParaRPr>
          </a:p>
        </p:txBody>
      </p:sp>
      <p:sp>
        <p:nvSpPr>
          <p:cNvPr id="4" name="مربع نص 3"/>
          <p:cNvSpPr txBox="1"/>
          <p:nvPr/>
        </p:nvSpPr>
        <p:spPr>
          <a:xfrm>
            <a:off x="214282" y="4276090"/>
            <a:ext cx="8643998" cy="1938992"/>
          </a:xfrm>
          <a:prstGeom prst="rect">
            <a:avLst/>
          </a:prstGeom>
          <a:noFill/>
        </p:spPr>
        <p:txBody>
          <a:bodyPr wrap="square" rtlCol="1">
            <a:spAutoFit/>
          </a:bodyPr>
          <a:lstStyle/>
          <a:p>
            <a:pPr algn="just"/>
            <a:r>
              <a:rPr lang="ar-SA" sz="4000" dirty="0" smtClean="0">
                <a:solidFill>
                  <a:schemeClr val="accent4">
                    <a:lumMod val="75000"/>
                  </a:schemeClr>
                </a:solidFill>
                <a:cs typeface="DecoType Naskh Variants" pitchFamily="2" charset="-78"/>
              </a:rPr>
              <a:t>وكون أن إنشاء الجداول لا يتم إلا مرة واحدة وكون أن هذا الأمر لا </a:t>
            </a:r>
            <a:r>
              <a:rPr lang="ar-SA" sz="4000" dirty="0" smtClean="0">
                <a:solidFill>
                  <a:schemeClr val="accent4">
                    <a:lumMod val="75000"/>
                  </a:schemeClr>
                </a:solidFill>
                <a:cs typeface="DecoType Naskh Variants" pitchFamily="2" charset="-78"/>
              </a:rPr>
              <a:t>يعني  </a:t>
            </a:r>
            <a:r>
              <a:rPr lang="ar-SA" sz="4000" dirty="0" smtClean="0">
                <a:solidFill>
                  <a:schemeClr val="accent4">
                    <a:lumMod val="75000"/>
                  </a:schemeClr>
                </a:solidFill>
                <a:cs typeface="DecoType Naskh Variants" pitchFamily="2" charset="-78"/>
              </a:rPr>
              <a:t>إلا صاحب قاعدة البيانات </a:t>
            </a:r>
            <a:r>
              <a:rPr lang="en-US" sz="4000" dirty="0" smtClean="0">
                <a:solidFill>
                  <a:schemeClr val="accent4">
                    <a:lumMod val="75000"/>
                  </a:schemeClr>
                </a:solidFill>
                <a:cs typeface="DecoType Naskh Variants" pitchFamily="2" charset="-78"/>
              </a:rPr>
              <a:t>adel</a:t>
            </a:r>
            <a:r>
              <a:rPr lang="ar-SA" sz="4000" dirty="0" smtClean="0">
                <a:solidFill>
                  <a:schemeClr val="accent4">
                    <a:lumMod val="75000"/>
                  </a:schemeClr>
                </a:solidFill>
                <a:cs typeface="DecoType Naskh Variants" pitchFamily="2" charset="-78"/>
              </a:rPr>
              <a:t> فإن هذا الملف ينفذ مرة واحدة ثم يحذف من الموقع</a:t>
            </a:r>
            <a:endParaRPr lang="ar-SA" sz="4000" dirty="0">
              <a:solidFill>
                <a:schemeClr val="accent4">
                  <a:lumMod val="75000"/>
                </a:schemeClr>
              </a:solidFill>
              <a:cs typeface="DecoType Naskh Variants" pitchFamily="2" charset="-78"/>
            </a:endParaRPr>
          </a:p>
        </p:txBody>
      </p:sp>
      <p:sp>
        <p:nvSpPr>
          <p:cNvPr id="6" name="مربع نص 5"/>
          <p:cNvSpPr txBox="1"/>
          <p:nvPr/>
        </p:nvSpPr>
        <p:spPr>
          <a:xfrm>
            <a:off x="357158" y="128586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2000"/>
                                        <p:tgtEl>
                                          <p:spTgt spid="3"/>
                                        </p:tgtEl>
                                      </p:cBhvr>
                                    </p:animEffect>
                                  </p:childTnLst>
                                </p:cTn>
                              </p:par>
                            </p:childTnLst>
                          </p:cTn>
                        </p:par>
                        <p:par>
                          <p:cTn id="12" fill="hold">
                            <p:stCondLst>
                              <p:cond delay="4000"/>
                            </p:stCondLst>
                            <p:childTnLst>
                              <p:par>
                                <p:cTn id="13" presetID="4"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in)">
                                      <p:cBhvr>
                                        <p:cTn id="15" dur="2000"/>
                                        <p:tgtEl>
                                          <p:spTgt spid="4"/>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357158" y="857232"/>
            <a:ext cx="8501122" cy="2831544"/>
          </a:xfrm>
          <a:prstGeom prst="rect">
            <a:avLst/>
          </a:prstGeom>
          <a:noFill/>
        </p:spPr>
        <p:txBody>
          <a:bodyPr wrap="square" rtlCol="1">
            <a:spAutoFit/>
          </a:bodyPr>
          <a:lstStyle/>
          <a:p>
            <a:r>
              <a:rPr lang="ar-SA" sz="4000" dirty="0" smtClean="0">
                <a:solidFill>
                  <a:schemeClr val="accent4">
                    <a:lumMod val="75000"/>
                  </a:schemeClr>
                </a:solidFill>
                <a:cs typeface="DecoType Naskh Variants" pitchFamily="2" charset="-78"/>
              </a:rPr>
              <a:t>يقوم المستخدم </a:t>
            </a:r>
            <a:r>
              <a:rPr lang="en-US" sz="4000" dirty="0" smtClean="0">
                <a:solidFill>
                  <a:schemeClr val="accent4">
                    <a:lumMod val="75000"/>
                  </a:schemeClr>
                </a:solidFill>
                <a:cs typeface="DecoType Naskh Variants" pitchFamily="2" charset="-78"/>
              </a:rPr>
              <a:t>adel</a:t>
            </a:r>
            <a:r>
              <a:rPr lang="ar-SA" sz="4000" dirty="0" smtClean="0">
                <a:solidFill>
                  <a:schemeClr val="accent4">
                    <a:lumMod val="75000"/>
                  </a:schemeClr>
                </a:solidFill>
                <a:cs typeface="DecoType Naskh Variants" pitchFamily="2" charset="-78"/>
              </a:rPr>
              <a:t> من أي نقطة في الشبكة باستدعاء </a:t>
            </a:r>
            <a:r>
              <a:rPr lang="ar-SA" sz="4000" dirty="0" smtClean="0">
                <a:solidFill>
                  <a:schemeClr val="accent4">
                    <a:lumMod val="75000"/>
                  </a:schemeClr>
                </a:solidFill>
                <a:cs typeface="DecoType Naskh Variants" pitchFamily="2" charset="-78"/>
              </a:rPr>
              <a:t>الملف</a:t>
            </a:r>
          </a:p>
          <a:p>
            <a:pPr algn="ctr"/>
            <a:endParaRPr lang="ar-SA" sz="4000" dirty="0" smtClean="0">
              <a:solidFill>
                <a:schemeClr val="accent4">
                  <a:lumMod val="75000"/>
                </a:schemeClr>
              </a:solidFill>
              <a:cs typeface="DecoType Naskh Variants" pitchFamily="2" charset="-78"/>
            </a:endParaRPr>
          </a:p>
          <a:p>
            <a:pPr algn="ctr"/>
            <a:r>
              <a:rPr lang="ar-SA" sz="4000" dirty="0" smtClean="0">
                <a:solidFill>
                  <a:schemeClr val="accent4">
                    <a:lumMod val="75000"/>
                  </a:schemeClr>
                </a:solidFill>
                <a:cs typeface="DecoType Naskh Variants" pitchFamily="2" charset="-78"/>
              </a:rPr>
              <a:t> </a:t>
            </a:r>
            <a:r>
              <a:rPr lang="en-US" sz="4000" dirty="0" smtClean="0">
                <a:solidFill>
                  <a:schemeClr val="accent4">
                    <a:lumMod val="75000"/>
                  </a:schemeClr>
                </a:solidFill>
                <a:cs typeface="DecoType Naskh Variants" pitchFamily="2" charset="-78"/>
              </a:rPr>
              <a:t>tab1.php</a:t>
            </a:r>
            <a:r>
              <a:rPr lang="ar-SA" sz="4000" dirty="0" smtClean="0">
                <a:solidFill>
                  <a:schemeClr val="accent4">
                    <a:lumMod val="75000"/>
                  </a:schemeClr>
                </a:solidFill>
                <a:cs typeface="DecoType Naskh Variants" pitchFamily="2" charset="-78"/>
              </a:rPr>
              <a:t> </a:t>
            </a:r>
            <a:endParaRPr lang="ar-SA" sz="4000" dirty="0" smtClean="0">
              <a:solidFill>
                <a:schemeClr val="accent4">
                  <a:lumMod val="75000"/>
                </a:schemeClr>
              </a:solidFill>
              <a:cs typeface="DecoType Naskh Variants" pitchFamily="2" charset="-78"/>
            </a:endParaRPr>
          </a:p>
          <a:p>
            <a:r>
              <a:rPr lang="ar-SA" sz="4000" dirty="0" smtClean="0">
                <a:solidFill>
                  <a:schemeClr val="accent4">
                    <a:lumMod val="75000"/>
                  </a:schemeClr>
                </a:solidFill>
                <a:cs typeface="DecoType Naskh Variants" pitchFamily="2" charset="-78"/>
              </a:rPr>
              <a:t>على </a:t>
            </a:r>
            <a:r>
              <a:rPr lang="ar-SA" sz="4000" dirty="0" smtClean="0">
                <a:solidFill>
                  <a:schemeClr val="accent4">
                    <a:lumMod val="75000"/>
                  </a:schemeClr>
                </a:solidFill>
                <a:cs typeface="DecoType Naskh Variants" pitchFamily="2" charset="-78"/>
              </a:rPr>
              <a:t>النحو التالي:</a:t>
            </a:r>
          </a:p>
          <a:p>
            <a:endParaRPr lang="ar-SA" dirty="0"/>
          </a:p>
        </p:txBody>
      </p:sp>
      <p:sp>
        <p:nvSpPr>
          <p:cNvPr id="3" name="مربع نص 2"/>
          <p:cNvSpPr txBox="1"/>
          <p:nvPr/>
        </p:nvSpPr>
        <p:spPr>
          <a:xfrm>
            <a:off x="357158" y="4500570"/>
            <a:ext cx="8305736" cy="707886"/>
          </a:xfrm>
          <a:prstGeom prst="rect">
            <a:avLst/>
          </a:prstGeom>
          <a:noFill/>
        </p:spPr>
        <p:txBody>
          <a:bodyPr wrap="none" rtlCol="1">
            <a:spAutoFit/>
          </a:bodyPr>
          <a:lstStyle/>
          <a:p>
            <a:pPr algn="r" rtl="0"/>
            <a:r>
              <a:rPr lang="en-US" sz="4000" dirty="0" smtClean="0">
                <a:solidFill>
                  <a:schemeClr val="accent4">
                    <a:lumMod val="75000"/>
                  </a:schemeClr>
                </a:solidFill>
                <a:cs typeface="DecoType Naskh Variants" pitchFamily="2" charset="-78"/>
              </a:rPr>
              <a:t>http://www.ksu.sa/users/h-a/tab1.php</a:t>
            </a:r>
            <a:endParaRPr lang="ar-SA" sz="4000" dirty="0">
              <a:solidFill>
                <a:schemeClr val="accent4">
                  <a:lumMod val="75000"/>
                </a:schemeClr>
              </a:solidFill>
              <a:cs typeface="DecoType Naskh Variants" pitchFamily="2" charset="-78"/>
            </a:endParaRPr>
          </a:p>
        </p:txBody>
      </p:sp>
      <p:sp>
        <p:nvSpPr>
          <p:cNvPr id="5" name="مربع نص 4"/>
          <p:cNvSpPr txBox="1"/>
          <p:nvPr/>
        </p:nvSpPr>
        <p:spPr>
          <a:xfrm>
            <a:off x="1071538" y="264318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8987" y="0"/>
            <a:ext cx="9125013" cy="6858000"/>
          </a:xfrm>
          <a:prstGeom prst="rect">
            <a:avLst/>
          </a:prstGeom>
          <a:noFill/>
          <a:ln w="9525">
            <a:noFill/>
            <a:miter lim="800000"/>
            <a:headEnd/>
            <a:tailEnd/>
          </a:ln>
          <a:effectLst/>
        </p:spPr>
      </p:pic>
      <p:sp>
        <p:nvSpPr>
          <p:cNvPr id="19" name="مستطيل مستدير الزوايا 18"/>
          <p:cNvSpPr/>
          <p:nvPr/>
        </p:nvSpPr>
        <p:spPr>
          <a:xfrm>
            <a:off x="6879770" y="2699656"/>
            <a:ext cx="1764195" cy="372153"/>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Rectangle 3"/>
          <p:cNvSpPr/>
          <p:nvPr/>
        </p:nvSpPr>
        <p:spPr>
          <a:xfrm>
            <a:off x="0" y="0"/>
            <a:ext cx="9144000" cy="6858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5" name="Picture 2"/>
          <p:cNvPicPr>
            <a:picLocks noChangeAspect="1" noChangeArrowheads="1"/>
          </p:cNvPicPr>
          <p:nvPr/>
        </p:nvPicPr>
        <p:blipFill>
          <a:blip r:embed="rId3"/>
          <a:srcRect l="697"/>
          <a:stretch>
            <a:fillRect/>
          </a:stretch>
        </p:blipFill>
        <p:spPr bwMode="auto">
          <a:xfrm>
            <a:off x="2623127" y="1228725"/>
            <a:ext cx="3925311" cy="4400550"/>
          </a:xfrm>
          <a:prstGeom prst="rect">
            <a:avLst/>
          </a:prstGeom>
          <a:noFill/>
          <a:ln w="9525">
            <a:noFill/>
            <a:miter lim="800000"/>
            <a:headEnd/>
            <a:tailEnd/>
          </a:ln>
          <a:effectLst/>
        </p:spPr>
      </p:pic>
      <p:sp>
        <p:nvSpPr>
          <p:cNvPr id="6" name="مربع نص 5"/>
          <p:cNvSpPr txBox="1"/>
          <p:nvPr/>
        </p:nvSpPr>
        <p:spPr>
          <a:xfrm>
            <a:off x="0" y="5842337"/>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spd="slow" advClick="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400" decel="100000"/>
                                        <p:tgtEl>
                                          <p:spTgt spid="2050"/>
                                        </p:tgtEl>
                                      </p:cBhvr>
                                    </p:animEffect>
                                    <p:anim calcmode="lin" valueType="num">
                                      <p:cBhvr>
                                        <p:cTn id="8" dur="2400" decel="100000" fill="hold"/>
                                        <p:tgtEl>
                                          <p:spTgt spid="2050"/>
                                        </p:tgtEl>
                                        <p:attrNameLst>
                                          <p:attrName>style.rotation</p:attrName>
                                        </p:attrNameLst>
                                      </p:cBhvr>
                                      <p:tavLst>
                                        <p:tav tm="0">
                                          <p:val>
                                            <p:fltVal val="-90"/>
                                          </p:val>
                                        </p:tav>
                                        <p:tav tm="100000">
                                          <p:val>
                                            <p:fltVal val="0"/>
                                          </p:val>
                                        </p:tav>
                                      </p:tavLst>
                                    </p:anim>
                                    <p:anim calcmode="lin" valueType="num">
                                      <p:cBhvr>
                                        <p:cTn id="9" dur="2400" decel="100000" fill="hold"/>
                                        <p:tgtEl>
                                          <p:spTgt spid="2050"/>
                                        </p:tgtEl>
                                        <p:attrNameLst>
                                          <p:attrName>ppt_x</p:attrName>
                                        </p:attrNameLst>
                                      </p:cBhvr>
                                      <p:tavLst>
                                        <p:tav tm="0">
                                          <p:val>
                                            <p:strVal val="#ppt_x+0.4"/>
                                          </p:val>
                                        </p:tav>
                                        <p:tav tm="100000">
                                          <p:val>
                                            <p:strVal val="#ppt_x-0.05"/>
                                          </p:val>
                                        </p:tav>
                                      </p:tavLst>
                                    </p:anim>
                                    <p:anim calcmode="lin" valueType="num">
                                      <p:cBhvr>
                                        <p:cTn id="10" dur="2400" decel="100000" fill="hold"/>
                                        <p:tgtEl>
                                          <p:spTgt spid="205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05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05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edge">
                                      <p:cBhvr>
                                        <p:cTn id="16" dur="2000"/>
                                        <p:tgtEl>
                                          <p:spTgt spid="19"/>
                                        </p:tgtEl>
                                      </p:cBhvr>
                                    </p:animEffect>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amond(in)">
                                      <p:cBhvr>
                                        <p:cTn id="20" dur="2000"/>
                                        <p:tgtEl>
                                          <p:spTgt spid="4"/>
                                        </p:tgtEl>
                                      </p:cBhvr>
                                    </p:animEffect>
                                  </p:childTnLst>
                                </p:cTn>
                              </p:par>
                            </p:childTnLst>
                          </p:cTn>
                        </p:par>
                        <p:par>
                          <p:cTn id="21" fill="hold">
                            <p:stCondLst>
                              <p:cond delay="7000"/>
                            </p:stCondLst>
                            <p:childTnLst>
                              <p:par>
                                <p:cTn id="22" presetID="49" presetClass="entr" presetSubtype="0" decel="10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3000" fill="hold"/>
                                        <p:tgtEl>
                                          <p:spTgt spid="5"/>
                                        </p:tgtEl>
                                        <p:attrNameLst>
                                          <p:attrName>ppt_w</p:attrName>
                                        </p:attrNameLst>
                                      </p:cBhvr>
                                      <p:tavLst>
                                        <p:tav tm="0">
                                          <p:val>
                                            <p:fltVal val="0"/>
                                          </p:val>
                                        </p:tav>
                                        <p:tav tm="100000">
                                          <p:val>
                                            <p:strVal val="#ppt_w"/>
                                          </p:val>
                                        </p:tav>
                                      </p:tavLst>
                                    </p:anim>
                                    <p:anim calcmode="lin" valueType="num">
                                      <p:cBhvr>
                                        <p:cTn id="25" dur="3000" fill="hold"/>
                                        <p:tgtEl>
                                          <p:spTgt spid="5"/>
                                        </p:tgtEl>
                                        <p:attrNameLst>
                                          <p:attrName>ppt_h</p:attrName>
                                        </p:attrNameLst>
                                      </p:cBhvr>
                                      <p:tavLst>
                                        <p:tav tm="0">
                                          <p:val>
                                            <p:fltVal val="0"/>
                                          </p:val>
                                        </p:tav>
                                        <p:tav tm="100000">
                                          <p:val>
                                            <p:strVal val="#ppt_h"/>
                                          </p:val>
                                        </p:tav>
                                      </p:tavLst>
                                    </p:anim>
                                    <p:anim calcmode="lin" valueType="num">
                                      <p:cBhvr>
                                        <p:cTn id="26" dur="3000" fill="hold"/>
                                        <p:tgtEl>
                                          <p:spTgt spid="5"/>
                                        </p:tgtEl>
                                        <p:attrNameLst>
                                          <p:attrName>style.rotation</p:attrName>
                                        </p:attrNameLst>
                                      </p:cBhvr>
                                      <p:tavLst>
                                        <p:tav tm="0">
                                          <p:val>
                                            <p:fltVal val="360"/>
                                          </p:val>
                                        </p:tav>
                                        <p:tav tm="100000">
                                          <p:val>
                                            <p:fltVal val="0"/>
                                          </p:val>
                                        </p:tav>
                                      </p:tavLst>
                                    </p:anim>
                                    <p:animEffect transition="in" filter="fade">
                                      <p:cBhvr>
                                        <p:cTn id="27" dur="3000"/>
                                        <p:tgtEl>
                                          <p:spTgt spid="5"/>
                                        </p:tgtEl>
                                      </p:cBhvr>
                                    </p:animEffect>
                                  </p:childTnLst>
                                </p:cTn>
                              </p:par>
                            </p:childTnLst>
                          </p:cTn>
                        </p:par>
                        <p:par>
                          <p:cTn id="28" fill="hold">
                            <p:stCondLst>
                              <p:cond delay="10000"/>
                            </p:stCondLst>
                            <p:childTnLst>
                              <p:par>
                                <p:cTn id="29" presetID="8"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amond(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 grpId="0" animBg="1"/>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142908" y="785794"/>
            <a:ext cx="3500462" cy="85725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شكل بيضاوي 3"/>
          <p:cNvSpPr/>
          <p:nvPr/>
        </p:nvSpPr>
        <p:spPr>
          <a:xfrm>
            <a:off x="785786" y="0"/>
            <a:ext cx="2928958" cy="107154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6" name="مربع نص 5"/>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400" decel="100000"/>
                                        <p:tgtEl>
                                          <p:spTgt spid="2050"/>
                                        </p:tgtEl>
                                      </p:cBhvr>
                                    </p:animEffect>
                                    <p:anim calcmode="lin" valueType="num">
                                      <p:cBhvr>
                                        <p:cTn id="8" dur="2400" decel="100000" fill="hold"/>
                                        <p:tgtEl>
                                          <p:spTgt spid="2050"/>
                                        </p:tgtEl>
                                        <p:attrNameLst>
                                          <p:attrName>style.rotation</p:attrName>
                                        </p:attrNameLst>
                                      </p:cBhvr>
                                      <p:tavLst>
                                        <p:tav tm="0">
                                          <p:val>
                                            <p:fltVal val="-90"/>
                                          </p:val>
                                        </p:tav>
                                        <p:tav tm="100000">
                                          <p:val>
                                            <p:fltVal val="0"/>
                                          </p:val>
                                        </p:tav>
                                      </p:tavLst>
                                    </p:anim>
                                    <p:anim calcmode="lin" valueType="num">
                                      <p:cBhvr>
                                        <p:cTn id="9" dur="2400" decel="100000" fill="hold"/>
                                        <p:tgtEl>
                                          <p:spTgt spid="2050"/>
                                        </p:tgtEl>
                                        <p:attrNameLst>
                                          <p:attrName>ppt_x</p:attrName>
                                        </p:attrNameLst>
                                      </p:cBhvr>
                                      <p:tavLst>
                                        <p:tav tm="0">
                                          <p:val>
                                            <p:strVal val="#ppt_x+0.4"/>
                                          </p:val>
                                        </p:tav>
                                        <p:tav tm="100000">
                                          <p:val>
                                            <p:strVal val="#ppt_x-0.05"/>
                                          </p:val>
                                        </p:tav>
                                      </p:tavLst>
                                    </p:anim>
                                    <p:anim calcmode="lin" valueType="num">
                                      <p:cBhvr>
                                        <p:cTn id="10" dur="2400" decel="100000" fill="hold"/>
                                        <p:tgtEl>
                                          <p:spTgt spid="2050"/>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050"/>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050"/>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3000"/>
                                        <p:tgtEl>
                                          <p:spTgt spid="4"/>
                                        </p:tgtEl>
                                      </p:cBhvr>
                                    </p:animEffect>
                                  </p:childTnLst>
                                </p:cTn>
                              </p:par>
                            </p:childTnLst>
                          </p:cTn>
                        </p:par>
                        <p:par>
                          <p:cTn id="17" fill="hold">
                            <p:stCondLst>
                              <p:cond delay="6000"/>
                            </p:stCondLst>
                            <p:childTnLst>
                              <p:par>
                                <p:cTn id="18" presetID="49" presetClass="entr" presetSubtype="0" decel="10000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3000" fill="hold"/>
                                        <p:tgtEl>
                                          <p:spTgt spid="3"/>
                                        </p:tgtEl>
                                        <p:attrNameLst>
                                          <p:attrName>ppt_w</p:attrName>
                                        </p:attrNameLst>
                                      </p:cBhvr>
                                      <p:tavLst>
                                        <p:tav tm="0">
                                          <p:val>
                                            <p:fltVal val="0"/>
                                          </p:val>
                                        </p:tav>
                                        <p:tav tm="100000">
                                          <p:val>
                                            <p:strVal val="#ppt_w"/>
                                          </p:val>
                                        </p:tav>
                                      </p:tavLst>
                                    </p:anim>
                                    <p:anim calcmode="lin" valueType="num">
                                      <p:cBhvr>
                                        <p:cTn id="21" dur="3000" fill="hold"/>
                                        <p:tgtEl>
                                          <p:spTgt spid="3"/>
                                        </p:tgtEl>
                                        <p:attrNameLst>
                                          <p:attrName>ppt_h</p:attrName>
                                        </p:attrNameLst>
                                      </p:cBhvr>
                                      <p:tavLst>
                                        <p:tav tm="0">
                                          <p:val>
                                            <p:fltVal val="0"/>
                                          </p:val>
                                        </p:tav>
                                        <p:tav tm="100000">
                                          <p:val>
                                            <p:strVal val="#ppt_h"/>
                                          </p:val>
                                        </p:tav>
                                      </p:tavLst>
                                    </p:anim>
                                    <p:anim calcmode="lin" valueType="num">
                                      <p:cBhvr>
                                        <p:cTn id="22" dur="3000" fill="hold"/>
                                        <p:tgtEl>
                                          <p:spTgt spid="3"/>
                                        </p:tgtEl>
                                        <p:attrNameLst>
                                          <p:attrName>style.rotation</p:attrName>
                                        </p:attrNameLst>
                                      </p:cBhvr>
                                      <p:tavLst>
                                        <p:tav tm="0">
                                          <p:val>
                                            <p:fltVal val="360"/>
                                          </p:val>
                                        </p:tav>
                                        <p:tav tm="100000">
                                          <p:val>
                                            <p:fltVal val="0"/>
                                          </p:val>
                                        </p:tav>
                                      </p:tavLst>
                                    </p:anim>
                                    <p:animEffect transition="in" filter="fade">
                                      <p:cBhvr>
                                        <p:cTn id="23" dur="3000"/>
                                        <p:tgtEl>
                                          <p:spTgt spid="3"/>
                                        </p:tgtEl>
                                      </p:cBhvr>
                                    </p:animEffect>
                                  </p:childTnLst>
                                </p:cTn>
                              </p:par>
                            </p:childTnLst>
                          </p:cTn>
                        </p:par>
                        <p:par>
                          <p:cTn id="24" fill="hold">
                            <p:stCondLst>
                              <p:cond delay="9000"/>
                            </p:stCondLst>
                            <p:childTnLst>
                              <p:par>
                                <p:cTn id="25" presetID="8"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2786058"/>
            <a:ext cx="9144000" cy="923330"/>
          </a:xfrm>
          <a:prstGeom prst="rect">
            <a:avLst/>
          </a:prstGeom>
          <a:noFill/>
        </p:spPr>
        <p:txBody>
          <a:bodyPr wrap="square" rtlCol="1">
            <a:spAutoFit/>
          </a:bodyPr>
          <a:lstStyle/>
          <a:p>
            <a:pPr algn="ctr"/>
            <a:r>
              <a:rPr lang="ar-SA" sz="5400" dirty="0" smtClean="0">
                <a:solidFill>
                  <a:schemeClr val="accent4">
                    <a:lumMod val="75000"/>
                  </a:schemeClr>
                </a:solidFill>
                <a:cs typeface="DecoType Naskh Variants" pitchFamily="2" charset="-78"/>
              </a:rPr>
              <a:t>لنتأكد من إنشاء الجدول</a:t>
            </a:r>
            <a:endParaRPr lang="ar-SA" sz="5400" dirty="0">
              <a:solidFill>
                <a:schemeClr val="accent4">
                  <a:lumMod val="75000"/>
                </a:schemeClr>
              </a:solidFill>
              <a:cs typeface="DecoType Naskh Variants" pitchFamily="2" charset="-78"/>
            </a:endParaRPr>
          </a:p>
        </p:txBody>
      </p:sp>
      <p:sp>
        <p:nvSpPr>
          <p:cNvPr id="4" name="مربع نص 3"/>
          <p:cNvSpPr txBox="1"/>
          <p:nvPr/>
        </p:nvSpPr>
        <p:spPr>
          <a:xfrm>
            <a:off x="1142976" y="5072074"/>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428596" y="6072206"/>
            <a:ext cx="1071570" cy="78579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3075"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شكل بيضاوي 4"/>
          <p:cNvSpPr/>
          <p:nvPr/>
        </p:nvSpPr>
        <p:spPr>
          <a:xfrm>
            <a:off x="714348" y="0"/>
            <a:ext cx="2143140" cy="100010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500034" y="2071678"/>
            <a:ext cx="4214842" cy="35719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3076"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ربع نص 8"/>
          <p:cNvSpPr txBox="1"/>
          <p:nvPr/>
        </p:nvSpPr>
        <p:spPr>
          <a:xfrm>
            <a:off x="3714744" y="3967847"/>
            <a:ext cx="535724" cy="369332"/>
          </a:xfrm>
          <a:prstGeom prst="rect">
            <a:avLst/>
          </a:prstGeom>
          <a:noFill/>
        </p:spPr>
        <p:txBody>
          <a:bodyPr wrap="none" rtlCol="1">
            <a:spAutoFit/>
          </a:bodyPr>
          <a:lstStyle/>
          <a:p>
            <a:r>
              <a:rPr lang="en-US" b="1" dirty="0" smtClean="0">
                <a:solidFill>
                  <a:srgbClr val="C00000"/>
                </a:solidFill>
              </a:rPr>
              <a:t>123</a:t>
            </a:r>
            <a:endParaRPr lang="ar-SA" b="1" dirty="0">
              <a:solidFill>
                <a:srgbClr val="C00000"/>
              </a:solidFill>
            </a:endParaRPr>
          </a:p>
        </p:txBody>
      </p:sp>
      <p:pic>
        <p:nvPicPr>
          <p:cNvPr id="3078" name="Picture 6"/>
          <p:cNvPicPr>
            <a:picLocks noChangeAspect="1" noChangeArrowheads="1"/>
          </p:cNvPicPr>
          <p:nvPr/>
        </p:nvPicPr>
        <p:blipFill>
          <a:blip r:embed="rId6"/>
          <a:srcRect/>
          <a:stretch>
            <a:fillRect/>
          </a:stretch>
        </p:blipFill>
        <p:spPr bwMode="auto">
          <a:xfrm>
            <a:off x="-1" y="0"/>
            <a:ext cx="9144000" cy="6858000"/>
          </a:xfrm>
          <a:prstGeom prst="rect">
            <a:avLst/>
          </a:prstGeom>
          <a:noFill/>
          <a:ln w="9525">
            <a:noFill/>
            <a:miter lim="800000"/>
            <a:headEnd/>
            <a:tailEnd/>
          </a:ln>
          <a:effectLst/>
        </p:spPr>
      </p:pic>
      <p:sp>
        <p:nvSpPr>
          <p:cNvPr id="11" name="شكل بيضاوي 10"/>
          <p:cNvSpPr/>
          <p:nvPr/>
        </p:nvSpPr>
        <p:spPr>
          <a:xfrm>
            <a:off x="-142908" y="2643182"/>
            <a:ext cx="1285884" cy="128588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ربع نص 11"/>
          <p:cNvSpPr txBox="1"/>
          <p:nvPr/>
        </p:nvSpPr>
        <p:spPr>
          <a:xfrm>
            <a:off x="785786" y="450057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3" name="مربع نص 12"/>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400" decel="100000"/>
                                        <p:tgtEl>
                                          <p:spTgt spid="3074"/>
                                        </p:tgtEl>
                                      </p:cBhvr>
                                    </p:animEffect>
                                    <p:anim calcmode="lin" valueType="num">
                                      <p:cBhvr>
                                        <p:cTn id="8" dur="2400" decel="100000" fill="hold"/>
                                        <p:tgtEl>
                                          <p:spTgt spid="3074"/>
                                        </p:tgtEl>
                                        <p:attrNameLst>
                                          <p:attrName>style.rotation</p:attrName>
                                        </p:attrNameLst>
                                      </p:cBhvr>
                                      <p:tavLst>
                                        <p:tav tm="0">
                                          <p:val>
                                            <p:fltVal val="-90"/>
                                          </p:val>
                                        </p:tav>
                                        <p:tav tm="100000">
                                          <p:val>
                                            <p:fltVal val="0"/>
                                          </p:val>
                                        </p:tav>
                                      </p:tavLst>
                                    </p:anim>
                                    <p:anim calcmode="lin" valueType="num">
                                      <p:cBhvr>
                                        <p:cTn id="9" dur="2400" decel="100000" fill="hold"/>
                                        <p:tgtEl>
                                          <p:spTgt spid="3074"/>
                                        </p:tgtEl>
                                        <p:attrNameLst>
                                          <p:attrName>ppt_x</p:attrName>
                                        </p:attrNameLst>
                                      </p:cBhvr>
                                      <p:tavLst>
                                        <p:tav tm="0">
                                          <p:val>
                                            <p:strVal val="#ppt_x+0.4"/>
                                          </p:val>
                                        </p:tav>
                                        <p:tav tm="100000">
                                          <p:val>
                                            <p:strVal val="#ppt_x-0.05"/>
                                          </p:val>
                                        </p:tav>
                                      </p:tavLst>
                                    </p:anim>
                                    <p:anim calcmode="lin" valueType="num">
                                      <p:cBhvr>
                                        <p:cTn id="10" dur="2400" decel="100000" fill="hold"/>
                                        <p:tgtEl>
                                          <p:spTgt spid="3074"/>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3074"/>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3074"/>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fade">
                                      <p:cBhvr>
                                        <p:cTn id="20" dur="2400" decel="100000"/>
                                        <p:tgtEl>
                                          <p:spTgt spid="3075"/>
                                        </p:tgtEl>
                                      </p:cBhvr>
                                    </p:animEffect>
                                    <p:anim calcmode="lin" valueType="num">
                                      <p:cBhvr>
                                        <p:cTn id="21" dur="2400" decel="100000" fill="hold"/>
                                        <p:tgtEl>
                                          <p:spTgt spid="3075"/>
                                        </p:tgtEl>
                                        <p:attrNameLst>
                                          <p:attrName>style.rotation</p:attrName>
                                        </p:attrNameLst>
                                      </p:cBhvr>
                                      <p:tavLst>
                                        <p:tav tm="0">
                                          <p:val>
                                            <p:fltVal val="-90"/>
                                          </p:val>
                                        </p:tav>
                                        <p:tav tm="100000">
                                          <p:val>
                                            <p:fltVal val="0"/>
                                          </p:val>
                                        </p:tav>
                                      </p:tavLst>
                                    </p:anim>
                                    <p:anim calcmode="lin" valueType="num">
                                      <p:cBhvr>
                                        <p:cTn id="22" dur="2400" decel="100000" fill="hold"/>
                                        <p:tgtEl>
                                          <p:spTgt spid="3075"/>
                                        </p:tgtEl>
                                        <p:attrNameLst>
                                          <p:attrName>ppt_x</p:attrName>
                                        </p:attrNameLst>
                                      </p:cBhvr>
                                      <p:tavLst>
                                        <p:tav tm="0">
                                          <p:val>
                                            <p:strVal val="#ppt_x+0.4"/>
                                          </p:val>
                                        </p:tav>
                                        <p:tav tm="100000">
                                          <p:val>
                                            <p:strVal val="#ppt_x-0.05"/>
                                          </p:val>
                                        </p:tav>
                                      </p:tavLst>
                                    </p:anim>
                                    <p:anim calcmode="lin" valueType="num">
                                      <p:cBhvr>
                                        <p:cTn id="23" dur="2400" decel="100000" fill="hold"/>
                                        <p:tgtEl>
                                          <p:spTgt spid="3075"/>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3075"/>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3075"/>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2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3000"/>
                                        <p:tgtEl>
                                          <p:spTgt spid="5"/>
                                        </p:tgtEl>
                                      </p:cBhvr>
                                    </p:animEffect>
                                  </p:childTnLst>
                                </p:cTn>
                              </p:par>
                            </p:childTnLst>
                          </p:cTn>
                        </p:par>
                        <p:par>
                          <p:cTn id="30" fill="hold">
                            <p:stCondLst>
                              <p:cond delay="12000"/>
                            </p:stCondLst>
                            <p:childTnLst>
                              <p:par>
                                <p:cTn id="31" presetID="2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edge">
                                      <p:cBhvr>
                                        <p:cTn id="33" dur="3000"/>
                                        <p:tgtEl>
                                          <p:spTgt spid="6"/>
                                        </p:tgtEl>
                                      </p:cBhvr>
                                    </p:animEffect>
                                  </p:childTnLst>
                                </p:cTn>
                              </p:par>
                            </p:childTnLst>
                          </p:cTn>
                        </p:par>
                        <p:par>
                          <p:cTn id="34" fill="hold">
                            <p:stCondLst>
                              <p:cond delay="15000"/>
                            </p:stCondLst>
                            <p:childTnLst>
                              <p:par>
                                <p:cTn id="35" presetID="30" presetClass="entr" presetSubtype="0" fill="hold" nodeType="afterEffect">
                                  <p:stCondLst>
                                    <p:cond delay="0"/>
                                  </p:stCondLst>
                                  <p:childTnLst>
                                    <p:set>
                                      <p:cBhvr>
                                        <p:cTn id="36" dur="1" fill="hold">
                                          <p:stCondLst>
                                            <p:cond delay="0"/>
                                          </p:stCondLst>
                                        </p:cTn>
                                        <p:tgtEl>
                                          <p:spTgt spid="3076"/>
                                        </p:tgtEl>
                                        <p:attrNameLst>
                                          <p:attrName>style.visibility</p:attrName>
                                        </p:attrNameLst>
                                      </p:cBhvr>
                                      <p:to>
                                        <p:strVal val="visible"/>
                                      </p:to>
                                    </p:set>
                                    <p:animEffect transition="in" filter="fade">
                                      <p:cBhvr>
                                        <p:cTn id="37" dur="2400" decel="100000"/>
                                        <p:tgtEl>
                                          <p:spTgt spid="3076"/>
                                        </p:tgtEl>
                                      </p:cBhvr>
                                    </p:animEffect>
                                    <p:anim calcmode="lin" valueType="num">
                                      <p:cBhvr>
                                        <p:cTn id="38" dur="2400" decel="100000" fill="hold"/>
                                        <p:tgtEl>
                                          <p:spTgt spid="3076"/>
                                        </p:tgtEl>
                                        <p:attrNameLst>
                                          <p:attrName>style.rotation</p:attrName>
                                        </p:attrNameLst>
                                      </p:cBhvr>
                                      <p:tavLst>
                                        <p:tav tm="0">
                                          <p:val>
                                            <p:fltVal val="-90"/>
                                          </p:val>
                                        </p:tav>
                                        <p:tav tm="100000">
                                          <p:val>
                                            <p:fltVal val="0"/>
                                          </p:val>
                                        </p:tav>
                                      </p:tavLst>
                                    </p:anim>
                                    <p:anim calcmode="lin" valueType="num">
                                      <p:cBhvr>
                                        <p:cTn id="39" dur="2400" decel="100000" fill="hold"/>
                                        <p:tgtEl>
                                          <p:spTgt spid="3076"/>
                                        </p:tgtEl>
                                        <p:attrNameLst>
                                          <p:attrName>ppt_x</p:attrName>
                                        </p:attrNameLst>
                                      </p:cBhvr>
                                      <p:tavLst>
                                        <p:tav tm="0">
                                          <p:val>
                                            <p:strVal val="#ppt_x+0.4"/>
                                          </p:val>
                                        </p:tav>
                                        <p:tav tm="100000">
                                          <p:val>
                                            <p:strVal val="#ppt_x-0.05"/>
                                          </p:val>
                                        </p:tav>
                                      </p:tavLst>
                                    </p:anim>
                                    <p:anim calcmode="lin" valueType="num">
                                      <p:cBhvr>
                                        <p:cTn id="40" dur="2400" decel="100000" fill="hold"/>
                                        <p:tgtEl>
                                          <p:spTgt spid="3076"/>
                                        </p:tgtEl>
                                        <p:attrNameLst>
                                          <p:attrName>ppt_y</p:attrName>
                                        </p:attrNameLst>
                                      </p:cBhvr>
                                      <p:tavLst>
                                        <p:tav tm="0">
                                          <p:val>
                                            <p:strVal val="#ppt_y-0.4"/>
                                          </p:val>
                                        </p:tav>
                                        <p:tav tm="100000">
                                          <p:val>
                                            <p:strVal val="#ppt_y+0.1"/>
                                          </p:val>
                                        </p:tav>
                                      </p:tavLst>
                                    </p:anim>
                                    <p:anim calcmode="lin" valueType="num">
                                      <p:cBhvr>
                                        <p:cTn id="41" dur="600" accel="100000" fill="hold">
                                          <p:stCondLst>
                                            <p:cond delay="2400"/>
                                          </p:stCondLst>
                                        </p:cTn>
                                        <p:tgtEl>
                                          <p:spTgt spid="3076"/>
                                        </p:tgtEl>
                                        <p:attrNameLst>
                                          <p:attrName>ppt_x</p:attrName>
                                        </p:attrNameLst>
                                      </p:cBhvr>
                                      <p:tavLst>
                                        <p:tav tm="0">
                                          <p:val>
                                            <p:strVal val="#ppt_x-0.05"/>
                                          </p:val>
                                        </p:tav>
                                        <p:tav tm="100000">
                                          <p:val>
                                            <p:strVal val="#ppt_x"/>
                                          </p:val>
                                        </p:tav>
                                      </p:tavLst>
                                    </p:anim>
                                    <p:anim calcmode="lin" valueType="num">
                                      <p:cBhvr>
                                        <p:cTn id="42" dur="600" accel="100000" fill="hold">
                                          <p:stCondLst>
                                            <p:cond delay="2400"/>
                                          </p:stCondLst>
                                        </p:cTn>
                                        <p:tgtEl>
                                          <p:spTgt spid="3076"/>
                                        </p:tgtEl>
                                        <p:attrNameLst>
                                          <p:attrName>ppt_y</p:attrName>
                                        </p:attrNameLst>
                                      </p:cBhvr>
                                      <p:tavLst>
                                        <p:tav tm="0">
                                          <p:val>
                                            <p:strVal val="#ppt_y+0.1"/>
                                          </p:val>
                                        </p:tav>
                                        <p:tav tm="100000">
                                          <p:val>
                                            <p:strVal val="#ppt_y"/>
                                          </p:val>
                                        </p:tav>
                                      </p:tavLst>
                                    </p:anim>
                                  </p:childTnLst>
                                </p:cTn>
                              </p:par>
                            </p:childTnLst>
                          </p:cTn>
                        </p:par>
                        <p:par>
                          <p:cTn id="43" fill="hold">
                            <p:stCondLst>
                              <p:cond delay="18000"/>
                            </p:stCondLst>
                            <p:childTnLst>
                              <p:par>
                                <p:cTn id="44" presetID="30" presetClass="entr" presetSubtype="0" fill="hold" nodeType="afterEffect">
                                  <p:stCondLst>
                                    <p:cond delay="0"/>
                                  </p:stCondLst>
                                  <p:childTnLst>
                                    <p:set>
                                      <p:cBhvr>
                                        <p:cTn id="45" dur="1" fill="hold">
                                          <p:stCondLst>
                                            <p:cond delay="0"/>
                                          </p:stCondLst>
                                        </p:cTn>
                                        <p:tgtEl>
                                          <p:spTgt spid="3077"/>
                                        </p:tgtEl>
                                        <p:attrNameLst>
                                          <p:attrName>style.visibility</p:attrName>
                                        </p:attrNameLst>
                                      </p:cBhvr>
                                      <p:to>
                                        <p:strVal val="visible"/>
                                      </p:to>
                                    </p:set>
                                    <p:animEffect transition="in" filter="fade">
                                      <p:cBhvr>
                                        <p:cTn id="46" dur="2400" decel="100000"/>
                                        <p:tgtEl>
                                          <p:spTgt spid="3077"/>
                                        </p:tgtEl>
                                      </p:cBhvr>
                                    </p:animEffect>
                                    <p:anim calcmode="lin" valueType="num">
                                      <p:cBhvr>
                                        <p:cTn id="47" dur="2400" decel="100000" fill="hold"/>
                                        <p:tgtEl>
                                          <p:spTgt spid="3077"/>
                                        </p:tgtEl>
                                        <p:attrNameLst>
                                          <p:attrName>style.rotation</p:attrName>
                                        </p:attrNameLst>
                                      </p:cBhvr>
                                      <p:tavLst>
                                        <p:tav tm="0">
                                          <p:val>
                                            <p:fltVal val="-90"/>
                                          </p:val>
                                        </p:tav>
                                        <p:tav tm="100000">
                                          <p:val>
                                            <p:fltVal val="0"/>
                                          </p:val>
                                        </p:tav>
                                      </p:tavLst>
                                    </p:anim>
                                    <p:anim calcmode="lin" valueType="num">
                                      <p:cBhvr>
                                        <p:cTn id="48" dur="2400" decel="100000" fill="hold"/>
                                        <p:tgtEl>
                                          <p:spTgt spid="3077"/>
                                        </p:tgtEl>
                                        <p:attrNameLst>
                                          <p:attrName>ppt_x</p:attrName>
                                        </p:attrNameLst>
                                      </p:cBhvr>
                                      <p:tavLst>
                                        <p:tav tm="0">
                                          <p:val>
                                            <p:strVal val="#ppt_x+0.4"/>
                                          </p:val>
                                        </p:tav>
                                        <p:tav tm="100000">
                                          <p:val>
                                            <p:strVal val="#ppt_x-0.05"/>
                                          </p:val>
                                        </p:tav>
                                      </p:tavLst>
                                    </p:anim>
                                    <p:anim calcmode="lin" valueType="num">
                                      <p:cBhvr>
                                        <p:cTn id="49" dur="2400" decel="100000" fill="hold"/>
                                        <p:tgtEl>
                                          <p:spTgt spid="3077"/>
                                        </p:tgtEl>
                                        <p:attrNameLst>
                                          <p:attrName>ppt_y</p:attrName>
                                        </p:attrNameLst>
                                      </p:cBhvr>
                                      <p:tavLst>
                                        <p:tav tm="0">
                                          <p:val>
                                            <p:strVal val="#ppt_y-0.4"/>
                                          </p:val>
                                        </p:tav>
                                        <p:tav tm="100000">
                                          <p:val>
                                            <p:strVal val="#ppt_y+0.1"/>
                                          </p:val>
                                        </p:tav>
                                      </p:tavLst>
                                    </p:anim>
                                    <p:anim calcmode="lin" valueType="num">
                                      <p:cBhvr>
                                        <p:cTn id="50" dur="600" accel="100000" fill="hold">
                                          <p:stCondLst>
                                            <p:cond delay="2400"/>
                                          </p:stCondLst>
                                        </p:cTn>
                                        <p:tgtEl>
                                          <p:spTgt spid="3077"/>
                                        </p:tgtEl>
                                        <p:attrNameLst>
                                          <p:attrName>ppt_x</p:attrName>
                                        </p:attrNameLst>
                                      </p:cBhvr>
                                      <p:tavLst>
                                        <p:tav tm="0">
                                          <p:val>
                                            <p:strVal val="#ppt_x-0.05"/>
                                          </p:val>
                                        </p:tav>
                                        <p:tav tm="100000">
                                          <p:val>
                                            <p:strVal val="#ppt_x"/>
                                          </p:val>
                                        </p:tav>
                                      </p:tavLst>
                                    </p:anim>
                                    <p:anim calcmode="lin" valueType="num">
                                      <p:cBhvr>
                                        <p:cTn id="51" dur="600" accel="100000" fill="hold">
                                          <p:stCondLst>
                                            <p:cond delay="2400"/>
                                          </p:stCondLst>
                                        </p:cTn>
                                        <p:tgtEl>
                                          <p:spTgt spid="3077"/>
                                        </p:tgtEl>
                                        <p:attrNameLst>
                                          <p:attrName>ppt_y</p:attrName>
                                        </p:attrNameLst>
                                      </p:cBhvr>
                                      <p:tavLst>
                                        <p:tav tm="0">
                                          <p:val>
                                            <p:strVal val="#ppt_y+0.1"/>
                                          </p:val>
                                        </p:tav>
                                        <p:tav tm="100000">
                                          <p:val>
                                            <p:strVal val="#ppt_y"/>
                                          </p:val>
                                        </p:tav>
                                      </p:tavLst>
                                    </p:anim>
                                  </p:childTnLst>
                                </p:cTn>
                              </p:par>
                            </p:childTnLst>
                          </p:cTn>
                        </p:par>
                        <p:par>
                          <p:cTn id="52" fill="hold">
                            <p:stCondLst>
                              <p:cond delay="21000"/>
                            </p:stCondLst>
                            <p:childTnLst>
                              <p:par>
                                <p:cTn id="53" presetID="2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0" fill="hold"/>
                                        <p:tgtEl>
                                          <p:spTgt spid="9"/>
                                        </p:tgtEl>
                                        <p:attrNameLst>
                                          <p:attrName>ppt_w</p:attrName>
                                        </p:attrNameLst>
                                      </p:cBhvr>
                                      <p:tavLst>
                                        <p:tav tm="0">
                                          <p:val>
                                            <p:fltVal val="0"/>
                                          </p:val>
                                        </p:tav>
                                        <p:tav tm="100000">
                                          <p:val>
                                            <p:strVal val="#ppt_w"/>
                                          </p:val>
                                        </p:tav>
                                      </p:tavLst>
                                    </p:anim>
                                    <p:anim calcmode="lin" valueType="num">
                                      <p:cBhvr>
                                        <p:cTn id="56" dur="3000" fill="hold"/>
                                        <p:tgtEl>
                                          <p:spTgt spid="9"/>
                                        </p:tgtEl>
                                        <p:attrNameLst>
                                          <p:attrName>ppt_h</p:attrName>
                                        </p:attrNameLst>
                                      </p:cBhvr>
                                      <p:tavLst>
                                        <p:tav tm="0">
                                          <p:val>
                                            <p:fltVal val="0"/>
                                          </p:val>
                                        </p:tav>
                                        <p:tav tm="100000">
                                          <p:val>
                                            <p:strVal val="#ppt_h"/>
                                          </p:val>
                                        </p:tav>
                                      </p:tavLst>
                                    </p:anim>
                                  </p:childTnLst>
                                </p:cTn>
                              </p:par>
                            </p:childTnLst>
                          </p:cTn>
                        </p:par>
                        <p:par>
                          <p:cTn id="57" fill="hold">
                            <p:stCondLst>
                              <p:cond delay="24000"/>
                            </p:stCondLst>
                            <p:childTnLst>
                              <p:par>
                                <p:cTn id="58" presetID="53" presetClass="entr" presetSubtype="0" fill="hold" nodeType="afterEffect">
                                  <p:stCondLst>
                                    <p:cond delay="0"/>
                                  </p:stCondLst>
                                  <p:childTnLst>
                                    <p:set>
                                      <p:cBhvr>
                                        <p:cTn id="59" dur="1" fill="hold">
                                          <p:stCondLst>
                                            <p:cond delay="0"/>
                                          </p:stCondLst>
                                        </p:cTn>
                                        <p:tgtEl>
                                          <p:spTgt spid="3078"/>
                                        </p:tgtEl>
                                        <p:attrNameLst>
                                          <p:attrName>style.visibility</p:attrName>
                                        </p:attrNameLst>
                                      </p:cBhvr>
                                      <p:to>
                                        <p:strVal val="visible"/>
                                      </p:to>
                                    </p:set>
                                    <p:anim calcmode="lin" valueType="num">
                                      <p:cBhvr>
                                        <p:cTn id="60" dur="3000" fill="hold"/>
                                        <p:tgtEl>
                                          <p:spTgt spid="3078"/>
                                        </p:tgtEl>
                                        <p:attrNameLst>
                                          <p:attrName>ppt_w</p:attrName>
                                        </p:attrNameLst>
                                      </p:cBhvr>
                                      <p:tavLst>
                                        <p:tav tm="0">
                                          <p:val>
                                            <p:fltVal val="0"/>
                                          </p:val>
                                        </p:tav>
                                        <p:tav tm="100000">
                                          <p:val>
                                            <p:strVal val="#ppt_w"/>
                                          </p:val>
                                        </p:tav>
                                      </p:tavLst>
                                    </p:anim>
                                    <p:anim calcmode="lin" valueType="num">
                                      <p:cBhvr>
                                        <p:cTn id="61" dur="3000" fill="hold"/>
                                        <p:tgtEl>
                                          <p:spTgt spid="3078"/>
                                        </p:tgtEl>
                                        <p:attrNameLst>
                                          <p:attrName>ppt_h</p:attrName>
                                        </p:attrNameLst>
                                      </p:cBhvr>
                                      <p:tavLst>
                                        <p:tav tm="0">
                                          <p:val>
                                            <p:fltVal val="0"/>
                                          </p:val>
                                        </p:tav>
                                        <p:tav tm="100000">
                                          <p:val>
                                            <p:strVal val="#ppt_h"/>
                                          </p:val>
                                        </p:tav>
                                      </p:tavLst>
                                    </p:anim>
                                    <p:animEffect transition="in" filter="fade">
                                      <p:cBhvr>
                                        <p:cTn id="62" dur="3000"/>
                                        <p:tgtEl>
                                          <p:spTgt spid="3078"/>
                                        </p:tgtEl>
                                      </p:cBhvr>
                                    </p:animEffect>
                                  </p:childTnLst>
                                </p:cTn>
                              </p:par>
                            </p:childTnLst>
                          </p:cTn>
                        </p:par>
                        <p:par>
                          <p:cTn id="63" fill="hold">
                            <p:stCondLst>
                              <p:cond delay="27000"/>
                            </p:stCondLst>
                            <p:childTnLst>
                              <p:par>
                                <p:cTn id="64" presetID="51"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155" decel="100000"/>
                                        <p:tgtEl>
                                          <p:spTgt spid="11"/>
                                        </p:tgtEl>
                                      </p:cBhvr>
                                    </p:animEffect>
                                    <p:animScale>
                                      <p:cBhvr>
                                        <p:cTn id="67" dur="1155" decel="100000"/>
                                        <p:tgtEl>
                                          <p:spTgt spid="11"/>
                                        </p:tgtEl>
                                      </p:cBhvr>
                                      <p:from x="10000" y="10000"/>
                                      <p:to x="200000" y="450000"/>
                                    </p:animScale>
                                    <p:animScale>
                                      <p:cBhvr>
                                        <p:cTn id="68" dur="1845" accel="100000" fill="hold">
                                          <p:stCondLst>
                                            <p:cond delay="1155"/>
                                          </p:stCondLst>
                                        </p:cTn>
                                        <p:tgtEl>
                                          <p:spTgt spid="11"/>
                                        </p:tgtEl>
                                      </p:cBhvr>
                                      <p:from x="200000" y="450000"/>
                                      <p:to x="100000" y="100000"/>
                                    </p:animScale>
                                    <p:set>
                                      <p:cBhvr>
                                        <p:cTn id="69" dur="1155" fill="hold"/>
                                        <p:tgtEl>
                                          <p:spTgt spid="11"/>
                                        </p:tgtEl>
                                        <p:attrNameLst>
                                          <p:attrName>ppt_x</p:attrName>
                                        </p:attrNameLst>
                                      </p:cBhvr>
                                      <p:to>
                                        <p:strVal val="(0.5)"/>
                                      </p:to>
                                    </p:set>
                                    <p:anim from="(0.5)" to="(#ppt_x)" calcmode="lin" valueType="num">
                                      <p:cBhvr>
                                        <p:cTn id="70" dur="1845" accel="100000" fill="hold">
                                          <p:stCondLst>
                                            <p:cond delay="1155"/>
                                          </p:stCondLst>
                                        </p:cTn>
                                        <p:tgtEl>
                                          <p:spTgt spid="11"/>
                                        </p:tgtEl>
                                        <p:attrNameLst>
                                          <p:attrName>ppt_x</p:attrName>
                                        </p:attrNameLst>
                                      </p:cBhvr>
                                    </p:anim>
                                    <p:set>
                                      <p:cBhvr>
                                        <p:cTn id="71" dur="1155" fill="hold"/>
                                        <p:tgtEl>
                                          <p:spTgt spid="11"/>
                                        </p:tgtEl>
                                        <p:attrNameLst>
                                          <p:attrName>ppt_y</p:attrName>
                                        </p:attrNameLst>
                                      </p:cBhvr>
                                      <p:to>
                                        <p:strVal val="(#ppt_y+0.4)"/>
                                      </p:to>
                                    </p:set>
                                    <p:anim from="(#ppt_y+0.4)" to="(#ppt_y)" calcmode="lin" valueType="num">
                                      <p:cBhvr>
                                        <p:cTn id="72" dur="1845" accel="100000" fill="hold">
                                          <p:stCondLst>
                                            <p:cond delay="1155"/>
                                          </p:stCondLst>
                                        </p:cTn>
                                        <p:tgtEl>
                                          <p:spTgt spid="11"/>
                                        </p:tgtEl>
                                        <p:attrNameLst>
                                          <p:attrName>ppt_y</p:attrName>
                                        </p:attrNameLst>
                                      </p:cBhvr>
                                    </p:anim>
                                  </p:childTnLst>
                                </p:cTn>
                              </p:par>
                            </p:childTnLst>
                          </p:cTn>
                        </p:par>
                        <p:par>
                          <p:cTn id="73" fill="hold">
                            <p:stCondLst>
                              <p:cond delay="30000"/>
                            </p:stCondLst>
                            <p:childTnLst>
                              <p:par>
                                <p:cTn id="74" presetID="8" presetClass="entr" presetSubtype="16"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diamond(in)">
                                      <p:cBhvr>
                                        <p:cTn id="7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9" grpId="0"/>
      <p:bldP spid="11" grpId="0" animBg="1"/>
      <p:bldP spid="1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428596" y="941540"/>
            <a:ext cx="8242962"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لنملأ الآن </a:t>
            </a:r>
            <a:r>
              <a:rPr lang="ar-SA" sz="4800" dirty="0" smtClean="0">
                <a:solidFill>
                  <a:schemeClr val="accent4">
                    <a:lumMod val="75000"/>
                  </a:schemeClr>
                </a:solidFill>
                <a:cs typeface="DecoType Naskh Variants" pitchFamily="2" charset="-78"/>
              </a:rPr>
              <a:t>الجدول المنشئ </a:t>
            </a:r>
            <a:r>
              <a:rPr lang="en-US" sz="4800" dirty="0" smtClean="0">
                <a:solidFill>
                  <a:schemeClr val="accent4">
                    <a:lumMod val="75000"/>
                  </a:schemeClr>
                </a:solidFill>
                <a:cs typeface="DecoType Naskh Variants" pitchFamily="2" charset="-78"/>
              </a:rPr>
              <a:t>names</a:t>
            </a:r>
            <a:r>
              <a:rPr lang="ar-SA" sz="4800" dirty="0" smtClean="0">
                <a:solidFill>
                  <a:schemeClr val="accent4">
                    <a:lumMod val="75000"/>
                  </a:schemeClr>
                </a:solidFill>
                <a:cs typeface="DecoType Naskh Variants" pitchFamily="2" charset="-78"/>
              </a:rPr>
              <a:t> بالمحتوى المناسب</a:t>
            </a:r>
            <a:endParaRPr lang="ar-SA" sz="4800" dirty="0">
              <a:solidFill>
                <a:schemeClr val="accent4">
                  <a:lumMod val="75000"/>
                </a:schemeClr>
              </a:solidFill>
              <a:cs typeface="DecoType Naskh Variants" pitchFamily="2" charset="-78"/>
            </a:endParaRPr>
          </a:p>
        </p:txBody>
      </p:sp>
      <p:pic>
        <p:nvPicPr>
          <p:cNvPr id="3" name="Picture 2"/>
          <p:cNvPicPr>
            <a:picLocks noChangeAspect="1" noChangeArrowheads="1"/>
          </p:cNvPicPr>
          <p:nvPr/>
        </p:nvPicPr>
        <p:blipFill>
          <a:blip r:embed="rId2"/>
          <a:srcRect/>
          <a:stretch>
            <a:fillRect/>
          </a:stretch>
        </p:blipFill>
        <p:spPr bwMode="auto">
          <a:xfrm>
            <a:off x="3857620" y="2656052"/>
            <a:ext cx="2470093" cy="719141"/>
          </a:xfrm>
          <a:prstGeom prst="rect">
            <a:avLst/>
          </a:prstGeom>
          <a:noFill/>
          <a:ln w="9525">
            <a:noFill/>
            <a:miter lim="800000"/>
            <a:headEnd/>
            <a:tailEnd/>
          </a:ln>
          <a:effectLst/>
        </p:spPr>
      </p:pic>
      <p:pic>
        <p:nvPicPr>
          <p:cNvPr id="4" name="Picture 4"/>
          <p:cNvPicPr>
            <a:picLocks noChangeAspect="1" noChangeArrowheads="1"/>
          </p:cNvPicPr>
          <p:nvPr/>
        </p:nvPicPr>
        <p:blipFill>
          <a:blip r:embed="rId3"/>
          <a:srcRect/>
          <a:stretch>
            <a:fillRect/>
          </a:stretch>
        </p:blipFill>
        <p:spPr bwMode="auto">
          <a:xfrm>
            <a:off x="2714611" y="3941936"/>
            <a:ext cx="4832299" cy="2058832"/>
          </a:xfrm>
          <a:prstGeom prst="rect">
            <a:avLst/>
          </a:prstGeom>
          <a:noFill/>
          <a:ln w="9525">
            <a:noFill/>
            <a:miter lim="800000"/>
            <a:headEnd/>
            <a:tailEnd/>
          </a:ln>
          <a:effectLst/>
        </p:spPr>
      </p:pic>
      <p:sp>
        <p:nvSpPr>
          <p:cNvPr id="6" name="مربع نص 5"/>
          <p:cNvSpPr txBox="1"/>
          <p:nvPr/>
        </p:nvSpPr>
        <p:spPr>
          <a:xfrm>
            <a:off x="1071538" y="285749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0" fill="hold"/>
                                        <p:tgtEl>
                                          <p:spTgt spid="3"/>
                                        </p:tgtEl>
                                        <p:attrNameLst>
                                          <p:attrName>ppt_w</p:attrName>
                                        </p:attrNameLst>
                                      </p:cBhvr>
                                      <p:tavLst>
                                        <p:tav tm="0">
                                          <p:val>
                                            <p:strVal val="#ppt_w*0.70"/>
                                          </p:val>
                                        </p:tav>
                                        <p:tav tm="100000">
                                          <p:val>
                                            <p:strVal val="#ppt_w"/>
                                          </p:val>
                                        </p:tav>
                                      </p:tavLst>
                                    </p:anim>
                                    <p:anim calcmode="lin" valueType="num">
                                      <p:cBhvr>
                                        <p:cTn id="12" dur="3000" fill="hold"/>
                                        <p:tgtEl>
                                          <p:spTgt spid="3"/>
                                        </p:tgtEl>
                                        <p:attrNameLst>
                                          <p:attrName>ppt_h</p:attrName>
                                        </p:attrNameLst>
                                      </p:cBhvr>
                                      <p:tavLst>
                                        <p:tav tm="0">
                                          <p:val>
                                            <p:strVal val="#ppt_h"/>
                                          </p:val>
                                        </p:tav>
                                        <p:tav tm="100000">
                                          <p:val>
                                            <p:strVal val="#ppt_h"/>
                                          </p:val>
                                        </p:tav>
                                      </p:tavLst>
                                    </p:anim>
                                    <p:animEffect transition="in" filter="fade">
                                      <p:cBhvr>
                                        <p:cTn id="13" dur="3000"/>
                                        <p:tgtEl>
                                          <p:spTgt spid="3"/>
                                        </p:tgtEl>
                                      </p:cBhvr>
                                    </p:animEffect>
                                  </p:childTnLst>
                                </p:cTn>
                              </p:par>
                            </p:childTnLst>
                          </p:cTn>
                        </p:par>
                        <p:par>
                          <p:cTn id="14" fill="hold">
                            <p:stCondLst>
                              <p:cond delay="5000"/>
                            </p:stCondLst>
                            <p:childTnLst>
                              <p:par>
                                <p:cTn id="15" presetID="2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3000"/>
                                        <p:tgtEl>
                                          <p:spTgt spid="4"/>
                                        </p:tgtEl>
                                      </p:cBhvr>
                                    </p:animEffect>
                                  </p:childTnLst>
                                </p:cTn>
                              </p:par>
                            </p:childTnLst>
                          </p:cTn>
                        </p:par>
                        <p:par>
                          <p:cTn id="18" fill="hold">
                            <p:stCondLst>
                              <p:cond delay="8000"/>
                            </p:stCondLst>
                            <p:childTnLst>
                              <p:par>
                                <p:cTn id="19" presetID="8"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661923" y="571480"/>
            <a:ext cx="6942926" cy="830997"/>
          </a:xfrm>
          <a:prstGeom prst="rect">
            <a:avLst/>
          </a:prstGeom>
          <a:noFill/>
        </p:spPr>
        <p:txBody>
          <a:bodyPr wrap="none" rtlCol="1">
            <a:spAutoFit/>
          </a:bodyPr>
          <a:lstStyle/>
          <a:p>
            <a:r>
              <a:rPr lang="ar-SA" sz="4800" dirty="0" smtClean="0">
                <a:solidFill>
                  <a:schemeClr val="accent4">
                    <a:lumMod val="75000"/>
                  </a:schemeClr>
                </a:solidFill>
                <a:cs typeface="DecoType Naskh Variants" pitchFamily="2" charset="-78"/>
              </a:rPr>
              <a:t>لهذا الأمر نكتب الكود </a:t>
            </a:r>
            <a:r>
              <a:rPr lang="en-US" sz="4800" dirty="0" smtClean="0">
                <a:solidFill>
                  <a:schemeClr val="accent4">
                    <a:lumMod val="75000"/>
                  </a:schemeClr>
                </a:solidFill>
                <a:cs typeface="DecoType Naskh Variants" pitchFamily="2" charset="-78"/>
              </a:rPr>
              <a:t>php </a:t>
            </a:r>
            <a:r>
              <a:rPr lang="ar-SA" sz="4800" dirty="0" smtClean="0">
                <a:solidFill>
                  <a:schemeClr val="accent4">
                    <a:lumMod val="75000"/>
                  </a:schemeClr>
                </a:solidFill>
                <a:cs typeface="DecoType Naskh Variants" pitchFamily="2" charset="-78"/>
              </a:rPr>
              <a:t>  التالي :</a:t>
            </a:r>
          </a:p>
        </p:txBody>
      </p:sp>
      <p:sp>
        <p:nvSpPr>
          <p:cNvPr id="3" name="مستطيل 2"/>
          <p:cNvSpPr/>
          <p:nvPr/>
        </p:nvSpPr>
        <p:spPr>
          <a:xfrm>
            <a:off x="71438" y="1692180"/>
            <a:ext cx="8929718" cy="2308324"/>
          </a:xfrm>
          <a:prstGeom prst="rect">
            <a:avLst/>
          </a:prstGeom>
        </p:spPr>
        <p:txBody>
          <a:bodyPr wrap="square">
            <a:spAutoFit/>
          </a:bodyPr>
          <a:lstStyle/>
          <a:p>
            <a:pPr algn="l" rtl="0"/>
            <a:r>
              <a:rPr lang="en-US" b="1" dirty="0" smtClean="0">
                <a:solidFill>
                  <a:schemeClr val="accent4">
                    <a:lumMod val="75000"/>
                  </a:schemeClr>
                </a:solidFill>
              </a:rPr>
              <a:t>&lt;?</a:t>
            </a:r>
          </a:p>
          <a:p>
            <a:pPr algn="l" rtl="0"/>
            <a:r>
              <a:rPr lang="en-US" b="1" dirty="0" smtClean="0">
                <a:solidFill>
                  <a:schemeClr val="accent4">
                    <a:lumMod val="75000"/>
                  </a:schemeClr>
                </a:solidFill>
              </a:rPr>
              <a:t>mysql_connect("www.ksu.sa","adel","123");</a:t>
            </a:r>
          </a:p>
          <a:p>
            <a:pPr algn="l" rtl="0"/>
            <a:r>
              <a:rPr lang="en-US" b="1" dirty="0" smtClean="0">
                <a:solidFill>
                  <a:schemeClr val="accent4">
                    <a:lumMod val="75000"/>
                  </a:schemeClr>
                </a:solidFill>
              </a:rPr>
              <a:t>mysql_select_db("adel");</a:t>
            </a:r>
          </a:p>
          <a:p>
            <a:pPr algn="l" rtl="0"/>
            <a:r>
              <a:rPr lang="en-US" b="1" dirty="0" smtClean="0">
                <a:solidFill>
                  <a:schemeClr val="accent4">
                    <a:lumMod val="75000"/>
                  </a:schemeClr>
                </a:solidFill>
              </a:rPr>
              <a:t>mysql_query("insert into adel.names(sn, fname, lname)values('01','Walied','Bayhan')");</a:t>
            </a:r>
          </a:p>
          <a:p>
            <a:pPr algn="l" rtl="0"/>
            <a:r>
              <a:rPr lang="en-US" b="1" dirty="0" smtClean="0">
                <a:solidFill>
                  <a:schemeClr val="accent4">
                    <a:lumMod val="75000"/>
                  </a:schemeClr>
                </a:solidFill>
              </a:rPr>
              <a:t>mysql_query("insert into adel.names(sn, fname, lname)values('02','Ali','Abyad')");</a:t>
            </a:r>
          </a:p>
          <a:p>
            <a:pPr algn="l" rtl="0"/>
            <a:r>
              <a:rPr lang="en-US" b="1" dirty="0" smtClean="0">
                <a:solidFill>
                  <a:schemeClr val="accent4">
                    <a:lumMod val="75000"/>
                  </a:schemeClr>
                </a:solidFill>
              </a:rPr>
              <a:t>mysql_query("insert into adel.names(sn, fname, lname)values('03','Saud','Al Anizy')");</a:t>
            </a:r>
          </a:p>
          <a:p>
            <a:pPr algn="l" rtl="0"/>
            <a:r>
              <a:rPr lang="en-US" b="1" dirty="0" smtClean="0">
                <a:solidFill>
                  <a:schemeClr val="accent4">
                    <a:lumMod val="75000"/>
                  </a:schemeClr>
                </a:solidFill>
              </a:rPr>
              <a:t>mysql_query("insert into adel.names(sn, fname, lname)values('04','Hmud','Al Kahtany')");</a:t>
            </a:r>
          </a:p>
          <a:p>
            <a:pPr algn="l" rtl="0"/>
            <a:r>
              <a:rPr lang="en-US" b="1" dirty="0" smtClean="0">
                <a:solidFill>
                  <a:schemeClr val="accent4">
                    <a:lumMod val="75000"/>
                  </a:schemeClr>
                </a:solidFill>
              </a:rPr>
              <a:t>?&gt;</a:t>
            </a:r>
            <a:endParaRPr lang="ar-SA" b="1" dirty="0">
              <a:solidFill>
                <a:schemeClr val="accent4">
                  <a:lumMod val="75000"/>
                </a:schemeClr>
              </a:solidFill>
            </a:endParaRPr>
          </a:p>
        </p:txBody>
      </p:sp>
      <p:sp>
        <p:nvSpPr>
          <p:cNvPr id="4" name="مربع نص 3"/>
          <p:cNvSpPr txBox="1"/>
          <p:nvPr/>
        </p:nvSpPr>
        <p:spPr>
          <a:xfrm>
            <a:off x="428596" y="4429132"/>
            <a:ext cx="8301440" cy="1938992"/>
          </a:xfrm>
          <a:prstGeom prst="rect">
            <a:avLst/>
          </a:prstGeom>
          <a:noFill/>
        </p:spPr>
        <p:txBody>
          <a:bodyPr wrap="none" rtlCol="1">
            <a:spAutoFit/>
          </a:bodyPr>
          <a:lstStyle/>
          <a:p>
            <a:r>
              <a:rPr lang="ar-SA" sz="4000" dirty="0" smtClean="0">
                <a:solidFill>
                  <a:schemeClr val="accent4">
                    <a:lumMod val="75000"/>
                  </a:schemeClr>
                </a:solidFill>
                <a:cs typeface="DecoType Naskh Variants" pitchFamily="2" charset="-78"/>
              </a:rPr>
              <a:t>نسمي هذا الكود </a:t>
            </a:r>
            <a:r>
              <a:rPr lang="en-US" sz="4000" dirty="0" smtClean="0">
                <a:solidFill>
                  <a:schemeClr val="accent4">
                    <a:lumMod val="75000"/>
                  </a:schemeClr>
                </a:solidFill>
                <a:cs typeface="DecoType Naskh Variants" pitchFamily="2" charset="-78"/>
              </a:rPr>
              <a:t>tab1_1.php</a:t>
            </a:r>
            <a:r>
              <a:rPr lang="ar-SA" sz="4000" dirty="0" smtClean="0">
                <a:solidFill>
                  <a:schemeClr val="accent4">
                    <a:lumMod val="75000"/>
                  </a:schemeClr>
                </a:solidFill>
                <a:cs typeface="DecoType Naskh Variants" pitchFamily="2" charset="-78"/>
              </a:rPr>
              <a:t> </a:t>
            </a:r>
          </a:p>
          <a:p>
            <a:r>
              <a:rPr lang="ar-SA" sz="4000" dirty="0" smtClean="0">
                <a:solidFill>
                  <a:schemeClr val="accent4">
                    <a:lumMod val="75000"/>
                  </a:schemeClr>
                </a:solidFill>
                <a:cs typeface="DecoType Naskh Variants" pitchFamily="2" charset="-78"/>
              </a:rPr>
              <a:t>يرفع المستخدم </a:t>
            </a:r>
            <a:r>
              <a:rPr lang="en-US" sz="4000" dirty="0" smtClean="0">
                <a:solidFill>
                  <a:schemeClr val="accent4">
                    <a:lumMod val="75000"/>
                  </a:schemeClr>
                </a:solidFill>
                <a:cs typeface="DecoType Naskh Variants" pitchFamily="2" charset="-78"/>
              </a:rPr>
              <a:t>adel </a:t>
            </a:r>
            <a:r>
              <a:rPr lang="ar-SA" sz="4000" dirty="0" smtClean="0">
                <a:solidFill>
                  <a:schemeClr val="accent4">
                    <a:lumMod val="75000"/>
                  </a:schemeClr>
                </a:solidFill>
                <a:cs typeface="DecoType Naskh Variants" pitchFamily="2" charset="-78"/>
              </a:rPr>
              <a:t> هذا الكود إلى الخادم </a:t>
            </a:r>
            <a:r>
              <a:rPr lang="en-US" sz="4000" dirty="0" smtClean="0">
                <a:solidFill>
                  <a:schemeClr val="accent4">
                    <a:lumMod val="75000"/>
                  </a:schemeClr>
                </a:solidFill>
                <a:cs typeface="DecoType Naskh Variants" pitchFamily="2" charset="-78"/>
              </a:rPr>
              <a:t>www</a:t>
            </a:r>
            <a:r>
              <a:rPr lang="ar-SA" sz="4000" dirty="0" smtClean="0">
                <a:solidFill>
                  <a:schemeClr val="accent4">
                    <a:lumMod val="75000"/>
                  </a:schemeClr>
                </a:solidFill>
                <a:cs typeface="DecoType Naskh Variants" pitchFamily="2" charset="-78"/>
              </a:rPr>
              <a:t> ويفعله</a:t>
            </a:r>
            <a:r>
              <a:rPr lang="ar-SA" sz="3200" dirty="0" smtClean="0"/>
              <a:t> </a:t>
            </a:r>
          </a:p>
          <a:p>
            <a:r>
              <a:rPr lang="ar-SA" sz="4000" dirty="0" smtClean="0">
                <a:solidFill>
                  <a:schemeClr val="accent4">
                    <a:lumMod val="75000"/>
                  </a:schemeClr>
                </a:solidFill>
                <a:cs typeface="DecoType Naskh Variants" pitchFamily="2" charset="-78"/>
              </a:rPr>
              <a:t>كما فعلنا بالكود </a:t>
            </a:r>
            <a:r>
              <a:rPr lang="en-US" sz="4000" dirty="0" smtClean="0">
                <a:solidFill>
                  <a:schemeClr val="accent4">
                    <a:lumMod val="75000"/>
                  </a:schemeClr>
                </a:solidFill>
                <a:cs typeface="DecoType Naskh Variants" pitchFamily="2" charset="-78"/>
              </a:rPr>
              <a:t>tab1.php</a:t>
            </a:r>
            <a:endParaRPr lang="ar-SA" sz="4000" dirty="0">
              <a:solidFill>
                <a:schemeClr val="accent4">
                  <a:lumMod val="75000"/>
                </a:schemeClr>
              </a:solidFill>
              <a:cs typeface="DecoType Naskh Variants" pitchFamily="2" charset="-78"/>
            </a:endParaRPr>
          </a:p>
        </p:txBody>
      </p:sp>
      <p:sp>
        <p:nvSpPr>
          <p:cNvPr id="6" name="مربع نص 5"/>
          <p:cNvSpPr txBox="1"/>
          <p:nvPr/>
        </p:nvSpPr>
        <p:spPr>
          <a:xfrm>
            <a:off x="428596" y="214290"/>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2000"/>
                                        <p:tgtEl>
                                          <p:spTgt spid="4"/>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شكل بيضاوي 2"/>
          <p:cNvSpPr/>
          <p:nvPr/>
        </p:nvSpPr>
        <p:spPr>
          <a:xfrm>
            <a:off x="6715140" y="4857760"/>
            <a:ext cx="1714512" cy="135732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مستطيل مستدير الزوايا 3"/>
          <p:cNvSpPr/>
          <p:nvPr/>
        </p:nvSpPr>
        <p:spPr>
          <a:xfrm>
            <a:off x="0" y="0"/>
            <a:ext cx="1214414" cy="10001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4099"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6" name="شكل بيضاوي 5"/>
          <p:cNvSpPr/>
          <p:nvPr/>
        </p:nvSpPr>
        <p:spPr>
          <a:xfrm>
            <a:off x="0" y="3786190"/>
            <a:ext cx="1928794" cy="150019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شكل بيضاوي 6"/>
          <p:cNvSpPr/>
          <p:nvPr/>
        </p:nvSpPr>
        <p:spPr>
          <a:xfrm>
            <a:off x="4429124" y="3571876"/>
            <a:ext cx="1428760" cy="128588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214282" y="4500570"/>
            <a:ext cx="1071570" cy="28575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4100"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10" name="شكل بيضاوي 9"/>
          <p:cNvSpPr/>
          <p:nvPr/>
        </p:nvSpPr>
        <p:spPr>
          <a:xfrm>
            <a:off x="4500562" y="3857628"/>
            <a:ext cx="1357322" cy="1214446"/>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ربع نص 10"/>
          <p:cNvSpPr txBox="1"/>
          <p:nvPr/>
        </p:nvSpPr>
        <p:spPr>
          <a:xfrm>
            <a:off x="6286512" y="135729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2" name="مربع نص 11"/>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600" decel="100000"/>
                                        <p:tgtEl>
                                          <p:spTgt spid="4098"/>
                                        </p:tgtEl>
                                      </p:cBhvr>
                                    </p:animEffect>
                                    <p:anim calcmode="lin" valueType="num">
                                      <p:cBhvr>
                                        <p:cTn id="8" dur="1600" decel="100000" fill="hold"/>
                                        <p:tgtEl>
                                          <p:spTgt spid="4098"/>
                                        </p:tgtEl>
                                        <p:attrNameLst>
                                          <p:attrName>style.rotation</p:attrName>
                                        </p:attrNameLst>
                                      </p:cBhvr>
                                      <p:tavLst>
                                        <p:tav tm="0">
                                          <p:val>
                                            <p:fltVal val="-90"/>
                                          </p:val>
                                        </p:tav>
                                        <p:tav tm="100000">
                                          <p:val>
                                            <p:fltVal val="0"/>
                                          </p:val>
                                        </p:tav>
                                      </p:tavLst>
                                    </p:anim>
                                    <p:anim calcmode="lin" valueType="num">
                                      <p:cBhvr>
                                        <p:cTn id="9" dur="1600" decel="100000" fill="hold"/>
                                        <p:tgtEl>
                                          <p:spTgt spid="4098"/>
                                        </p:tgtEl>
                                        <p:attrNameLst>
                                          <p:attrName>ppt_x</p:attrName>
                                        </p:attrNameLst>
                                      </p:cBhvr>
                                      <p:tavLst>
                                        <p:tav tm="0">
                                          <p:val>
                                            <p:strVal val="#ppt_x+0.4"/>
                                          </p:val>
                                        </p:tav>
                                        <p:tav tm="100000">
                                          <p:val>
                                            <p:strVal val="#ppt_x-0.05"/>
                                          </p:val>
                                        </p:tav>
                                      </p:tavLst>
                                    </p:anim>
                                    <p:anim calcmode="lin" valueType="num">
                                      <p:cBhvr>
                                        <p:cTn id="10" dur="1600" decel="100000" fill="hold"/>
                                        <p:tgtEl>
                                          <p:spTgt spid="409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409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4098"/>
                                        </p:tgtEl>
                                        <p:attrNameLst>
                                          <p:attrName>ppt_y</p:attrName>
                                        </p:attrNameLst>
                                      </p:cBhvr>
                                      <p:tavLst>
                                        <p:tav tm="0">
                                          <p:val>
                                            <p:strVal val="#ppt_y+0.1"/>
                                          </p:val>
                                        </p:tav>
                                        <p:tav tm="100000">
                                          <p:val>
                                            <p:strVal val="#ppt_y"/>
                                          </p:val>
                                        </p:tav>
                                      </p:tavLst>
                                    </p:anim>
                                  </p:childTnLst>
                                </p:cTn>
                              </p:par>
                            </p:childTnLst>
                          </p:cTn>
                        </p:par>
                        <p:par>
                          <p:cTn id="13" fill="hold">
                            <p:stCondLst>
                              <p:cond delay="2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2000"/>
                                        <p:tgtEl>
                                          <p:spTgt spid="3"/>
                                        </p:tgtEl>
                                      </p:cBhvr>
                                    </p:animEffect>
                                  </p:childTnLst>
                                </p:cTn>
                              </p:par>
                            </p:childTnLst>
                          </p:cTn>
                        </p:par>
                        <p:par>
                          <p:cTn id="17" fill="hold">
                            <p:stCondLst>
                              <p:cond delay="4000"/>
                            </p:stCondLst>
                            <p:childTnLst>
                              <p:par>
                                <p:cTn id="18" presetID="2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edge">
                                      <p:cBhvr>
                                        <p:cTn id="20" dur="2000"/>
                                        <p:tgtEl>
                                          <p:spTgt spid="4"/>
                                        </p:tgtEl>
                                      </p:cBhvr>
                                    </p:animEffect>
                                  </p:childTnLst>
                                </p:cTn>
                              </p:par>
                            </p:childTnLst>
                          </p:cTn>
                        </p:par>
                        <p:par>
                          <p:cTn id="21" fill="hold">
                            <p:stCondLst>
                              <p:cond delay="6000"/>
                            </p:stCondLst>
                            <p:childTnLst>
                              <p:par>
                                <p:cTn id="22" presetID="30" presetClass="entr" presetSubtype="0" fill="hold" nodeType="afterEffect">
                                  <p:stCondLst>
                                    <p:cond delay="0"/>
                                  </p:stCondLst>
                                  <p:childTnLst>
                                    <p:set>
                                      <p:cBhvr>
                                        <p:cTn id="23" dur="1" fill="hold">
                                          <p:stCondLst>
                                            <p:cond delay="0"/>
                                          </p:stCondLst>
                                        </p:cTn>
                                        <p:tgtEl>
                                          <p:spTgt spid="4099"/>
                                        </p:tgtEl>
                                        <p:attrNameLst>
                                          <p:attrName>style.visibility</p:attrName>
                                        </p:attrNameLst>
                                      </p:cBhvr>
                                      <p:to>
                                        <p:strVal val="visible"/>
                                      </p:to>
                                    </p:set>
                                    <p:animEffect transition="in" filter="fade">
                                      <p:cBhvr>
                                        <p:cTn id="24" dur="1600" decel="100000"/>
                                        <p:tgtEl>
                                          <p:spTgt spid="4099"/>
                                        </p:tgtEl>
                                      </p:cBhvr>
                                    </p:animEffect>
                                    <p:anim calcmode="lin" valueType="num">
                                      <p:cBhvr>
                                        <p:cTn id="25" dur="1600" decel="100000" fill="hold"/>
                                        <p:tgtEl>
                                          <p:spTgt spid="4099"/>
                                        </p:tgtEl>
                                        <p:attrNameLst>
                                          <p:attrName>style.rotation</p:attrName>
                                        </p:attrNameLst>
                                      </p:cBhvr>
                                      <p:tavLst>
                                        <p:tav tm="0">
                                          <p:val>
                                            <p:fltVal val="-90"/>
                                          </p:val>
                                        </p:tav>
                                        <p:tav tm="100000">
                                          <p:val>
                                            <p:fltVal val="0"/>
                                          </p:val>
                                        </p:tav>
                                      </p:tavLst>
                                    </p:anim>
                                    <p:anim calcmode="lin" valueType="num">
                                      <p:cBhvr>
                                        <p:cTn id="26" dur="1600" decel="100000" fill="hold"/>
                                        <p:tgtEl>
                                          <p:spTgt spid="4099"/>
                                        </p:tgtEl>
                                        <p:attrNameLst>
                                          <p:attrName>ppt_x</p:attrName>
                                        </p:attrNameLst>
                                      </p:cBhvr>
                                      <p:tavLst>
                                        <p:tav tm="0">
                                          <p:val>
                                            <p:strVal val="#ppt_x+0.4"/>
                                          </p:val>
                                        </p:tav>
                                        <p:tav tm="100000">
                                          <p:val>
                                            <p:strVal val="#ppt_x-0.05"/>
                                          </p:val>
                                        </p:tav>
                                      </p:tavLst>
                                    </p:anim>
                                    <p:anim calcmode="lin" valueType="num">
                                      <p:cBhvr>
                                        <p:cTn id="27" dur="1600" decel="100000" fill="hold"/>
                                        <p:tgtEl>
                                          <p:spTgt spid="4099"/>
                                        </p:tgtEl>
                                        <p:attrNameLst>
                                          <p:attrName>ppt_y</p:attrName>
                                        </p:attrNameLst>
                                      </p:cBhvr>
                                      <p:tavLst>
                                        <p:tav tm="0">
                                          <p:val>
                                            <p:strVal val="#ppt_y-0.4"/>
                                          </p:val>
                                        </p:tav>
                                        <p:tav tm="100000">
                                          <p:val>
                                            <p:strVal val="#ppt_y+0.1"/>
                                          </p:val>
                                        </p:tav>
                                      </p:tavLst>
                                    </p:anim>
                                    <p:anim calcmode="lin" valueType="num">
                                      <p:cBhvr>
                                        <p:cTn id="28" dur="400" accel="100000" fill="hold">
                                          <p:stCondLst>
                                            <p:cond delay="1600"/>
                                          </p:stCondLst>
                                        </p:cTn>
                                        <p:tgtEl>
                                          <p:spTgt spid="4099"/>
                                        </p:tgtEl>
                                        <p:attrNameLst>
                                          <p:attrName>ppt_x</p:attrName>
                                        </p:attrNameLst>
                                      </p:cBhvr>
                                      <p:tavLst>
                                        <p:tav tm="0">
                                          <p:val>
                                            <p:strVal val="#ppt_x-0.05"/>
                                          </p:val>
                                        </p:tav>
                                        <p:tav tm="100000">
                                          <p:val>
                                            <p:strVal val="#ppt_x"/>
                                          </p:val>
                                        </p:tav>
                                      </p:tavLst>
                                    </p:anim>
                                    <p:anim calcmode="lin" valueType="num">
                                      <p:cBhvr>
                                        <p:cTn id="29" dur="400" accel="100000" fill="hold">
                                          <p:stCondLst>
                                            <p:cond delay="1600"/>
                                          </p:stCondLst>
                                        </p:cTn>
                                        <p:tgtEl>
                                          <p:spTgt spid="4099"/>
                                        </p:tgtEl>
                                        <p:attrNameLst>
                                          <p:attrName>ppt_y</p:attrName>
                                        </p:attrNameLst>
                                      </p:cBhvr>
                                      <p:tavLst>
                                        <p:tav tm="0">
                                          <p:val>
                                            <p:strVal val="#ppt_y+0.1"/>
                                          </p:val>
                                        </p:tav>
                                        <p:tav tm="100000">
                                          <p:val>
                                            <p:strVal val="#ppt_y"/>
                                          </p:val>
                                        </p:tav>
                                      </p:tavLst>
                                    </p:anim>
                                  </p:childTnLst>
                                </p:cTn>
                              </p:par>
                            </p:childTnLst>
                          </p:cTn>
                        </p:par>
                        <p:par>
                          <p:cTn id="30" fill="hold">
                            <p:stCondLst>
                              <p:cond delay="8000"/>
                            </p:stCondLst>
                            <p:childTnLst>
                              <p:par>
                                <p:cTn id="31" presetID="2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edge">
                                      <p:cBhvr>
                                        <p:cTn id="33" dur="2000"/>
                                        <p:tgtEl>
                                          <p:spTgt spid="6"/>
                                        </p:tgtEl>
                                      </p:cBhvr>
                                    </p:animEffect>
                                  </p:childTnLst>
                                </p:cTn>
                              </p:par>
                            </p:childTnLst>
                          </p:cTn>
                        </p:par>
                        <p:par>
                          <p:cTn id="34" fill="hold">
                            <p:stCondLst>
                              <p:cond delay="10000"/>
                            </p:stCondLst>
                            <p:childTnLst>
                              <p:par>
                                <p:cTn id="35" presetID="2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par>
                          <p:cTn id="38" fill="hold">
                            <p:stCondLst>
                              <p:cond delay="12000"/>
                            </p:stCondLst>
                            <p:childTnLst>
                              <p:par>
                                <p:cTn id="39" presetID="2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edge">
                                      <p:cBhvr>
                                        <p:cTn id="41" dur="2000"/>
                                        <p:tgtEl>
                                          <p:spTgt spid="8"/>
                                        </p:tgtEl>
                                      </p:cBhvr>
                                    </p:animEffect>
                                  </p:childTnLst>
                                </p:cTn>
                              </p:par>
                            </p:childTnLst>
                          </p:cTn>
                        </p:par>
                        <p:par>
                          <p:cTn id="42" fill="hold">
                            <p:stCondLst>
                              <p:cond delay="14000"/>
                            </p:stCondLst>
                            <p:childTnLst>
                              <p:par>
                                <p:cTn id="43" presetID="30" presetClass="entr" presetSubtype="0" fill="hold" nodeType="afterEffect">
                                  <p:stCondLst>
                                    <p:cond delay="0"/>
                                  </p:stCondLst>
                                  <p:childTnLst>
                                    <p:set>
                                      <p:cBhvr>
                                        <p:cTn id="44" dur="1" fill="hold">
                                          <p:stCondLst>
                                            <p:cond delay="0"/>
                                          </p:stCondLst>
                                        </p:cTn>
                                        <p:tgtEl>
                                          <p:spTgt spid="4100"/>
                                        </p:tgtEl>
                                        <p:attrNameLst>
                                          <p:attrName>style.visibility</p:attrName>
                                        </p:attrNameLst>
                                      </p:cBhvr>
                                      <p:to>
                                        <p:strVal val="visible"/>
                                      </p:to>
                                    </p:set>
                                    <p:animEffect transition="in" filter="fade">
                                      <p:cBhvr>
                                        <p:cTn id="45" dur="1600" decel="100000"/>
                                        <p:tgtEl>
                                          <p:spTgt spid="4100"/>
                                        </p:tgtEl>
                                      </p:cBhvr>
                                    </p:animEffect>
                                    <p:anim calcmode="lin" valueType="num">
                                      <p:cBhvr>
                                        <p:cTn id="46" dur="1600" decel="100000" fill="hold"/>
                                        <p:tgtEl>
                                          <p:spTgt spid="4100"/>
                                        </p:tgtEl>
                                        <p:attrNameLst>
                                          <p:attrName>style.rotation</p:attrName>
                                        </p:attrNameLst>
                                      </p:cBhvr>
                                      <p:tavLst>
                                        <p:tav tm="0">
                                          <p:val>
                                            <p:fltVal val="-90"/>
                                          </p:val>
                                        </p:tav>
                                        <p:tav tm="100000">
                                          <p:val>
                                            <p:fltVal val="0"/>
                                          </p:val>
                                        </p:tav>
                                      </p:tavLst>
                                    </p:anim>
                                    <p:anim calcmode="lin" valueType="num">
                                      <p:cBhvr>
                                        <p:cTn id="47" dur="1600" decel="100000" fill="hold"/>
                                        <p:tgtEl>
                                          <p:spTgt spid="4100"/>
                                        </p:tgtEl>
                                        <p:attrNameLst>
                                          <p:attrName>ppt_x</p:attrName>
                                        </p:attrNameLst>
                                      </p:cBhvr>
                                      <p:tavLst>
                                        <p:tav tm="0">
                                          <p:val>
                                            <p:strVal val="#ppt_x+0.4"/>
                                          </p:val>
                                        </p:tav>
                                        <p:tav tm="100000">
                                          <p:val>
                                            <p:strVal val="#ppt_x-0.05"/>
                                          </p:val>
                                        </p:tav>
                                      </p:tavLst>
                                    </p:anim>
                                    <p:anim calcmode="lin" valueType="num">
                                      <p:cBhvr>
                                        <p:cTn id="48" dur="1600" decel="100000" fill="hold"/>
                                        <p:tgtEl>
                                          <p:spTgt spid="4100"/>
                                        </p:tgtEl>
                                        <p:attrNameLst>
                                          <p:attrName>ppt_y</p:attrName>
                                        </p:attrNameLst>
                                      </p:cBhvr>
                                      <p:tavLst>
                                        <p:tav tm="0">
                                          <p:val>
                                            <p:strVal val="#ppt_y-0.4"/>
                                          </p:val>
                                        </p:tav>
                                        <p:tav tm="100000">
                                          <p:val>
                                            <p:strVal val="#ppt_y+0.1"/>
                                          </p:val>
                                        </p:tav>
                                      </p:tavLst>
                                    </p:anim>
                                    <p:anim calcmode="lin" valueType="num">
                                      <p:cBhvr>
                                        <p:cTn id="49" dur="400" accel="100000" fill="hold">
                                          <p:stCondLst>
                                            <p:cond delay="1600"/>
                                          </p:stCondLst>
                                        </p:cTn>
                                        <p:tgtEl>
                                          <p:spTgt spid="4100"/>
                                        </p:tgtEl>
                                        <p:attrNameLst>
                                          <p:attrName>ppt_x</p:attrName>
                                        </p:attrNameLst>
                                      </p:cBhvr>
                                      <p:tavLst>
                                        <p:tav tm="0">
                                          <p:val>
                                            <p:strVal val="#ppt_x-0.05"/>
                                          </p:val>
                                        </p:tav>
                                        <p:tav tm="100000">
                                          <p:val>
                                            <p:strVal val="#ppt_x"/>
                                          </p:val>
                                        </p:tav>
                                      </p:tavLst>
                                    </p:anim>
                                    <p:anim calcmode="lin" valueType="num">
                                      <p:cBhvr>
                                        <p:cTn id="50" dur="400" accel="100000" fill="hold">
                                          <p:stCondLst>
                                            <p:cond delay="1600"/>
                                          </p:stCondLst>
                                        </p:cTn>
                                        <p:tgtEl>
                                          <p:spTgt spid="4100"/>
                                        </p:tgtEl>
                                        <p:attrNameLst>
                                          <p:attrName>ppt_y</p:attrName>
                                        </p:attrNameLst>
                                      </p:cBhvr>
                                      <p:tavLst>
                                        <p:tav tm="0">
                                          <p:val>
                                            <p:strVal val="#ppt_y+0.1"/>
                                          </p:val>
                                        </p:tav>
                                        <p:tav tm="100000">
                                          <p:val>
                                            <p:strVal val="#ppt_y"/>
                                          </p:val>
                                        </p:tav>
                                      </p:tavLst>
                                    </p:anim>
                                  </p:childTnLst>
                                </p:cTn>
                              </p:par>
                            </p:childTnLst>
                          </p:cTn>
                        </p:par>
                        <p:par>
                          <p:cTn id="51" fill="hold">
                            <p:stCondLst>
                              <p:cond delay="16000"/>
                            </p:stCondLst>
                            <p:childTnLst>
                              <p:par>
                                <p:cTn id="52" presetID="2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edge">
                                      <p:cBhvr>
                                        <p:cTn id="54" dur="2000"/>
                                        <p:tgtEl>
                                          <p:spTgt spid="10"/>
                                        </p:tgtEl>
                                      </p:cBhvr>
                                    </p:animEffect>
                                  </p:childTnLst>
                                </p:cTn>
                              </p:par>
                            </p:childTnLst>
                          </p:cTn>
                        </p:par>
                        <p:par>
                          <p:cTn id="55" fill="hold">
                            <p:stCondLst>
                              <p:cond delay="18000"/>
                            </p:stCondLst>
                            <p:childTnLst>
                              <p:par>
                                <p:cTn id="56" presetID="8" presetClass="entr" presetSubtype="16"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diamond(in)">
                                      <p:cBhvr>
                                        <p:cTn id="5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10" grpId="0" animBg="1"/>
      <p:bldP spid="1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0" y="2571744"/>
            <a:ext cx="9143999" cy="923330"/>
          </a:xfrm>
          <a:prstGeom prst="rect">
            <a:avLst/>
          </a:prstGeom>
          <a:noFill/>
        </p:spPr>
        <p:txBody>
          <a:bodyPr wrap="square" rtlCol="1">
            <a:spAutoFit/>
          </a:bodyPr>
          <a:lstStyle/>
          <a:p>
            <a:pPr algn="ctr"/>
            <a:r>
              <a:rPr lang="ar-SA" sz="5400" dirty="0" smtClean="0">
                <a:solidFill>
                  <a:schemeClr val="accent4">
                    <a:lumMod val="75000"/>
                  </a:schemeClr>
                </a:solidFill>
                <a:cs typeface="DecoType Naskh Variants" pitchFamily="2" charset="-78"/>
              </a:rPr>
              <a:t>نتأكد من عملية الرفع</a:t>
            </a:r>
            <a:endParaRPr lang="ar-SA" sz="5400" dirty="0">
              <a:solidFill>
                <a:schemeClr val="accent4">
                  <a:lumMod val="75000"/>
                </a:schemeClr>
              </a:solidFill>
              <a:cs typeface="DecoType Naskh Variants" pitchFamily="2" charset="-78"/>
            </a:endParaRPr>
          </a:p>
        </p:txBody>
      </p:sp>
      <p:sp>
        <p:nvSpPr>
          <p:cNvPr id="4" name="مربع نص 3"/>
          <p:cNvSpPr txBox="1"/>
          <p:nvPr/>
        </p:nvSpPr>
        <p:spPr>
          <a:xfrm>
            <a:off x="1071538" y="5000636"/>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0" y="0"/>
            <a:ext cx="1142976" cy="10001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2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مستطيل مستدير الزوايا 4"/>
          <p:cNvSpPr/>
          <p:nvPr/>
        </p:nvSpPr>
        <p:spPr>
          <a:xfrm>
            <a:off x="1857356" y="1714488"/>
            <a:ext cx="928694" cy="114300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24" name="Picture 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a:effectLst/>
        </p:spPr>
      </p:pic>
      <p:sp>
        <p:nvSpPr>
          <p:cNvPr id="7" name="مستطيل مستدير الزوايا 6"/>
          <p:cNvSpPr/>
          <p:nvPr/>
        </p:nvSpPr>
        <p:spPr>
          <a:xfrm>
            <a:off x="1785918" y="1357298"/>
            <a:ext cx="1071570" cy="157163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25"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مستطيل مستدير الزوايا 8"/>
          <p:cNvSpPr/>
          <p:nvPr/>
        </p:nvSpPr>
        <p:spPr>
          <a:xfrm>
            <a:off x="5429256" y="1357298"/>
            <a:ext cx="1143008" cy="150019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26" name="Picture 6"/>
          <p:cNvPicPr>
            <a:picLocks noChangeAspect="1" noChangeArrowheads="1"/>
          </p:cNvPicPr>
          <p:nvPr/>
        </p:nvPicPr>
        <p:blipFill>
          <a:blip r:embed="rId6"/>
          <a:srcRect/>
          <a:stretch>
            <a:fillRect/>
          </a:stretch>
        </p:blipFill>
        <p:spPr bwMode="auto">
          <a:xfrm>
            <a:off x="0" y="0"/>
            <a:ext cx="9144000" cy="6858000"/>
          </a:xfrm>
          <a:prstGeom prst="rect">
            <a:avLst/>
          </a:prstGeom>
          <a:noFill/>
          <a:ln w="9525">
            <a:noFill/>
            <a:miter lim="800000"/>
            <a:headEnd/>
            <a:tailEnd/>
          </a:ln>
          <a:effectLst/>
        </p:spPr>
      </p:pic>
      <p:sp>
        <p:nvSpPr>
          <p:cNvPr id="11" name="مستطيل مستدير الزوايا 10"/>
          <p:cNvSpPr/>
          <p:nvPr/>
        </p:nvSpPr>
        <p:spPr>
          <a:xfrm>
            <a:off x="6500826" y="1357298"/>
            <a:ext cx="1428760" cy="157163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28" name="Picture 8"/>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a:effectLst/>
        </p:spPr>
      </p:pic>
      <p:sp>
        <p:nvSpPr>
          <p:cNvPr id="14" name="مستطيل مستدير الزوايا 13"/>
          <p:cNvSpPr/>
          <p:nvPr/>
        </p:nvSpPr>
        <p:spPr>
          <a:xfrm>
            <a:off x="1857356" y="1428736"/>
            <a:ext cx="1285884" cy="142876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5130" name="Picture 10"/>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a:effectLst/>
        </p:spPr>
      </p:pic>
      <p:sp>
        <p:nvSpPr>
          <p:cNvPr id="18" name="شكل بيضاوي 17"/>
          <p:cNvSpPr/>
          <p:nvPr/>
        </p:nvSpPr>
        <p:spPr>
          <a:xfrm>
            <a:off x="4071934" y="1357298"/>
            <a:ext cx="1785950" cy="164307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مربع نص 15"/>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17" name="مربع نص 1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400" decel="100000"/>
                                        <p:tgtEl>
                                          <p:spTgt spid="5122"/>
                                        </p:tgtEl>
                                      </p:cBhvr>
                                    </p:animEffect>
                                    <p:anim calcmode="lin" valueType="num">
                                      <p:cBhvr>
                                        <p:cTn id="8" dur="2400" decel="100000" fill="hold"/>
                                        <p:tgtEl>
                                          <p:spTgt spid="5122"/>
                                        </p:tgtEl>
                                        <p:attrNameLst>
                                          <p:attrName>style.rotation</p:attrName>
                                        </p:attrNameLst>
                                      </p:cBhvr>
                                      <p:tavLst>
                                        <p:tav tm="0">
                                          <p:val>
                                            <p:fltVal val="-90"/>
                                          </p:val>
                                        </p:tav>
                                        <p:tav tm="100000">
                                          <p:val>
                                            <p:fltVal val="0"/>
                                          </p:val>
                                        </p:tav>
                                      </p:tavLst>
                                    </p:anim>
                                    <p:anim calcmode="lin" valueType="num">
                                      <p:cBhvr>
                                        <p:cTn id="9" dur="2400" decel="100000" fill="hold"/>
                                        <p:tgtEl>
                                          <p:spTgt spid="5122"/>
                                        </p:tgtEl>
                                        <p:attrNameLst>
                                          <p:attrName>ppt_x</p:attrName>
                                        </p:attrNameLst>
                                      </p:cBhvr>
                                      <p:tavLst>
                                        <p:tav tm="0">
                                          <p:val>
                                            <p:strVal val="#ppt_x+0.4"/>
                                          </p:val>
                                        </p:tav>
                                        <p:tav tm="100000">
                                          <p:val>
                                            <p:strVal val="#ppt_x-0.05"/>
                                          </p:val>
                                        </p:tav>
                                      </p:tavLst>
                                    </p:anim>
                                    <p:anim calcmode="lin" valueType="num">
                                      <p:cBhvr>
                                        <p:cTn id="10" dur="2400" decel="100000" fill="hold"/>
                                        <p:tgtEl>
                                          <p:spTgt spid="5122"/>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5122"/>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5122"/>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3000"/>
                                        <p:tgtEl>
                                          <p:spTgt spid="3"/>
                                        </p:tgtEl>
                                      </p:cBhvr>
                                    </p:animEffect>
                                  </p:childTnLst>
                                </p:cTn>
                              </p:par>
                            </p:childTnLst>
                          </p:cTn>
                        </p:par>
                        <p:par>
                          <p:cTn id="17" fill="hold">
                            <p:stCondLst>
                              <p:cond delay="6000"/>
                            </p:stCondLst>
                            <p:childTnLst>
                              <p:par>
                                <p:cTn id="18" presetID="30" presetClass="entr" presetSubtype="0" fill="hold" nodeType="afterEffect">
                                  <p:stCondLst>
                                    <p:cond delay="0"/>
                                  </p:stCondLst>
                                  <p:childTnLst>
                                    <p:set>
                                      <p:cBhvr>
                                        <p:cTn id="19" dur="1" fill="hold">
                                          <p:stCondLst>
                                            <p:cond delay="0"/>
                                          </p:stCondLst>
                                        </p:cTn>
                                        <p:tgtEl>
                                          <p:spTgt spid="5123"/>
                                        </p:tgtEl>
                                        <p:attrNameLst>
                                          <p:attrName>style.visibility</p:attrName>
                                        </p:attrNameLst>
                                      </p:cBhvr>
                                      <p:to>
                                        <p:strVal val="visible"/>
                                      </p:to>
                                    </p:set>
                                    <p:animEffect transition="in" filter="fade">
                                      <p:cBhvr>
                                        <p:cTn id="20" dur="2400" decel="100000"/>
                                        <p:tgtEl>
                                          <p:spTgt spid="5123"/>
                                        </p:tgtEl>
                                      </p:cBhvr>
                                    </p:animEffect>
                                    <p:anim calcmode="lin" valueType="num">
                                      <p:cBhvr>
                                        <p:cTn id="21" dur="2400" decel="100000" fill="hold"/>
                                        <p:tgtEl>
                                          <p:spTgt spid="5123"/>
                                        </p:tgtEl>
                                        <p:attrNameLst>
                                          <p:attrName>style.rotation</p:attrName>
                                        </p:attrNameLst>
                                      </p:cBhvr>
                                      <p:tavLst>
                                        <p:tav tm="0">
                                          <p:val>
                                            <p:fltVal val="-90"/>
                                          </p:val>
                                        </p:tav>
                                        <p:tav tm="100000">
                                          <p:val>
                                            <p:fltVal val="0"/>
                                          </p:val>
                                        </p:tav>
                                      </p:tavLst>
                                    </p:anim>
                                    <p:anim calcmode="lin" valueType="num">
                                      <p:cBhvr>
                                        <p:cTn id="22" dur="2400" decel="100000" fill="hold"/>
                                        <p:tgtEl>
                                          <p:spTgt spid="5123"/>
                                        </p:tgtEl>
                                        <p:attrNameLst>
                                          <p:attrName>ppt_x</p:attrName>
                                        </p:attrNameLst>
                                      </p:cBhvr>
                                      <p:tavLst>
                                        <p:tav tm="0">
                                          <p:val>
                                            <p:strVal val="#ppt_x+0.4"/>
                                          </p:val>
                                        </p:tav>
                                        <p:tav tm="100000">
                                          <p:val>
                                            <p:strVal val="#ppt_x-0.05"/>
                                          </p:val>
                                        </p:tav>
                                      </p:tavLst>
                                    </p:anim>
                                    <p:anim calcmode="lin" valueType="num">
                                      <p:cBhvr>
                                        <p:cTn id="23" dur="2400" decel="100000" fill="hold"/>
                                        <p:tgtEl>
                                          <p:spTgt spid="5123"/>
                                        </p:tgtEl>
                                        <p:attrNameLst>
                                          <p:attrName>ppt_y</p:attrName>
                                        </p:attrNameLst>
                                      </p:cBhvr>
                                      <p:tavLst>
                                        <p:tav tm="0">
                                          <p:val>
                                            <p:strVal val="#ppt_y-0.4"/>
                                          </p:val>
                                        </p:tav>
                                        <p:tav tm="100000">
                                          <p:val>
                                            <p:strVal val="#ppt_y+0.1"/>
                                          </p:val>
                                        </p:tav>
                                      </p:tavLst>
                                    </p:anim>
                                    <p:anim calcmode="lin" valueType="num">
                                      <p:cBhvr>
                                        <p:cTn id="24" dur="600" accel="100000" fill="hold">
                                          <p:stCondLst>
                                            <p:cond delay="2400"/>
                                          </p:stCondLst>
                                        </p:cTn>
                                        <p:tgtEl>
                                          <p:spTgt spid="5123"/>
                                        </p:tgtEl>
                                        <p:attrNameLst>
                                          <p:attrName>ppt_x</p:attrName>
                                        </p:attrNameLst>
                                      </p:cBhvr>
                                      <p:tavLst>
                                        <p:tav tm="0">
                                          <p:val>
                                            <p:strVal val="#ppt_x-0.05"/>
                                          </p:val>
                                        </p:tav>
                                        <p:tav tm="100000">
                                          <p:val>
                                            <p:strVal val="#ppt_x"/>
                                          </p:val>
                                        </p:tav>
                                      </p:tavLst>
                                    </p:anim>
                                    <p:anim calcmode="lin" valueType="num">
                                      <p:cBhvr>
                                        <p:cTn id="25" dur="600" accel="100000" fill="hold">
                                          <p:stCondLst>
                                            <p:cond delay="2400"/>
                                          </p:stCondLst>
                                        </p:cTn>
                                        <p:tgtEl>
                                          <p:spTgt spid="5123"/>
                                        </p:tgtEl>
                                        <p:attrNameLst>
                                          <p:attrName>ppt_y</p:attrName>
                                        </p:attrNameLst>
                                      </p:cBhvr>
                                      <p:tavLst>
                                        <p:tav tm="0">
                                          <p:val>
                                            <p:strVal val="#ppt_y+0.1"/>
                                          </p:val>
                                        </p:tav>
                                        <p:tav tm="100000">
                                          <p:val>
                                            <p:strVal val="#ppt_y"/>
                                          </p:val>
                                        </p:tav>
                                      </p:tavLst>
                                    </p:anim>
                                  </p:childTnLst>
                                </p:cTn>
                              </p:par>
                            </p:childTnLst>
                          </p:cTn>
                        </p:par>
                        <p:par>
                          <p:cTn id="26" fill="hold">
                            <p:stCondLst>
                              <p:cond delay="9000"/>
                            </p:stCondLst>
                            <p:childTnLst>
                              <p:par>
                                <p:cTn id="27" presetID="2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3000"/>
                                        <p:tgtEl>
                                          <p:spTgt spid="5"/>
                                        </p:tgtEl>
                                      </p:cBhvr>
                                    </p:animEffect>
                                  </p:childTnLst>
                                </p:cTn>
                              </p:par>
                            </p:childTnLst>
                          </p:cTn>
                        </p:par>
                        <p:par>
                          <p:cTn id="30" fill="hold">
                            <p:stCondLst>
                              <p:cond delay="12000"/>
                            </p:stCondLst>
                            <p:childTnLst>
                              <p:par>
                                <p:cTn id="31" presetID="30" presetClass="entr" presetSubtype="0" fill="hold" nodeType="afterEffect">
                                  <p:stCondLst>
                                    <p:cond delay="0"/>
                                  </p:stCondLst>
                                  <p:childTnLst>
                                    <p:set>
                                      <p:cBhvr>
                                        <p:cTn id="32" dur="1" fill="hold">
                                          <p:stCondLst>
                                            <p:cond delay="0"/>
                                          </p:stCondLst>
                                        </p:cTn>
                                        <p:tgtEl>
                                          <p:spTgt spid="5124"/>
                                        </p:tgtEl>
                                        <p:attrNameLst>
                                          <p:attrName>style.visibility</p:attrName>
                                        </p:attrNameLst>
                                      </p:cBhvr>
                                      <p:to>
                                        <p:strVal val="visible"/>
                                      </p:to>
                                    </p:set>
                                    <p:animEffect transition="in" filter="fade">
                                      <p:cBhvr>
                                        <p:cTn id="33" dur="2400" decel="100000"/>
                                        <p:tgtEl>
                                          <p:spTgt spid="5124"/>
                                        </p:tgtEl>
                                      </p:cBhvr>
                                    </p:animEffect>
                                    <p:anim calcmode="lin" valueType="num">
                                      <p:cBhvr>
                                        <p:cTn id="34" dur="2400" decel="100000" fill="hold"/>
                                        <p:tgtEl>
                                          <p:spTgt spid="5124"/>
                                        </p:tgtEl>
                                        <p:attrNameLst>
                                          <p:attrName>style.rotation</p:attrName>
                                        </p:attrNameLst>
                                      </p:cBhvr>
                                      <p:tavLst>
                                        <p:tav tm="0">
                                          <p:val>
                                            <p:fltVal val="-90"/>
                                          </p:val>
                                        </p:tav>
                                        <p:tav tm="100000">
                                          <p:val>
                                            <p:fltVal val="0"/>
                                          </p:val>
                                        </p:tav>
                                      </p:tavLst>
                                    </p:anim>
                                    <p:anim calcmode="lin" valueType="num">
                                      <p:cBhvr>
                                        <p:cTn id="35" dur="2400" decel="100000" fill="hold"/>
                                        <p:tgtEl>
                                          <p:spTgt spid="5124"/>
                                        </p:tgtEl>
                                        <p:attrNameLst>
                                          <p:attrName>ppt_x</p:attrName>
                                        </p:attrNameLst>
                                      </p:cBhvr>
                                      <p:tavLst>
                                        <p:tav tm="0">
                                          <p:val>
                                            <p:strVal val="#ppt_x+0.4"/>
                                          </p:val>
                                        </p:tav>
                                        <p:tav tm="100000">
                                          <p:val>
                                            <p:strVal val="#ppt_x-0.05"/>
                                          </p:val>
                                        </p:tav>
                                      </p:tavLst>
                                    </p:anim>
                                    <p:anim calcmode="lin" valueType="num">
                                      <p:cBhvr>
                                        <p:cTn id="36" dur="2400" decel="100000" fill="hold"/>
                                        <p:tgtEl>
                                          <p:spTgt spid="5124"/>
                                        </p:tgtEl>
                                        <p:attrNameLst>
                                          <p:attrName>ppt_y</p:attrName>
                                        </p:attrNameLst>
                                      </p:cBhvr>
                                      <p:tavLst>
                                        <p:tav tm="0">
                                          <p:val>
                                            <p:strVal val="#ppt_y-0.4"/>
                                          </p:val>
                                        </p:tav>
                                        <p:tav tm="100000">
                                          <p:val>
                                            <p:strVal val="#ppt_y+0.1"/>
                                          </p:val>
                                        </p:tav>
                                      </p:tavLst>
                                    </p:anim>
                                    <p:anim calcmode="lin" valueType="num">
                                      <p:cBhvr>
                                        <p:cTn id="37" dur="600" accel="100000" fill="hold">
                                          <p:stCondLst>
                                            <p:cond delay="2400"/>
                                          </p:stCondLst>
                                        </p:cTn>
                                        <p:tgtEl>
                                          <p:spTgt spid="5124"/>
                                        </p:tgtEl>
                                        <p:attrNameLst>
                                          <p:attrName>ppt_x</p:attrName>
                                        </p:attrNameLst>
                                      </p:cBhvr>
                                      <p:tavLst>
                                        <p:tav tm="0">
                                          <p:val>
                                            <p:strVal val="#ppt_x-0.05"/>
                                          </p:val>
                                        </p:tav>
                                        <p:tav tm="100000">
                                          <p:val>
                                            <p:strVal val="#ppt_x"/>
                                          </p:val>
                                        </p:tav>
                                      </p:tavLst>
                                    </p:anim>
                                    <p:anim calcmode="lin" valueType="num">
                                      <p:cBhvr>
                                        <p:cTn id="38" dur="600" accel="100000" fill="hold">
                                          <p:stCondLst>
                                            <p:cond delay="2400"/>
                                          </p:stCondLst>
                                        </p:cTn>
                                        <p:tgtEl>
                                          <p:spTgt spid="5124"/>
                                        </p:tgtEl>
                                        <p:attrNameLst>
                                          <p:attrName>ppt_y</p:attrName>
                                        </p:attrNameLst>
                                      </p:cBhvr>
                                      <p:tavLst>
                                        <p:tav tm="0">
                                          <p:val>
                                            <p:strVal val="#ppt_y+0.1"/>
                                          </p:val>
                                        </p:tav>
                                        <p:tav tm="100000">
                                          <p:val>
                                            <p:strVal val="#ppt_y"/>
                                          </p:val>
                                        </p:tav>
                                      </p:tavLst>
                                    </p:anim>
                                  </p:childTnLst>
                                </p:cTn>
                              </p:par>
                            </p:childTnLst>
                          </p:cTn>
                        </p:par>
                        <p:par>
                          <p:cTn id="39" fill="hold">
                            <p:stCondLst>
                              <p:cond delay="15000"/>
                            </p:stCondLst>
                            <p:childTnLst>
                              <p:par>
                                <p:cTn id="40" presetID="20"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edge">
                                      <p:cBhvr>
                                        <p:cTn id="42" dur="3000"/>
                                        <p:tgtEl>
                                          <p:spTgt spid="7"/>
                                        </p:tgtEl>
                                      </p:cBhvr>
                                    </p:animEffect>
                                  </p:childTnLst>
                                </p:cTn>
                              </p:par>
                            </p:childTnLst>
                          </p:cTn>
                        </p:par>
                        <p:par>
                          <p:cTn id="43" fill="hold">
                            <p:stCondLst>
                              <p:cond delay="18000"/>
                            </p:stCondLst>
                            <p:childTnLst>
                              <p:par>
                                <p:cTn id="44" presetID="30" presetClass="entr" presetSubtype="0" fill="hold" nodeType="afterEffect">
                                  <p:stCondLst>
                                    <p:cond delay="0"/>
                                  </p:stCondLst>
                                  <p:childTnLst>
                                    <p:set>
                                      <p:cBhvr>
                                        <p:cTn id="45" dur="1" fill="hold">
                                          <p:stCondLst>
                                            <p:cond delay="0"/>
                                          </p:stCondLst>
                                        </p:cTn>
                                        <p:tgtEl>
                                          <p:spTgt spid="5125"/>
                                        </p:tgtEl>
                                        <p:attrNameLst>
                                          <p:attrName>style.visibility</p:attrName>
                                        </p:attrNameLst>
                                      </p:cBhvr>
                                      <p:to>
                                        <p:strVal val="visible"/>
                                      </p:to>
                                    </p:set>
                                    <p:animEffect transition="in" filter="fade">
                                      <p:cBhvr>
                                        <p:cTn id="46" dur="2400" decel="100000"/>
                                        <p:tgtEl>
                                          <p:spTgt spid="5125"/>
                                        </p:tgtEl>
                                      </p:cBhvr>
                                    </p:animEffect>
                                    <p:anim calcmode="lin" valueType="num">
                                      <p:cBhvr>
                                        <p:cTn id="47" dur="2400" decel="100000" fill="hold"/>
                                        <p:tgtEl>
                                          <p:spTgt spid="5125"/>
                                        </p:tgtEl>
                                        <p:attrNameLst>
                                          <p:attrName>style.rotation</p:attrName>
                                        </p:attrNameLst>
                                      </p:cBhvr>
                                      <p:tavLst>
                                        <p:tav tm="0">
                                          <p:val>
                                            <p:fltVal val="-90"/>
                                          </p:val>
                                        </p:tav>
                                        <p:tav tm="100000">
                                          <p:val>
                                            <p:fltVal val="0"/>
                                          </p:val>
                                        </p:tav>
                                      </p:tavLst>
                                    </p:anim>
                                    <p:anim calcmode="lin" valueType="num">
                                      <p:cBhvr>
                                        <p:cTn id="48" dur="2400" decel="100000" fill="hold"/>
                                        <p:tgtEl>
                                          <p:spTgt spid="5125"/>
                                        </p:tgtEl>
                                        <p:attrNameLst>
                                          <p:attrName>ppt_x</p:attrName>
                                        </p:attrNameLst>
                                      </p:cBhvr>
                                      <p:tavLst>
                                        <p:tav tm="0">
                                          <p:val>
                                            <p:strVal val="#ppt_x+0.4"/>
                                          </p:val>
                                        </p:tav>
                                        <p:tav tm="100000">
                                          <p:val>
                                            <p:strVal val="#ppt_x-0.05"/>
                                          </p:val>
                                        </p:tav>
                                      </p:tavLst>
                                    </p:anim>
                                    <p:anim calcmode="lin" valueType="num">
                                      <p:cBhvr>
                                        <p:cTn id="49" dur="2400" decel="100000" fill="hold"/>
                                        <p:tgtEl>
                                          <p:spTgt spid="5125"/>
                                        </p:tgtEl>
                                        <p:attrNameLst>
                                          <p:attrName>ppt_y</p:attrName>
                                        </p:attrNameLst>
                                      </p:cBhvr>
                                      <p:tavLst>
                                        <p:tav tm="0">
                                          <p:val>
                                            <p:strVal val="#ppt_y-0.4"/>
                                          </p:val>
                                        </p:tav>
                                        <p:tav tm="100000">
                                          <p:val>
                                            <p:strVal val="#ppt_y+0.1"/>
                                          </p:val>
                                        </p:tav>
                                      </p:tavLst>
                                    </p:anim>
                                    <p:anim calcmode="lin" valueType="num">
                                      <p:cBhvr>
                                        <p:cTn id="50" dur="600" accel="100000" fill="hold">
                                          <p:stCondLst>
                                            <p:cond delay="2400"/>
                                          </p:stCondLst>
                                        </p:cTn>
                                        <p:tgtEl>
                                          <p:spTgt spid="5125"/>
                                        </p:tgtEl>
                                        <p:attrNameLst>
                                          <p:attrName>ppt_x</p:attrName>
                                        </p:attrNameLst>
                                      </p:cBhvr>
                                      <p:tavLst>
                                        <p:tav tm="0">
                                          <p:val>
                                            <p:strVal val="#ppt_x-0.05"/>
                                          </p:val>
                                        </p:tav>
                                        <p:tav tm="100000">
                                          <p:val>
                                            <p:strVal val="#ppt_x"/>
                                          </p:val>
                                        </p:tav>
                                      </p:tavLst>
                                    </p:anim>
                                    <p:anim calcmode="lin" valueType="num">
                                      <p:cBhvr>
                                        <p:cTn id="51" dur="600" accel="100000" fill="hold">
                                          <p:stCondLst>
                                            <p:cond delay="2400"/>
                                          </p:stCondLst>
                                        </p:cTn>
                                        <p:tgtEl>
                                          <p:spTgt spid="5125"/>
                                        </p:tgtEl>
                                        <p:attrNameLst>
                                          <p:attrName>ppt_y</p:attrName>
                                        </p:attrNameLst>
                                      </p:cBhvr>
                                      <p:tavLst>
                                        <p:tav tm="0">
                                          <p:val>
                                            <p:strVal val="#ppt_y+0.1"/>
                                          </p:val>
                                        </p:tav>
                                        <p:tav tm="100000">
                                          <p:val>
                                            <p:strVal val="#ppt_y"/>
                                          </p:val>
                                        </p:tav>
                                      </p:tavLst>
                                    </p:anim>
                                  </p:childTnLst>
                                </p:cTn>
                              </p:par>
                            </p:childTnLst>
                          </p:cTn>
                        </p:par>
                        <p:par>
                          <p:cTn id="52" fill="hold">
                            <p:stCondLst>
                              <p:cond delay="21000"/>
                            </p:stCondLst>
                            <p:childTnLst>
                              <p:par>
                                <p:cTn id="53" presetID="2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3000"/>
                                        <p:tgtEl>
                                          <p:spTgt spid="9"/>
                                        </p:tgtEl>
                                      </p:cBhvr>
                                    </p:animEffect>
                                  </p:childTnLst>
                                </p:cTn>
                              </p:par>
                            </p:childTnLst>
                          </p:cTn>
                        </p:par>
                        <p:par>
                          <p:cTn id="56" fill="hold">
                            <p:stCondLst>
                              <p:cond delay="24000"/>
                            </p:stCondLst>
                            <p:childTnLst>
                              <p:par>
                                <p:cTn id="57" presetID="30" presetClass="entr" presetSubtype="0" fill="hold" nodeType="afterEffect">
                                  <p:stCondLst>
                                    <p:cond delay="0"/>
                                  </p:stCondLst>
                                  <p:childTnLst>
                                    <p:set>
                                      <p:cBhvr>
                                        <p:cTn id="58" dur="1" fill="hold">
                                          <p:stCondLst>
                                            <p:cond delay="0"/>
                                          </p:stCondLst>
                                        </p:cTn>
                                        <p:tgtEl>
                                          <p:spTgt spid="5126"/>
                                        </p:tgtEl>
                                        <p:attrNameLst>
                                          <p:attrName>style.visibility</p:attrName>
                                        </p:attrNameLst>
                                      </p:cBhvr>
                                      <p:to>
                                        <p:strVal val="visible"/>
                                      </p:to>
                                    </p:set>
                                    <p:animEffect transition="in" filter="fade">
                                      <p:cBhvr>
                                        <p:cTn id="59" dur="2400" decel="100000"/>
                                        <p:tgtEl>
                                          <p:spTgt spid="5126"/>
                                        </p:tgtEl>
                                      </p:cBhvr>
                                    </p:animEffect>
                                    <p:anim calcmode="lin" valueType="num">
                                      <p:cBhvr>
                                        <p:cTn id="60" dur="2400" decel="100000" fill="hold"/>
                                        <p:tgtEl>
                                          <p:spTgt spid="5126"/>
                                        </p:tgtEl>
                                        <p:attrNameLst>
                                          <p:attrName>style.rotation</p:attrName>
                                        </p:attrNameLst>
                                      </p:cBhvr>
                                      <p:tavLst>
                                        <p:tav tm="0">
                                          <p:val>
                                            <p:fltVal val="-90"/>
                                          </p:val>
                                        </p:tav>
                                        <p:tav tm="100000">
                                          <p:val>
                                            <p:fltVal val="0"/>
                                          </p:val>
                                        </p:tav>
                                      </p:tavLst>
                                    </p:anim>
                                    <p:anim calcmode="lin" valueType="num">
                                      <p:cBhvr>
                                        <p:cTn id="61" dur="2400" decel="100000" fill="hold"/>
                                        <p:tgtEl>
                                          <p:spTgt spid="5126"/>
                                        </p:tgtEl>
                                        <p:attrNameLst>
                                          <p:attrName>ppt_x</p:attrName>
                                        </p:attrNameLst>
                                      </p:cBhvr>
                                      <p:tavLst>
                                        <p:tav tm="0">
                                          <p:val>
                                            <p:strVal val="#ppt_x+0.4"/>
                                          </p:val>
                                        </p:tav>
                                        <p:tav tm="100000">
                                          <p:val>
                                            <p:strVal val="#ppt_x-0.05"/>
                                          </p:val>
                                        </p:tav>
                                      </p:tavLst>
                                    </p:anim>
                                    <p:anim calcmode="lin" valueType="num">
                                      <p:cBhvr>
                                        <p:cTn id="62" dur="2400" decel="100000" fill="hold"/>
                                        <p:tgtEl>
                                          <p:spTgt spid="5126"/>
                                        </p:tgtEl>
                                        <p:attrNameLst>
                                          <p:attrName>ppt_y</p:attrName>
                                        </p:attrNameLst>
                                      </p:cBhvr>
                                      <p:tavLst>
                                        <p:tav tm="0">
                                          <p:val>
                                            <p:strVal val="#ppt_y-0.4"/>
                                          </p:val>
                                        </p:tav>
                                        <p:tav tm="100000">
                                          <p:val>
                                            <p:strVal val="#ppt_y+0.1"/>
                                          </p:val>
                                        </p:tav>
                                      </p:tavLst>
                                    </p:anim>
                                    <p:anim calcmode="lin" valueType="num">
                                      <p:cBhvr>
                                        <p:cTn id="63" dur="600" accel="100000" fill="hold">
                                          <p:stCondLst>
                                            <p:cond delay="2400"/>
                                          </p:stCondLst>
                                        </p:cTn>
                                        <p:tgtEl>
                                          <p:spTgt spid="5126"/>
                                        </p:tgtEl>
                                        <p:attrNameLst>
                                          <p:attrName>ppt_x</p:attrName>
                                        </p:attrNameLst>
                                      </p:cBhvr>
                                      <p:tavLst>
                                        <p:tav tm="0">
                                          <p:val>
                                            <p:strVal val="#ppt_x-0.05"/>
                                          </p:val>
                                        </p:tav>
                                        <p:tav tm="100000">
                                          <p:val>
                                            <p:strVal val="#ppt_x"/>
                                          </p:val>
                                        </p:tav>
                                      </p:tavLst>
                                    </p:anim>
                                    <p:anim calcmode="lin" valueType="num">
                                      <p:cBhvr>
                                        <p:cTn id="64" dur="600" accel="100000" fill="hold">
                                          <p:stCondLst>
                                            <p:cond delay="2400"/>
                                          </p:stCondLst>
                                        </p:cTn>
                                        <p:tgtEl>
                                          <p:spTgt spid="5126"/>
                                        </p:tgtEl>
                                        <p:attrNameLst>
                                          <p:attrName>ppt_y</p:attrName>
                                        </p:attrNameLst>
                                      </p:cBhvr>
                                      <p:tavLst>
                                        <p:tav tm="0">
                                          <p:val>
                                            <p:strVal val="#ppt_y+0.1"/>
                                          </p:val>
                                        </p:tav>
                                        <p:tav tm="100000">
                                          <p:val>
                                            <p:strVal val="#ppt_y"/>
                                          </p:val>
                                        </p:tav>
                                      </p:tavLst>
                                    </p:anim>
                                  </p:childTnLst>
                                </p:cTn>
                              </p:par>
                            </p:childTnLst>
                          </p:cTn>
                        </p:par>
                        <p:par>
                          <p:cTn id="65" fill="hold">
                            <p:stCondLst>
                              <p:cond delay="27000"/>
                            </p:stCondLst>
                            <p:childTnLst>
                              <p:par>
                                <p:cTn id="66" presetID="20"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edge">
                                      <p:cBhvr>
                                        <p:cTn id="68" dur="3000"/>
                                        <p:tgtEl>
                                          <p:spTgt spid="11"/>
                                        </p:tgtEl>
                                      </p:cBhvr>
                                    </p:animEffect>
                                  </p:childTnLst>
                                </p:cTn>
                              </p:par>
                            </p:childTnLst>
                          </p:cTn>
                        </p:par>
                        <p:par>
                          <p:cTn id="69" fill="hold">
                            <p:stCondLst>
                              <p:cond delay="30000"/>
                            </p:stCondLst>
                            <p:childTnLst>
                              <p:par>
                                <p:cTn id="70" presetID="30" presetClass="entr" presetSubtype="0" fill="hold" nodeType="afterEffect">
                                  <p:stCondLst>
                                    <p:cond delay="0"/>
                                  </p:stCondLst>
                                  <p:childTnLst>
                                    <p:set>
                                      <p:cBhvr>
                                        <p:cTn id="71" dur="1" fill="hold">
                                          <p:stCondLst>
                                            <p:cond delay="0"/>
                                          </p:stCondLst>
                                        </p:cTn>
                                        <p:tgtEl>
                                          <p:spTgt spid="5128"/>
                                        </p:tgtEl>
                                        <p:attrNameLst>
                                          <p:attrName>style.visibility</p:attrName>
                                        </p:attrNameLst>
                                      </p:cBhvr>
                                      <p:to>
                                        <p:strVal val="visible"/>
                                      </p:to>
                                    </p:set>
                                    <p:animEffect transition="in" filter="fade">
                                      <p:cBhvr>
                                        <p:cTn id="72" dur="2400" decel="100000"/>
                                        <p:tgtEl>
                                          <p:spTgt spid="5128"/>
                                        </p:tgtEl>
                                      </p:cBhvr>
                                    </p:animEffect>
                                    <p:anim calcmode="lin" valueType="num">
                                      <p:cBhvr>
                                        <p:cTn id="73" dur="2400" decel="100000" fill="hold"/>
                                        <p:tgtEl>
                                          <p:spTgt spid="5128"/>
                                        </p:tgtEl>
                                        <p:attrNameLst>
                                          <p:attrName>style.rotation</p:attrName>
                                        </p:attrNameLst>
                                      </p:cBhvr>
                                      <p:tavLst>
                                        <p:tav tm="0">
                                          <p:val>
                                            <p:fltVal val="-90"/>
                                          </p:val>
                                        </p:tav>
                                        <p:tav tm="100000">
                                          <p:val>
                                            <p:fltVal val="0"/>
                                          </p:val>
                                        </p:tav>
                                      </p:tavLst>
                                    </p:anim>
                                    <p:anim calcmode="lin" valueType="num">
                                      <p:cBhvr>
                                        <p:cTn id="74" dur="2400" decel="100000" fill="hold"/>
                                        <p:tgtEl>
                                          <p:spTgt spid="5128"/>
                                        </p:tgtEl>
                                        <p:attrNameLst>
                                          <p:attrName>ppt_x</p:attrName>
                                        </p:attrNameLst>
                                      </p:cBhvr>
                                      <p:tavLst>
                                        <p:tav tm="0">
                                          <p:val>
                                            <p:strVal val="#ppt_x+0.4"/>
                                          </p:val>
                                        </p:tav>
                                        <p:tav tm="100000">
                                          <p:val>
                                            <p:strVal val="#ppt_x-0.05"/>
                                          </p:val>
                                        </p:tav>
                                      </p:tavLst>
                                    </p:anim>
                                    <p:anim calcmode="lin" valueType="num">
                                      <p:cBhvr>
                                        <p:cTn id="75" dur="2400" decel="100000" fill="hold"/>
                                        <p:tgtEl>
                                          <p:spTgt spid="5128"/>
                                        </p:tgtEl>
                                        <p:attrNameLst>
                                          <p:attrName>ppt_y</p:attrName>
                                        </p:attrNameLst>
                                      </p:cBhvr>
                                      <p:tavLst>
                                        <p:tav tm="0">
                                          <p:val>
                                            <p:strVal val="#ppt_y-0.4"/>
                                          </p:val>
                                        </p:tav>
                                        <p:tav tm="100000">
                                          <p:val>
                                            <p:strVal val="#ppt_y+0.1"/>
                                          </p:val>
                                        </p:tav>
                                      </p:tavLst>
                                    </p:anim>
                                    <p:anim calcmode="lin" valueType="num">
                                      <p:cBhvr>
                                        <p:cTn id="76" dur="600" accel="100000" fill="hold">
                                          <p:stCondLst>
                                            <p:cond delay="2400"/>
                                          </p:stCondLst>
                                        </p:cTn>
                                        <p:tgtEl>
                                          <p:spTgt spid="5128"/>
                                        </p:tgtEl>
                                        <p:attrNameLst>
                                          <p:attrName>ppt_x</p:attrName>
                                        </p:attrNameLst>
                                      </p:cBhvr>
                                      <p:tavLst>
                                        <p:tav tm="0">
                                          <p:val>
                                            <p:strVal val="#ppt_x-0.05"/>
                                          </p:val>
                                        </p:tav>
                                        <p:tav tm="100000">
                                          <p:val>
                                            <p:strVal val="#ppt_x"/>
                                          </p:val>
                                        </p:tav>
                                      </p:tavLst>
                                    </p:anim>
                                    <p:anim calcmode="lin" valueType="num">
                                      <p:cBhvr>
                                        <p:cTn id="77" dur="600" accel="100000" fill="hold">
                                          <p:stCondLst>
                                            <p:cond delay="2400"/>
                                          </p:stCondLst>
                                        </p:cTn>
                                        <p:tgtEl>
                                          <p:spTgt spid="5128"/>
                                        </p:tgtEl>
                                        <p:attrNameLst>
                                          <p:attrName>ppt_y</p:attrName>
                                        </p:attrNameLst>
                                      </p:cBhvr>
                                      <p:tavLst>
                                        <p:tav tm="0">
                                          <p:val>
                                            <p:strVal val="#ppt_y+0.1"/>
                                          </p:val>
                                        </p:tav>
                                        <p:tav tm="100000">
                                          <p:val>
                                            <p:strVal val="#ppt_y"/>
                                          </p:val>
                                        </p:tav>
                                      </p:tavLst>
                                    </p:anim>
                                  </p:childTnLst>
                                </p:cTn>
                              </p:par>
                            </p:childTnLst>
                          </p:cTn>
                        </p:par>
                        <p:par>
                          <p:cTn id="78" fill="hold">
                            <p:stCondLst>
                              <p:cond delay="33000"/>
                            </p:stCondLst>
                            <p:childTnLst>
                              <p:par>
                                <p:cTn id="79" presetID="20"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wedge">
                                      <p:cBhvr>
                                        <p:cTn id="81" dur="3000"/>
                                        <p:tgtEl>
                                          <p:spTgt spid="14"/>
                                        </p:tgtEl>
                                      </p:cBhvr>
                                    </p:animEffect>
                                  </p:childTnLst>
                                </p:cTn>
                              </p:par>
                            </p:childTnLst>
                          </p:cTn>
                        </p:par>
                        <p:par>
                          <p:cTn id="82" fill="hold">
                            <p:stCondLst>
                              <p:cond delay="36000"/>
                            </p:stCondLst>
                            <p:childTnLst>
                              <p:par>
                                <p:cTn id="83" presetID="30" presetClass="entr" presetSubtype="0" fill="hold" nodeType="afterEffect">
                                  <p:stCondLst>
                                    <p:cond delay="0"/>
                                  </p:stCondLst>
                                  <p:childTnLst>
                                    <p:set>
                                      <p:cBhvr>
                                        <p:cTn id="84" dur="1" fill="hold">
                                          <p:stCondLst>
                                            <p:cond delay="0"/>
                                          </p:stCondLst>
                                        </p:cTn>
                                        <p:tgtEl>
                                          <p:spTgt spid="5130"/>
                                        </p:tgtEl>
                                        <p:attrNameLst>
                                          <p:attrName>style.visibility</p:attrName>
                                        </p:attrNameLst>
                                      </p:cBhvr>
                                      <p:to>
                                        <p:strVal val="visible"/>
                                      </p:to>
                                    </p:set>
                                    <p:animEffect transition="in" filter="fade">
                                      <p:cBhvr>
                                        <p:cTn id="85" dur="2400" decel="100000"/>
                                        <p:tgtEl>
                                          <p:spTgt spid="5130"/>
                                        </p:tgtEl>
                                      </p:cBhvr>
                                    </p:animEffect>
                                    <p:anim calcmode="lin" valueType="num">
                                      <p:cBhvr>
                                        <p:cTn id="86" dur="2400" decel="100000" fill="hold"/>
                                        <p:tgtEl>
                                          <p:spTgt spid="5130"/>
                                        </p:tgtEl>
                                        <p:attrNameLst>
                                          <p:attrName>style.rotation</p:attrName>
                                        </p:attrNameLst>
                                      </p:cBhvr>
                                      <p:tavLst>
                                        <p:tav tm="0">
                                          <p:val>
                                            <p:fltVal val="-90"/>
                                          </p:val>
                                        </p:tav>
                                        <p:tav tm="100000">
                                          <p:val>
                                            <p:fltVal val="0"/>
                                          </p:val>
                                        </p:tav>
                                      </p:tavLst>
                                    </p:anim>
                                    <p:anim calcmode="lin" valueType="num">
                                      <p:cBhvr>
                                        <p:cTn id="87" dur="2400" decel="100000" fill="hold"/>
                                        <p:tgtEl>
                                          <p:spTgt spid="5130"/>
                                        </p:tgtEl>
                                        <p:attrNameLst>
                                          <p:attrName>ppt_x</p:attrName>
                                        </p:attrNameLst>
                                      </p:cBhvr>
                                      <p:tavLst>
                                        <p:tav tm="0">
                                          <p:val>
                                            <p:strVal val="#ppt_x+0.4"/>
                                          </p:val>
                                        </p:tav>
                                        <p:tav tm="100000">
                                          <p:val>
                                            <p:strVal val="#ppt_x-0.05"/>
                                          </p:val>
                                        </p:tav>
                                      </p:tavLst>
                                    </p:anim>
                                    <p:anim calcmode="lin" valueType="num">
                                      <p:cBhvr>
                                        <p:cTn id="88" dur="2400" decel="100000" fill="hold"/>
                                        <p:tgtEl>
                                          <p:spTgt spid="5130"/>
                                        </p:tgtEl>
                                        <p:attrNameLst>
                                          <p:attrName>ppt_y</p:attrName>
                                        </p:attrNameLst>
                                      </p:cBhvr>
                                      <p:tavLst>
                                        <p:tav tm="0">
                                          <p:val>
                                            <p:strVal val="#ppt_y-0.4"/>
                                          </p:val>
                                        </p:tav>
                                        <p:tav tm="100000">
                                          <p:val>
                                            <p:strVal val="#ppt_y+0.1"/>
                                          </p:val>
                                        </p:tav>
                                      </p:tavLst>
                                    </p:anim>
                                    <p:anim calcmode="lin" valueType="num">
                                      <p:cBhvr>
                                        <p:cTn id="89" dur="600" accel="100000" fill="hold">
                                          <p:stCondLst>
                                            <p:cond delay="2400"/>
                                          </p:stCondLst>
                                        </p:cTn>
                                        <p:tgtEl>
                                          <p:spTgt spid="5130"/>
                                        </p:tgtEl>
                                        <p:attrNameLst>
                                          <p:attrName>ppt_x</p:attrName>
                                        </p:attrNameLst>
                                      </p:cBhvr>
                                      <p:tavLst>
                                        <p:tav tm="0">
                                          <p:val>
                                            <p:strVal val="#ppt_x-0.05"/>
                                          </p:val>
                                        </p:tav>
                                        <p:tav tm="100000">
                                          <p:val>
                                            <p:strVal val="#ppt_x"/>
                                          </p:val>
                                        </p:tav>
                                      </p:tavLst>
                                    </p:anim>
                                    <p:anim calcmode="lin" valueType="num">
                                      <p:cBhvr>
                                        <p:cTn id="90" dur="600" accel="100000" fill="hold">
                                          <p:stCondLst>
                                            <p:cond delay="2400"/>
                                          </p:stCondLst>
                                        </p:cTn>
                                        <p:tgtEl>
                                          <p:spTgt spid="5130"/>
                                        </p:tgtEl>
                                        <p:attrNameLst>
                                          <p:attrName>ppt_y</p:attrName>
                                        </p:attrNameLst>
                                      </p:cBhvr>
                                      <p:tavLst>
                                        <p:tav tm="0">
                                          <p:val>
                                            <p:strVal val="#ppt_y+0.1"/>
                                          </p:val>
                                        </p:tav>
                                        <p:tav tm="100000">
                                          <p:val>
                                            <p:strVal val="#ppt_y"/>
                                          </p:val>
                                        </p:tav>
                                      </p:tavLst>
                                    </p:anim>
                                  </p:childTnLst>
                                </p:cTn>
                              </p:par>
                            </p:childTnLst>
                          </p:cTn>
                        </p:par>
                        <p:par>
                          <p:cTn id="91" fill="hold">
                            <p:stCondLst>
                              <p:cond delay="39000"/>
                            </p:stCondLst>
                            <p:childTnLst>
                              <p:par>
                                <p:cTn id="92" presetID="20"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edge">
                                      <p:cBhvr>
                                        <p:cTn id="94" dur="3000"/>
                                        <p:tgtEl>
                                          <p:spTgt spid="18"/>
                                        </p:tgtEl>
                                      </p:cBhvr>
                                    </p:animEffect>
                                  </p:childTnLst>
                                </p:cTn>
                              </p:par>
                            </p:childTnLst>
                          </p:cTn>
                        </p:par>
                        <p:par>
                          <p:cTn id="95" fill="hold">
                            <p:stCondLst>
                              <p:cond delay="42000"/>
                            </p:stCondLst>
                            <p:childTnLst>
                              <p:par>
                                <p:cTn id="96" presetID="8" presetClass="entr" presetSubtype="16"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diamond(in)">
                                      <p:cBhvr>
                                        <p:cTn id="9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4" grpId="0" animBg="1"/>
      <p:bldP spid="18" grpId="0" animBg="1"/>
      <p:bldP spid="1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1571604"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ربع نص 1"/>
          <p:cNvSpPr txBox="1"/>
          <p:nvPr/>
        </p:nvSpPr>
        <p:spPr>
          <a:xfrm>
            <a:off x="1" y="2571744"/>
            <a:ext cx="9144000" cy="923330"/>
          </a:xfrm>
          <a:prstGeom prst="rect">
            <a:avLst/>
          </a:prstGeom>
          <a:noFill/>
        </p:spPr>
        <p:txBody>
          <a:bodyPr wrap="square" rtlCol="1">
            <a:spAutoFit/>
          </a:bodyPr>
          <a:lstStyle/>
          <a:p>
            <a:pPr algn="ctr"/>
            <a:r>
              <a:rPr lang="ar-SA" sz="5400" dirty="0" smtClean="0">
                <a:solidFill>
                  <a:schemeClr val="accent4">
                    <a:lumMod val="75000"/>
                  </a:schemeClr>
                </a:solidFill>
                <a:cs typeface="DecoType Naskh Variants" pitchFamily="2" charset="-78"/>
              </a:rPr>
              <a:t>نفعل الكود </a:t>
            </a:r>
            <a:r>
              <a:rPr lang="en-US" sz="5400" dirty="0" smtClean="0">
                <a:solidFill>
                  <a:schemeClr val="accent4">
                    <a:lumMod val="75000"/>
                  </a:schemeClr>
                </a:solidFill>
                <a:cs typeface="DecoType Naskh Variants" pitchFamily="2" charset="-78"/>
              </a:rPr>
              <a:t>tab1_1.php</a:t>
            </a:r>
            <a:endParaRPr lang="ar-SA" sz="5400" dirty="0">
              <a:solidFill>
                <a:schemeClr val="accent4">
                  <a:lumMod val="75000"/>
                </a:schemeClr>
              </a:solidFill>
              <a:cs typeface="DecoType Naskh Variants" pitchFamily="2" charset="-78"/>
            </a:endParaRPr>
          </a:p>
        </p:txBody>
      </p:sp>
      <p:sp>
        <p:nvSpPr>
          <p:cNvPr id="4" name="مربع نص 3"/>
          <p:cNvSpPr txBox="1"/>
          <p:nvPr/>
        </p:nvSpPr>
        <p:spPr>
          <a:xfrm>
            <a:off x="1142976" y="4429132"/>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5" name="مربع نص 4"/>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مستطيل مستدير الزوايا 2"/>
          <p:cNvSpPr/>
          <p:nvPr/>
        </p:nvSpPr>
        <p:spPr>
          <a:xfrm>
            <a:off x="571472" y="6072206"/>
            <a:ext cx="857256" cy="78579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6147"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5" name="شكل بيضاوي 4"/>
          <p:cNvSpPr/>
          <p:nvPr/>
        </p:nvSpPr>
        <p:spPr>
          <a:xfrm>
            <a:off x="0" y="0"/>
            <a:ext cx="4214810" cy="185736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5929322" y="3500438"/>
            <a:ext cx="806632" cy="1015663"/>
          </a:xfrm>
          <a:prstGeom prst="rect">
            <a:avLst/>
          </a:prstGeom>
          <a:noFill/>
        </p:spPr>
        <p:txBody>
          <a:bodyPr wrap="none" rtlCol="1">
            <a:spAutoFit/>
          </a:bodyPr>
          <a:lstStyle/>
          <a:p>
            <a:r>
              <a:rPr lang="ar-SA" sz="6000" dirty="0" smtClean="0">
                <a:solidFill>
                  <a:schemeClr val="accent4">
                    <a:lumMod val="75000"/>
                  </a:schemeClr>
                </a:solidFill>
                <a:cs typeface="DecoType Naskh Variants" pitchFamily="2" charset="-78"/>
                <a:hlinkClick r:id="" action="ppaction://hlinkshowjump?jump=nextslide"/>
              </a:rPr>
              <a:t>تابع</a:t>
            </a:r>
            <a:endParaRPr lang="ar-SA" sz="6000" dirty="0" smtClean="0">
              <a:solidFill>
                <a:schemeClr val="accent4">
                  <a:lumMod val="75000"/>
                </a:schemeClr>
              </a:solidFill>
              <a:cs typeface="DecoType Naskh Variants" pitchFamily="2" charset="-78"/>
            </a:endParaRPr>
          </a:p>
        </p:txBody>
      </p:sp>
      <p:sp>
        <p:nvSpPr>
          <p:cNvPr id="7" name="مربع نص 6"/>
          <p:cNvSpPr txBox="1"/>
          <p:nvPr/>
        </p:nvSpPr>
        <p:spPr>
          <a:xfrm>
            <a:off x="5692414" y="6273249"/>
            <a:ext cx="3451586" cy="584775"/>
          </a:xfrm>
          <a:prstGeom prst="rect">
            <a:avLst/>
          </a:prstGeom>
          <a:noFill/>
        </p:spPr>
        <p:txBody>
          <a:bodyPr wrap="none" rtlCol="1">
            <a:spAutoFit/>
          </a:bodyPr>
          <a:lstStyle/>
          <a:p>
            <a:r>
              <a:rPr lang="ar-SA" sz="3200" dirty="0" smtClean="0">
                <a:solidFill>
                  <a:schemeClr val="accent4">
                    <a:lumMod val="75000"/>
                  </a:schemeClr>
                </a:solidFill>
                <a:cs typeface="DecoType Naskh Variants" pitchFamily="2" charset="-78"/>
              </a:rPr>
              <a:t>الدكتور هشام عادل </a:t>
            </a:r>
            <a:r>
              <a:rPr lang="ar-SA" sz="3200" dirty="0" err="1" smtClean="0">
                <a:solidFill>
                  <a:schemeClr val="accent4">
                    <a:lumMod val="75000"/>
                  </a:schemeClr>
                </a:solidFill>
                <a:cs typeface="DecoType Naskh Variants" pitchFamily="2" charset="-78"/>
              </a:rPr>
              <a:t>عبهري</a:t>
            </a:r>
            <a:endParaRPr lang="ar-SA" sz="3200" dirty="0" smtClean="0">
              <a:solidFill>
                <a:schemeClr val="accent4">
                  <a:lumMod val="75000"/>
                </a:schemeClr>
              </a:solidFill>
              <a:cs typeface="DecoType Naskh Variants" pitchFamily="2" charset="-78"/>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600" decel="100000"/>
                                        <p:tgtEl>
                                          <p:spTgt spid="6146"/>
                                        </p:tgtEl>
                                      </p:cBhvr>
                                    </p:animEffect>
                                    <p:anim calcmode="lin" valueType="num">
                                      <p:cBhvr>
                                        <p:cTn id="8" dur="1600" decel="100000" fill="hold"/>
                                        <p:tgtEl>
                                          <p:spTgt spid="6146"/>
                                        </p:tgtEl>
                                        <p:attrNameLst>
                                          <p:attrName>style.rotation</p:attrName>
                                        </p:attrNameLst>
                                      </p:cBhvr>
                                      <p:tavLst>
                                        <p:tav tm="0">
                                          <p:val>
                                            <p:fltVal val="-90"/>
                                          </p:val>
                                        </p:tav>
                                        <p:tav tm="100000">
                                          <p:val>
                                            <p:fltVal val="0"/>
                                          </p:val>
                                        </p:tav>
                                      </p:tavLst>
                                    </p:anim>
                                    <p:anim calcmode="lin" valueType="num">
                                      <p:cBhvr>
                                        <p:cTn id="9" dur="1600" decel="100000" fill="hold"/>
                                        <p:tgtEl>
                                          <p:spTgt spid="6146"/>
                                        </p:tgtEl>
                                        <p:attrNameLst>
                                          <p:attrName>ppt_x</p:attrName>
                                        </p:attrNameLst>
                                      </p:cBhvr>
                                      <p:tavLst>
                                        <p:tav tm="0">
                                          <p:val>
                                            <p:strVal val="#ppt_x+0.4"/>
                                          </p:val>
                                        </p:tav>
                                        <p:tav tm="100000">
                                          <p:val>
                                            <p:strVal val="#ppt_x-0.05"/>
                                          </p:val>
                                        </p:tav>
                                      </p:tavLst>
                                    </p:anim>
                                    <p:anim calcmode="lin" valueType="num">
                                      <p:cBhvr>
                                        <p:cTn id="10" dur="1600" decel="100000" fill="hold"/>
                                        <p:tgtEl>
                                          <p:spTgt spid="6146"/>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6146"/>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6146"/>
                                        </p:tgtEl>
                                        <p:attrNameLst>
                                          <p:attrName>ppt_y</p:attrName>
                                        </p:attrNameLst>
                                      </p:cBhvr>
                                      <p:tavLst>
                                        <p:tav tm="0">
                                          <p:val>
                                            <p:strVal val="#ppt_y+0.1"/>
                                          </p:val>
                                        </p:tav>
                                        <p:tav tm="100000">
                                          <p:val>
                                            <p:strVal val="#ppt_y"/>
                                          </p:val>
                                        </p:tav>
                                      </p:tavLst>
                                    </p:anim>
                                  </p:childTnLst>
                                </p:cTn>
                              </p:par>
                            </p:childTnLst>
                          </p:cTn>
                        </p:par>
                        <p:par>
                          <p:cTn id="13" fill="hold">
                            <p:stCondLst>
                              <p:cond delay="2000"/>
                            </p:stCondLst>
                            <p:childTnLst>
                              <p:par>
                                <p:cTn id="14" presetID="2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edge">
                                      <p:cBhvr>
                                        <p:cTn id="16" dur="2000"/>
                                        <p:tgtEl>
                                          <p:spTgt spid="3"/>
                                        </p:tgtEl>
                                      </p:cBhvr>
                                    </p:animEffect>
                                  </p:childTnLst>
                                </p:cTn>
                              </p:par>
                            </p:childTnLst>
                          </p:cTn>
                        </p:par>
                        <p:par>
                          <p:cTn id="17" fill="hold">
                            <p:stCondLst>
                              <p:cond delay="4000"/>
                            </p:stCondLst>
                            <p:childTnLst>
                              <p:par>
                                <p:cTn id="18" presetID="30" presetClass="entr" presetSubtype="0" fill="hold" nodeType="afterEffect">
                                  <p:stCondLst>
                                    <p:cond delay="0"/>
                                  </p:stCondLst>
                                  <p:childTnLst>
                                    <p:set>
                                      <p:cBhvr>
                                        <p:cTn id="19" dur="1" fill="hold">
                                          <p:stCondLst>
                                            <p:cond delay="0"/>
                                          </p:stCondLst>
                                        </p:cTn>
                                        <p:tgtEl>
                                          <p:spTgt spid="6147"/>
                                        </p:tgtEl>
                                        <p:attrNameLst>
                                          <p:attrName>style.visibility</p:attrName>
                                        </p:attrNameLst>
                                      </p:cBhvr>
                                      <p:to>
                                        <p:strVal val="visible"/>
                                      </p:to>
                                    </p:set>
                                    <p:animEffect transition="in" filter="fade">
                                      <p:cBhvr>
                                        <p:cTn id="20" dur="1600" decel="100000"/>
                                        <p:tgtEl>
                                          <p:spTgt spid="6147"/>
                                        </p:tgtEl>
                                      </p:cBhvr>
                                    </p:animEffect>
                                    <p:anim calcmode="lin" valueType="num">
                                      <p:cBhvr>
                                        <p:cTn id="21" dur="1600" decel="100000" fill="hold"/>
                                        <p:tgtEl>
                                          <p:spTgt spid="6147"/>
                                        </p:tgtEl>
                                        <p:attrNameLst>
                                          <p:attrName>style.rotation</p:attrName>
                                        </p:attrNameLst>
                                      </p:cBhvr>
                                      <p:tavLst>
                                        <p:tav tm="0">
                                          <p:val>
                                            <p:fltVal val="-90"/>
                                          </p:val>
                                        </p:tav>
                                        <p:tav tm="100000">
                                          <p:val>
                                            <p:fltVal val="0"/>
                                          </p:val>
                                        </p:tav>
                                      </p:tavLst>
                                    </p:anim>
                                    <p:anim calcmode="lin" valueType="num">
                                      <p:cBhvr>
                                        <p:cTn id="22" dur="1600" decel="100000" fill="hold"/>
                                        <p:tgtEl>
                                          <p:spTgt spid="6147"/>
                                        </p:tgtEl>
                                        <p:attrNameLst>
                                          <p:attrName>ppt_x</p:attrName>
                                        </p:attrNameLst>
                                      </p:cBhvr>
                                      <p:tavLst>
                                        <p:tav tm="0">
                                          <p:val>
                                            <p:strVal val="#ppt_x+0.4"/>
                                          </p:val>
                                        </p:tav>
                                        <p:tav tm="100000">
                                          <p:val>
                                            <p:strVal val="#ppt_x-0.05"/>
                                          </p:val>
                                        </p:tav>
                                      </p:tavLst>
                                    </p:anim>
                                    <p:anim calcmode="lin" valueType="num">
                                      <p:cBhvr>
                                        <p:cTn id="23" dur="1600" decel="100000" fill="hold"/>
                                        <p:tgtEl>
                                          <p:spTgt spid="6147"/>
                                        </p:tgtEl>
                                        <p:attrNameLst>
                                          <p:attrName>ppt_y</p:attrName>
                                        </p:attrNameLst>
                                      </p:cBhvr>
                                      <p:tavLst>
                                        <p:tav tm="0">
                                          <p:val>
                                            <p:strVal val="#ppt_y-0.4"/>
                                          </p:val>
                                        </p:tav>
                                        <p:tav tm="100000">
                                          <p:val>
                                            <p:strVal val="#ppt_y+0.1"/>
                                          </p:val>
                                        </p:tav>
                                      </p:tavLst>
                                    </p:anim>
                                    <p:anim calcmode="lin" valueType="num">
                                      <p:cBhvr>
                                        <p:cTn id="24" dur="400" accel="100000" fill="hold">
                                          <p:stCondLst>
                                            <p:cond delay="1600"/>
                                          </p:stCondLst>
                                        </p:cTn>
                                        <p:tgtEl>
                                          <p:spTgt spid="6147"/>
                                        </p:tgtEl>
                                        <p:attrNameLst>
                                          <p:attrName>ppt_x</p:attrName>
                                        </p:attrNameLst>
                                      </p:cBhvr>
                                      <p:tavLst>
                                        <p:tav tm="0">
                                          <p:val>
                                            <p:strVal val="#ppt_x-0.05"/>
                                          </p:val>
                                        </p:tav>
                                        <p:tav tm="100000">
                                          <p:val>
                                            <p:strVal val="#ppt_x"/>
                                          </p:val>
                                        </p:tav>
                                      </p:tavLst>
                                    </p:anim>
                                    <p:anim calcmode="lin" valueType="num">
                                      <p:cBhvr>
                                        <p:cTn id="25" dur="400" accel="100000" fill="hold">
                                          <p:stCondLst>
                                            <p:cond delay="1600"/>
                                          </p:stCondLst>
                                        </p:cTn>
                                        <p:tgtEl>
                                          <p:spTgt spid="6147"/>
                                        </p:tgtEl>
                                        <p:attrNameLst>
                                          <p:attrName>ppt_y</p:attrName>
                                        </p:attrNameLst>
                                      </p:cBhvr>
                                      <p:tavLst>
                                        <p:tav tm="0">
                                          <p:val>
                                            <p:strVal val="#ppt_y+0.1"/>
                                          </p:val>
                                        </p:tav>
                                        <p:tav tm="100000">
                                          <p:val>
                                            <p:strVal val="#ppt_y"/>
                                          </p:val>
                                        </p:tav>
                                      </p:tavLst>
                                    </p:anim>
                                  </p:childTnLst>
                                </p:cTn>
                              </p:par>
                            </p:childTnLst>
                          </p:cTn>
                        </p:par>
                        <p:par>
                          <p:cTn id="26" fill="hold">
                            <p:stCondLst>
                              <p:cond delay="6000"/>
                            </p:stCondLst>
                            <p:childTnLst>
                              <p:par>
                                <p:cTn id="27" presetID="2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2000"/>
                                        <p:tgtEl>
                                          <p:spTgt spid="5"/>
                                        </p:tgtEl>
                                      </p:cBhvr>
                                    </p:animEffect>
                                  </p:childTnLst>
                                </p:cTn>
                              </p:par>
                            </p:childTnLst>
                          </p:cTn>
                        </p:par>
                        <p:par>
                          <p:cTn id="30" fill="hold">
                            <p:stCondLst>
                              <p:cond delay="8000"/>
                            </p:stCondLst>
                            <p:childTnLst>
                              <p:par>
                                <p:cTn id="31" presetID="8"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5E69F5613B6C47B0158EFA0465A27C" ma:contentTypeVersion="0" ma:contentTypeDescription="Create a new document." ma:contentTypeScope="" ma:versionID="a7cc91187741d58fc58dcb7379d8072c">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11D5AE-0A43-411D-ABE4-A157C2B68A9C}">
  <ds:schemaRefs>
    <ds:schemaRef ds:uri="http://schemas.microsoft.com/office/2006/metadata/properties"/>
  </ds:schemaRefs>
</ds:datastoreItem>
</file>

<file path=customXml/itemProps2.xml><?xml version="1.0" encoding="utf-8"?>
<ds:datastoreItem xmlns:ds="http://schemas.openxmlformats.org/officeDocument/2006/customXml" ds:itemID="{B9D81412-01A0-4D60-9C08-42D3CFB28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CA281D25-44E8-4D94-AA3E-5AAED0A3E3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18941536</TotalTime>
  <Words>2358</Words>
  <Application>Microsoft Office PowerPoint</Application>
  <PresentationFormat>عرض على الشاشة (3:4)‏</PresentationFormat>
  <Paragraphs>551</Paragraphs>
  <Slides>109</Slides>
  <Notes>0</Notes>
  <HiddenSlides>0</HiddenSlides>
  <MMClips>0</MMClips>
  <ScaleCrop>false</ScaleCrop>
  <HeadingPairs>
    <vt:vector size="4" baseType="variant">
      <vt:variant>
        <vt:lpstr>سمة</vt:lpstr>
      </vt:variant>
      <vt:variant>
        <vt:i4>1</vt:i4>
      </vt:variant>
      <vt:variant>
        <vt:lpstr>عناوين الشرائح</vt:lpstr>
      </vt:variant>
      <vt:variant>
        <vt:i4>109</vt:i4>
      </vt:variant>
    </vt:vector>
  </HeadingPairs>
  <TitlesOfParts>
    <vt:vector size="110"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الشريحة 79</vt:lpstr>
      <vt:lpstr>الشريحة 80</vt:lpstr>
      <vt:lpstr>الشريحة 81</vt:lpstr>
      <vt:lpstr>الشريحة 82</vt:lpstr>
      <vt:lpstr>الشريحة 83</vt:lpstr>
      <vt:lpstr>الشريحة 84</vt:lpstr>
      <vt:lpstr>الشريحة 85</vt:lpstr>
      <vt:lpstr>الشريحة 86</vt:lpstr>
      <vt:lpstr>الشريحة 87</vt:lpstr>
      <vt:lpstr>الشريحة 88</vt:lpstr>
      <vt:lpstr>الشريحة 89</vt:lpstr>
      <vt:lpstr>الشريحة 90</vt:lpstr>
      <vt:lpstr>الشريحة 91</vt:lpstr>
      <vt:lpstr>الشريحة 92</vt:lpstr>
      <vt:lpstr>الشريحة 93</vt:lpstr>
      <vt:lpstr>الشريحة 94</vt:lpstr>
      <vt:lpstr>الشريحة 95</vt:lpstr>
      <vt:lpstr>الشريحة 96</vt:lpstr>
      <vt:lpstr>الشريحة 97</vt:lpstr>
      <vt:lpstr>الشريحة 98</vt:lpstr>
      <vt:lpstr>الشريحة 99</vt:lpstr>
      <vt:lpstr>الشريحة 100</vt:lpstr>
      <vt:lpstr>الشريحة 101</vt:lpstr>
      <vt:lpstr>الشريحة 102</vt:lpstr>
      <vt:lpstr>الشريحة 103</vt:lpstr>
      <vt:lpstr>الشريحة 104</vt:lpstr>
      <vt:lpstr>الشريحة 105</vt:lpstr>
      <vt:lpstr>الشريحة 106</vt:lpstr>
      <vt:lpstr>الشريحة 107</vt:lpstr>
      <vt:lpstr>الشريحة 108</vt:lpstr>
      <vt:lpstr>الشريحة 109</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Dr. Hisham Abhari</dc:creator>
  <cp:lastModifiedBy>hisham</cp:lastModifiedBy>
  <cp:revision>377</cp:revision>
  <dcterms:created xsi:type="dcterms:W3CDTF">2002-06-17T17:02:21Z</dcterms:created>
  <dcterms:modified xsi:type="dcterms:W3CDTF">2017-02-03T12:39:55Z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0x010100695E69F5613B6C47B0158EFA0465A27C</vt:lpwstr>
  </property>
</Properties>
</file>