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6" r:id="rId3"/>
  </p:sldIdLst>
  <p:sldSz cx="30275213" cy="42803763"/>
  <p:notesSz cx="6858000" cy="9144000"/>
  <p:defaultTextStyle>
    <a:defPPr>
      <a:defRPr lang="en-US"/>
    </a:defPPr>
    <a:lvl1pPr marL="0" algn="l" defTabSz="4298410" rtl="0" eaLnBrk="1" latinLnBrk="0" hangingPunct="1">
      <a:defRPr sz="8500" kern="1200">
        <a:solidFill>
          <a:schemeClr val="tx1"/>
        </a:solidFill>
        <a:latin typeface="+mn-lt"/>
        <a:ea typeface="+mn-ea"/>
        <a:cs typeface="+mn-cs"/>
      </a:defRPr>
    </a:lvl1pPr>
    <a:lvl2pPr marL="2149205" algn="l" defTabSz="4298410" rtl="0" eaLnBrk="1" latinLnBrk="0" hangingPunct="1">
      <a:defRPr sz="8500" kern="1200">
        <a:solidFill>
          <a:schemeClr val="tx1"/>
        </a:solidFill>
        <a:latin typeface="+mn-lt"/>
        <a:ea typeface="+mn-ea"/>
        <a:cs typeface="+mn-cs"/>
      </a:defRPr>
    </a:lvl2pPr>
    <a:lvl3pPr marL="4298410" algn="l" defTabSz="4298410" rtl="0" eaLnBrk="1" latinLnBrk="0" hangingPunct="1">
      <a:defRPr sz="8500" kern="1200">
        <a:solidFill>
          <a:schemeClr val="tx1"/>
        </a:solidFill>
        <a:latin typeface="+mn-lt"/>
        <a:ea typeface="+mn-ea"/>
        <a:cs typeface="+mn-cs"/>
      </a:defRPr>
    </a:lvl3pPr>
    <a:lvl4pPr marL="6447613" algn="l" defTabSz="4298410" rtl="0" eaLnBrk="1" latinLnBrk="0" hangingPunct="1">
      <a:defRPr sz="8500" kern="1200">
        <a:solidFill>
          <a:schemeClr val="tx1"/>
        </a:solidFill>
        <a:latin typeface="+mn-lt"/>
        <a:ea typeface="+mn-ea"/>
        <a:cs typeface="+mn-cs"/>
      </a:defRPr>
    </a:lvl4pPr>
    <a:lvl5pPr marL="8596817" algn="l" defTabSz="4298410" rtl="0" eaLnBrk="1" latinLnBrk="0" hangingPunct="1">
      <a:defRPr sz="8500" kern="1200">
        <a:solidFill>
          <a:schemeClr val="tx1"/>
        </a:solidFill>
        <a:latin typeface="+mn-lt"/>
        <a:ea typeface="+mn-ea"/>
        <a:cs typeface="+mn-cs"/>
      </a:defRPr>
    </a:lvl5pPr>
    <a:lvl6pPr marL="10746023" algn="l" defTabSz="4298410" rtl="0" eaLnBrk="1" latinLnBrk="0" hangingPunct="1">
      <a:defRPr sz="8500" kern="1200">
        <a:solidFill>
          <a:schemeClr val="tx1"/>
        </a:solidFill>
        <a:latin typeface="+mn-lt"/>
        <a:ea typeface="+mn-ea"/>
        <a:cs typeface="+mn-cs"/>
      </a:defRPr>
    </a:lvl6pPr>
    <a:lvl7pPr marL="12895229" algn="l" defTabSz="4298410" rtl="0" eaLnBrk="1" latinLnBrk="0" hangingPunct="1">
      <a:defRPr sz="8500" kern="1200">
        <a:solidFill>
          <a:schemeClr val="tx1"/>
        </a:solidFill>
        <a:latin typeface="+mn-lt"/>
        <a:ea typeface="+mn-ea"/>
        <a:cs typeface="+mn-cs"/>
      </a:defRPr>
    </a:lvl7pPr>
    <a:lvl8pPr marL="15044432" algn="l" defTabSz="4298410" rtl="0" eaLnBrk="1" latinLnBrk="0" hangingPunct="1">
      <a:defRPr sz="8500" kern="1200">
        <a:solidFill>
          <a:schemeClr val="tx1"/>
        </a:solidFill>
        <a:latin typeface="+mn-lt"/>
        <a:ea typeface="+mn-ea"/>
        <a:cs typeface="+mn-cs"/>
      </a:defRPr>
    </a:lvl8pPr>
    <a:lvl9pPr marL="17193637" algn="l" defTabSz="4298410" rtl="0" eaLnBrk="1" latinLnBrk="0" hangingPunct="1">
      <a:defRPr sz="8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6">
          <p15:clr>
            <a:srgbClr val="A4A3A4"/>
          </p15:clr>
        </p15:guide>
        <p15:guide id="2" orient="horz" pos="375">
          <p15:clr>
            <a:srgbClr val="A4A3A4"/>
          </p15:clr>
        </p15:guide>
        <p15:guide id="3" orient="horz" pos="26214">
          <p15:clr>
            <a:srgbClr val="A4A3A4"/>
          </p15:clr>
        </p15:guide>
        <p15:guide id="4" orient="horz">
          <p15:clr>
            <a:srgbClr val="A4A3A4"/>
          </p15:clr>
        </p15:guide>
        <p15:guide id="5" pos="401">
          <p15:clr>
            <a:srgbClr val="A4A3A4"/>
          </p15:clr>
        </p15:guide>
        <p15:guide id="6" pos="186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701" autoAdjust="0"/>
  </p:normalViewPr>
  <p:slideViewPr>
    <p:cSldViewPr snapToGrid="0" snapToObjects="1" showGuides="1">
      <p:cViewPr varScale="1">
        <p:scale>
          <a:sx n="20" d="100"/>
          <a:sy n="20" d="100"/>
        </p:scale>
        <p:origin x="3114" y="90"/>
      </p:cViewPr>
      <p:guideLst>
        <p:guide orient="horz" pos="4316"/>
        <p:guide orient="horz" pos="375"/>
        <p:guide orient="horz" pos="26214"/>
        <p:guide orient="horz"/>
        <p:guide pos="401"/>
        <p:guide pos="186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6" d="100"/>
          <a:sy n="76" d="100"/>
        </p:scale>
        <p:origin x="274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8/10/2015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2639113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8/10/2015</a:t>
            </a:fld>
            <a:endParaRPr lang="en-US" dirty="0"/>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109100856"/>
      </p:ext>
    </p:extLst>
  </p:cSld>
  <p:clrMap bg1="lt1" tx1="dk1" bg2="lt2" tx2="dk2" accent1="accent1" accent2="accent2" accent3="accent3" accent4="accent4" accent5="accent5" accent6="accent6" hlink="hlink" folHlink="folHlink"/>
  <p:notesStyle>
    <a:lvl1pPr marL="0" algn="l" defTabSz="4298410" rtl="0" eaLnBrk="1" latinLnBrk="0" hangingPunct="1">
      <a:defRPr sz="5800" kern="1200">
        <a:solidFill>
          <a:schemeClr val="tx1"/>
        </a:solidFill>
        <a:latin typeface="+mn-lt"/>
        <a:ea typeface="+mn-ea"/>
        <a:cs typeface="+mn-cs"/>
      </a:defRPr>
    </a:lvl1pPr>
    <a:lvl2pPr marL="2149205" algn="l" defTabSz="4298410" rtl="0" eaLnBrk="1" latinLnBrk="0" hangingPunct="1">
      <a:defRPr sz="5800" kern="1200">
        <a:solidFill>
          <a:schemeClr val="tx1"/>
        </a:solidFill>
        <a:latin typeface="+mn-lt"/>
        <a:ea typeface="+mn-ea"/>
        <a:cs typeface="+mn-cs"/>
      </a:defRPr>
    </a:lvl2pPr>
    <a:lvl3pPr marL="4298410" algn="l" defTabSz="4298410" rtl="0" eaLnBrk="1" latinLnBrk="0" hangingPunct="1">
      <a:defRPr sz="5800" kern="1200">
        <a:solidFill>
          <a:schemeClr val="tx1"/>
        </a:solidFill>
        <a:latin typeface="+mn-lt"/>
        <a:ea typeface="+mn-ea"/>
        <a:cs typeface="+mn-cs"/>
      </a:defRPr>
    </a:lvl3pPr>
    <a:lvl4pPr marL="6447613" algn="l" defTabSz="4298410" rtl="0" eaLnBrk="1" latinLnBrk="0" hangingPunct="1">
      <a:defRPr sz="5800" kern="1200">
        <a:solidFill>
          <a:schemeClr val="tx1"/>
        </a:solidFill>
        <a:latin typeface="+mn-lt"/>
        <a:ea typeface="+mn-ea"/>
        <a:cs typeface="+mn-cs"/>
      </a:defRPr>
    </a:lvl4pPr>
    <a:lvl5pPr marL="8596817" algn="l" defTabSz="4298410" rtl="0" eaLnBrk="1" latinLnBrk="0" hangingPunct="1">
      <a:defRPr sz="5800" kern="1200">
        <a:solidFill>
          <a:schemeClr val="tx1"/>
        </a:solidFill>
        <a:latin typeface="+mn-lt"/>
        <a:ea typeface="+mn-ea"/>
        <a:cs typeface="+mn-cs"/>
      </a:defRPr>
    </a:lvl5pPr>
    <a:lvl6pPr marL="10746023" algn="l" defTabSz="4298410" rtl="0" eaLnBrk="1" latinLnBrk="0" hangingPunct="1">
      <a:defRPr sz="5800" kern="1200">
        <a:solidFill>
          <a:schemeClr val="tx1"/>
        </a:solidFill>
        <a:latin typeface="+mn-lt"/>
        <a:ea typeface="+mn-ea"/>
        <a:cs typeface="+mn-cs"/>
      </a:defRPr>
    </a:lvl6pPr>
    <a:lvl7pPr marL="12895229" algn="l" defTabSz="4298410" rtl="0" eaLnBrk="1" latinLnBrk="0" hangingPunct="1">
      <a:defRPr sz="5800" kern="1200">
        <a:solidFill>
          <a:schemeClr val="tx1"/>
        </a:solidFill>
        <a:latin typeface="+mn-lt"/>
        <a:ea typeface="+mn-ea"/>
        <a:cs typeface="+mn-cs"/>
      </a:defRPr>
    </a:lvl7pPr>
    <a:lvl8pPr marL="15044432" algn="l" defTabSz="4298410" rtl="0" eaLnBrk="1" latinLnBrk="0" hangingPunct="1">
      <a:defRPr sz="5800" kern="1200">
        <a:solidFill>
          <a:schemeClr val="tx1"/>
        </a:solidFill>
        <a:latin typeface="+mn-lt"/>
        <a:ea typeface="+mn-ea"/>
        <a:cs typeface="+mn-cs"/>
      </a:defRPr>
    </a:lvl8pPr>
    <a:lvl9pPr marL="17193637" algn="l" defTabSz="429841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807660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1" y="7281162"/>
            <a:ext cx="14299153"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36213" y="6542236"/>
            <a:ext cx="14287866"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636211" y="18480518"/>
            <a:ext cx="14291358"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edit)  OBJECTIVES</a:t>
            </a:r>
            <a:endParaRPr lang="en-US" dirty="0"/>
          </a:p>
        </p:txBody>
      </p:sp>
      <p:sp>
        <p:nvSpPr>
          <p:cNvPr id="25" name="Text Placeholder 5"/>
          <p:cNvSpPr>
            <a:spLocks noGrp="1"/>
          </p:cNvSpPr>
          <p:nvPr>
            <p:ph type="body" sz="quarter" idx="25" hasCustomPrompt="1"/>
          </p:nvPr>
        </p:nvSpPr>
        <p:spPr>
          <a:xfrm>
            <a:off x="15353328" y="6542236"/>
            <a:ext cx="14287682"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15353328" y="7281162"/>
            <a:ext cx="14287682"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15353329" y="18503095"/>
            <a:ext cx="14283756"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15347853" y="19296378"/>
            <a:ext cx="14289232"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15364404" y="33390901"/>
            <a:ext cx="14276605"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15353329" y="34204184"/>
            <a:ext cx="14283756"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623691" y="19275662"/>
            <a:ext cx="14300387"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Type in or paste your text here</a:t>
            </a:r>
            <a:endParaRPr lang="en-US" dirty="0"/>
          </a:p>
        </p:txBody>
      </p:sp>
      <p:sp>
        <p:nvSpPr>
          <p:cNvPr id="76" name="Text Placeholder 76"/>
          <p:cNvSpPr>
            <a:spLocks noGrp="1"/>
          </p:cNvSpPr>
          <p:nvPr>
            <p:ph type="body" sz="quarter" idx="150" hasCustomPrompt="1"/>
          </p:nvPr>
        </p:nvSpPr>
        <p:spPr>
          <a:xfrm>
            <a:off x="4090899" y="4110875"/>
            <a:ext cx="22093415" cy="1087559"/>
          </a:xfrm>
          <a:prstGeom prst="rect">
            <a:avLst/>
          </a:prstGeom>
        </p:spPr>
        <p:txBody>
          <a:bodyPr lIns="77349" tIns="38675" rIns="77349" bIns="38675">
            <a:normAutofit/>
          </a:bodyPr>
          <a:lstStyle>
            <a:lvl1pPr marL="0" indent="0" algn="ctr">
              <a:buFontTx/>
              <a:buNone/>
              <a:defRPr sz="5400">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affiliations</a:t>
            </a:r>
            <a:endParaRPr lang="en-US" dirty="0"/>
          </a:p>
        </p:txBody>
      </p:sp>
      <p:sp>
        <p:nvSpPr>
          <p:cNvPr id="79" name="Text Placeholder 76"/>
          <p:cNvSpPr>
            <a:spLocks noGrp="1"/>
          </p:cNvSpPr>
          <p:nvPr>
            <p:ph type="body" sz="quarter" idx="151" hasCustomPrompt="1"/>
          </p:nvPr>
        </p:nvSpPr>
        <p:spPr>
          <a:xfrm>
            <a:off x="4090899" y="2558463"/>
            <a:ext cx="22093415" cy="1262156"/>
          </a:xfrm>
          <a:prstGeom prst="rect">
            <a:avLst/>
          </a:prstGeom>
        </p:spPr>
        <p:txBody>
          <a:bodyPr lIns="77349" tIns="38675" rIns="77349" bIns="38675" anchor="t" anchorCtr="1">
            <a:noAutofit/>
          </a:bodyPr>
          <a:lstStyle>
            <a:lvl1pPr marL="0" indent="0" algn="ctr">
              <a:buFontTx/>
              <a:buNone/>
              <a:defRPr sz="7200">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authors</a:t>
            </a:r>
            <a:endParaRPr lang="en-US" dirty="0"/>
          </a:p>
        </p:txBody>
      </p:sp>
      <p:sp>
        <p:nvSpPr>
          <p:cNvPr id="80" name="Text Placeholder 76"/>
          <p:cNvSpPr>
            <a:spLocks noGrp="1"/>
          </p:cNvSpPr>
          <p:nvPr>
            <p:ph type="body" sz="quarter" idx="153" hasCustomPrompt="1"/>
          </p:nvPr>
        </p:nvSpPr>
        <p:spPr>
          <a:xfrm>
            <a:off x="4090899" y="492940"/>
            <a:ext cx="22093415" cy="1775267"/>
          </a:xfrm>
          <a:prstGeom prst="rect">
            <a:avLst/>
          </a:prstGeom>
        </p:spPr>
        <p:txBody>
          <a:bodyPr lIns="77349" tIns="38675" rIns="77349" bIns="38675" anchor="t" anchorCtr="1">
            <a:normAutofit/>
          </a:bodyPr>
          <a:lstStyle>
            <a:lvl1pPr marL="0" indent="0" algn="ctr">
              <a:buFontTx/>
              <a:buNone/>
              <a:defRPr sz="9800" b="1">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1" y="7880953"/>
            <a:ext cx="6936975"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36213" y="7087666"/>
            <a:ext cx="6931501" cy="783016"/>
          </a:xfrm>
          <a:prstGeom prst="rect">
            <a:avLst/>
          </a:prstGeom>
          <a:noFill/>
        </p:spPr>
        <p:txBody>
          <a:bodyPr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ABSTRACT</a:t>
            </a:r>
            <a:endParaRPr lang="en-US" dirty="0"/>
          </a:p>
        </p:txBody>
      </p:sp>
      <p:sp>
        <p:nvSpPr>
          <p:cNvPr id="19" name="Text Placeholder 3"/>
          <p:cNvSpPr>
            <a:spLocks noGrp="1"/>
          </p:cNvSpPr>
          <p:nvPr>
            <p:ph type="body" sz="quarter" idx="19" hasCustomPrompt="1"/>
          </p:nvPr>
        </p:nvSpPr>
        <p:spPr>
          <a:xfrm>
            <a:off x="622594" y="19232053"/>
            <a:ext cx="6938069"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36211" y="18480518"/>
            <a:ext cx="6932594"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7992578" y="7870631"/>
            <a:ext cx="14292247"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7992580" y="7087666"/>
            <a:ext cx="14292247"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7992580" y="28196756"/>
            <a:ext cx="14292247"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7992580" y="27403473"/>
            <a:ext cx="14292247"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2710790" y="7087666"/>
            <a:ext cx="6930218"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2710790" y="7880953"/>
            <a:ext cx="6930218"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2706864" y="18558829"/>
            <a:ext cx="6930218" cy="800265"/>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2751309" y="19352112"/>
            <a:ext cx="6879920"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2710790" y="34002453"/>
            <a:ext cx="6930218" cy="783016"/>
          </a:xfrm>
          <a:prstGeom prst="rect">
            <a:avLst/>
          </a:prstGeom>
          <a:noFill/>
        </p:spPr>
        <p:txBody>
          <a:bodyPr wrap="square" lIns="89551" tIns="89551" rIns="89551" bIns="89551" anchor="ctr" anchorCtr="0">
            <a:spAutoFit/>
          </a:bodyPr>
          <a:lstStyle>
            <a:lvl1pPr marL="0" indent="0" algn="ctr">
              <a:buNone/>
              <a:defRPr sz="3900" b="1" u="sng" baseline="0">
                <a:solidFill>
                  <a:schemeClr val="accent5">
                    <a:lumMod val="50000"/>
                  </a:schemeClr>
                </a:solidFill>
              </a:defRPr>
            </a:lvl1pPr>
          </a:lstStyle>
          <a:p>
            <a:pPr lvl="0"/>
            <a:r>
              <a:rPr lang="en-US" dirty="0" smtClean="0"/>
              <a:t>(click to add)  CONTACT</a:t>
            </a:r>
            <a:endParaRPr lang="en-US" dirty="0"/>
          </a:p>
        </p:txBody>
      </p:sp>
      <p:sp>
        <p:nvSpPr>
          <p:cNvPr id="30" name="Text Placeholder 3"/>
          <p:cNvSpPr>
            <a:spLocks noGrp="1"/>
          </p:cNvSpPr>
          <p:nvPr>
            <p:ph type="body" sz="quarter" idx="30" hasCustomPrompt="1"/>
          </p:nvPr>
        </p:nvSpPr>
        <p:spPr>
          <a:xfrm>
            <a:off x="22697538" y="34864438"/>
            <a:ext cx="6933690" cy="897605"/>
          </a:xfrm>
          <a:prstGeom prst="rect">
            <a:avLst/>
          </a:prstGeom>
        </p:spPr>
        <p:txBody>
          <a:bodyPr wrap="square" lIns="223877" tIns="223877" rIns="223877" bIns="223877">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455191" indent="-559688">
              <a:defRPr sz="2500">
                <a:latin typeface="Trebuchet MS" pitchFamily="34" charset="0"/>
              </a:defRPr>
            </a:lvl2pPr>
            <a:lvl3pPr marL="2014879" indent="-559688">
              <a:defRPr sz="2500">
                <a:latin typeface="Trebuchet MS" pitchFamily="34" charset="0"/>
              </a:defRPr>
            </a:lvl3pPr>
            <a:lvl4pPr marL="2630537" indent="-615658">
              <a:defRPr sz="2500">
                <a:latin typeface="Trebuchet MS" pitchFamily="34" charset="0"/>
              </a:defRPr>
            </a:lvl4pPr>
            <a:lvl5pPr marL="3078288" indent="-447751">
              <a:defRPr sz="2500">
                <a:latin typeface="Trebuchet MS" pitchFamily="34" charset="0"/>
              </a:defRPr>
            </a:lvl5pPr>
          </a:lstStyle>
          <a:p>
            <a:pPr lvl="0"/>
            <a:r>
              <a:rPr lang="en-US" dirty="0" smtClean="0"/>
              <a:t>Enter your text here</a:t>
            </a:r>
            <a:endParaRPr lang="en-US" dirty="0"/>
          </a:p>
        </p:txBody>
      </p:sp>
      <p:sp>
        <p:nvSpPr>
          <p:cNvPr id="84" name="Text Placeholder 76"/>
          <p:cNvSpPr>
            <a:spLocks noGrp="1"/>
          </p:cNvSpPr>
          <p:nvPr>
            <p:ph type="body" sz="quarter" idx="150" hasCustomPrompt="1"/>
          </p:nvPr>
        </p:nvSpPr>
        <p:spPr>
          <a:xfrm>
            <a:off x="4101963" y="3796231"/>
            <a:ext cx="22093415" cy="1087559"/>
          </a:xfrm>
          <a:prstGeom prst="rect">
            <a:avLst/>
          </a:prstGeom>
        </p:spPr>
        <p:txBody>
          <a:bodyPr lIns="77349" tIns="38675" rIns="77349" bIns="38675">
            <a:normAutofit/>
          </a:bodyPr>
          <a:lstStyle>
            <a:lvl1pPr marL="0" indent="0" algn="ctr">
              <a:buFontTx/>
              <a:buNone/>
              <a:defRPr sz="5400">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affiliations</a:t>
            </a:r>
            <a:endParaRPr lang="en-US" dirty="0"/>
          </a:p>
        </p:txBody>
      </p:sp>
      <p:sp>
        <p:nvSpPr>
          <p:cNvPr id="85" name="Text Placeholder 76"/>
          <p:cNvSpPr>
            <a:spLocks noGrp="1"/>
          </p:cNvSpPr>
          <p:nvPr>
            <p:ph type="body" sz="quarter" idx="151" hasCustomPrompt="1"/>
          </p:nvPr>
        </p:nvSpPr>
        <p:spPr>
          <a:xfrm>
            <a:off x="4101963" y="2197726"/>
            <a:ext cx="22093415" cy="1376139"/>
          </a:xfrm>
          <a:prstGeom prst="rect">
            <a:avLst/>
          </a:prstGeom>
        </p:spPr>
        <p:txBody>
          <a:bodyPr lIns="77349" tIns="38675" rIns="77349" bIns="38675" anchor="t" anchorCtr="1">
            <a:normAutofit/>
          </a:bodyPr>
          <a:lstStyle>
            <a:lvl1pPr marL="0" indent="0" algn="ctr">
              <a:buFontTx/>
              <a:buNone/>
              <a:defRPr sz="7200">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authors</a:t>
            </a:r>
            <a:endParaRPr lang="en-US" dirty="0"/>
          </a:p>
        </p:txBody>
      </p:sp>
      <p:sp>
        <p:nvSpPr>
          <p:cNvPr id="86" name="Text Placeholder 76"/>
          <p:cNvSpPr>
            <a:spLocks noGrp="1"/>
          </p:cNvSpPr>
          <p:nvPr>
            <p:ph type="body" sz="quarter" idx="178" hasCustomPrompt="1"/>
          </p:nvPr>
        </p:nvSpPr>
        <p:spPr>
          <a:xfrm>
            <a:off x="4090899" y="355780"/>
            <a:ext cx="22093415" cy="1692719"/>
          </a:xfrm>
          <a:prstGeom prst="rect">
            <a:avLst/>
          </a:prstGeom>
        </p:spPr>
        <p:txBody>
          <a:bodyPr lIns="77349" tIns="38675" rIns="77349" bIns="38675" anchor="t" anchorCtr="1">
            <a:normAutofit/>
          </a:bodyPr>
          <a:lstStyle>
            <a:lvl1pPr marL="0" indent="0" algn="ctr">
              <a:buFontTx/>
              <a:buNone/>
              <a:defRPr sz="9800" b="1">
                <a:solidFill>
                  <a:schemeClr val="bg1"/>
                </a:solidFill>
                <a:latin typeface="+mj-lt"/>
              </a:defRPr>
            </a:lvl1pPr>
            <a:lvl2pPr>
              <a:buFontTx/>
              <a:buNone/>
              <a:defRPr sz="6100"/>
            </a:lvl2pPr>
            <a:lvl3pPr>
              <a:buFontTx/>
              <a:buNone/>
              <a:defRPr sz="6100"/>
            </a:lvl3pPr>
            <a:lvl4pPr>
              <a:buFontTx/>
              <a:buNone/>
              <a:defRPr sz="6100"/>
            </a:lvl4pPr>
            <a:lvl5pPr>
              <a:buFontTx/>
              <a:buNone/>
              <a:defRPr sz="61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2.vml"/><Relationship Id="rId7" Type="http://schemas.openxmlformats.org/officeDocument/2006/relationships/image" Target="../media/image8.png"/><Relationship Id="rId12" Type="http://schemas.openxmlformats.org/officeDocument/2006/relationships/oleObject" Target="../embeddings/oleObject7.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6"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8.bin"/><Relationship Id="rId10" Type="http://schemas.openxmlformats.org/officeDocument/2006/relationships/oleObject" Target="../embeddings/oleObject6.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1"/>
            <a:ext cx="30275213" cy="5440680"/>
          </a:xfrm>
          <a:prstGeom prst="rect">
            <a:avLst/>
          </a:prstGeom>
          <a:solidFill>
            <a:schemeClr val="accent5">
              <a:lumMod val="75000"/>
            </a:schemeClr>
          </a:solidFill>
          <a:ln w="9525">
            <a:solidFill>
              <a:schemeClr val="tx1"/>
            </a:solidFill>
            <a:miter lim="800000"/>
            <a:headEnd/>
            <a:tailEnd/>
          </a:ln>
          <a:effectLst/>
        </p:spPr>
        <p:txBody>
          <a:bodyPr wrap="none" lIns="89551" tIns="44774" rIns="89551" bIns="44774" anchor="ctr"/>
          <a:lstStyle/>
          <a:p>
            <a:pPr>
              <a:defRPr/>
            </a:pPr>
            <a:endParaRPr lang="en-US" dirty="0"/>
          </a:p>
        </p:txBody>
      </p:sp>
      <p:sp>
        <p:nvSpPr>
          <p:cNvPr id="9" name="Rectangle 9"/>
          <p:cNvSpPr>
            <a:spLocks noChangeArrowheads="1"/>
          </p:cNvSpPr>
          <p:nvPr/>
        </p:nvSpPr>
        <p:spPr bwMode="auto">
          <a:xfrm>
            <a:off x="0" y="5425452"/>
            <a:ext cx="30275213" cy="198164"/>
          </a:xfrm>
          <a:prstGeom prst="rect">
            <a:avLst/>
          </a:prstGeom>
          <a:solidFill>
            <a:schemeClr val="accent5">
              <a:lumMod val="50000"/>
            </a:schemeClr>
          </a:solidFill>
          <a:ln w="152400">
            <a:noFill/>
            <a:miter lim="800000"/>
            <a:headEnd/>
            <a:tailEnd/>
          </a:ln>
          <a:effectLst/>
        </p:spPr>
        <p:txBody>
          <a:bodyPr wrap="none" lIns="89551" tIns="44774" rIns="89551" bIns="44774" anchor="ctr"/>
          <a:lstStyle/>
          <a:p>
            <a:pPr>
              <a:defRPr/>
            </a:pPr>
            <a:endParaRPr lang="en-US" dirty="0"/>
          </a:p>
        </p:txBody>
      </p:sp>
      <p:sp>
        <p:nvSpPr>
          <p:cNvPr id="16" name="Rectangle 33"/>
          <p:cNvSpPr>
            <a:spLocks noChangeArrowheads="1"/>
          </p:cNvSpPr>
          <p:nvPr/>
        </p:nvSpPr>
        <p:spPr bwMode="auto">
          <a:xfrm>
            <a:off x="634515" y="6446521"/>
            <a:ext cx="14291153" cy="35160496"/>
          </a:xfrm>
          <a:prstGeom prst="roundRect">
            <a:avLst>
              <a:gd name="adj" fmla="val 3215"/>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89551" tIns="44774" rIns="89551" bIns="44774" anchor="ctr"/>
          <a:lstStyle/>
          <a:p>
            <a:pPr>
              <a:defRPr/>
            </a:pPr>
            <a:endParaRPr lang="en-US" dirty="0"/>
          </a:p>
        </p:txBody>
      </p:sp>
      <p:sp>
        <p:nvSpPr>
          <p:cNvPr id="21" name="Rectangle 33"/>
          <p:cNvSpPr>
            <a:spLocks noChangeArrowheads="1"/>
          </p:cNvSpPr>
          <p:nvPr userDrawn="1"/>
        </p:nvSpPr>
        <p:spPr bwMode="auto">
          <a:xfrm>
            <a:off x="15349546" y="6446521"/>
            <a:ext cx="14291153" cy="35160496"/>
          </a:xfrm>
          <a:prstGeom prst="roundRect">
            <a:avLst>
              <a:gd name="adj" fmla="val 3215"/>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89551" tIns="44774" rIns="89551" bIns="44774" anchor="ctr"/>
          <a:lstStyle/>
          <a:p>
            <a:pPr>
              <a:defRPr/>
            </a:pPr>
            <a:endParaRPr lang="en-US" dirty="0"/>
          </a:p>
        </p:txBody>
      </p:sp>
      <p:grpSp>
        <p:nvGrpSpPr>
          <p:cNvPr id="23" name="Group 22"/>
          <p:cNvGrpSpPr/>
          <p:nvPr userDrawn="1"/>
        </p:nvGrpSpPr>
        <p:grpSpPr>
          <a:xfrm>
            <a:off x="-12658121" y="-48127"/>
            <a:ext cx="12259293" cy="42851889"/>
            <a:chOff x="-11225189" y="-1"/>
            <a:chExt cx="11018865" cy="38516022"/>
          </a:xfrm>
        </p:grpSpPr>
        <p:sp>
          <p:nvSpPr>
            <p:cNvPr id="24" name="Rectangle 23"/>
            <p:cNvSpPr/>
            <p:nvPr/>
          </p:nvSpPr>
          <p:spPr>
            <a:xfrm>
              <a:off x="-11216136" y="-1"/>
              <a:ext cx="11009812" cy="3851602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an</a:t>
              </a:r>
              <a:r>
                <a:rPr lang="en-US" sz="3600" i="0" baseline="0" dirty="0" smtClean="0">
                  <a:latin typeface="Trebuchet MS" pitchFamily="34" charset="0"/>
                </a:rPr>
                <a:t> A0</a:t>
              </a:r>
              <a:r>
                <a:rPr lang="en-US" sz="3600" i="0" dirty="0" smtClean="0">
                  <a:latin typeface="Trebuchet MS" pitchFamily="34" charset="0"/>
                </a:rPr>
                <a:t>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25" name="Straight Connector 24"/>
            <p:cNvCxnSpPr/>
            <p:nvPr/>
          </p:nvCxnSpPr>
          <p:spPr>
            <a:xfrm>
              <a:off x="-11225189" y="7240467"/>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userDrawn="1"/>
          </p:nvPicPr>
          <p:blipFill>
            <a:blip r:embed="rId4"/>
            <a:stretch>
              <a:fillRect/>
            </a:stretch>
          </p:blipFill>
          <p:spPr>
            <a:xfrm>
              <a:off x="-10479105" y="12472417"/>
              <a:ext cx="1597666" cy="1201935"/>
            </a:xfrm>
            <a:prstGeom prst="rect">
              <a:avLst/>
            </a:prstGeom>
          </p:spPr>
        </p:pic>
        <p:pic>
          <p:nvPicPr>
            <p:cNvPr id="30" name="Picture 29"/>
            <p:cNvPicPr>
              <a:picLocks noChangeAspect="1"/>
            </p:cNvPicPr>
            <p:nvPr userDrawn="1"/>
          </p:nvPicPr>
          <p:blipFill>
            <a:blip r:embed="rId5"/>
            <a:stretch>
              <a:fillRect/>
            </a:stretch>
          </p:blipFill>
          <p:spPr>
            <a:xfrm>
              <a:off x="-10732765" y="19116994"/>
              <a:ext cx="9986808" cy="1053596"/>
            </a:xfrm>
            <a:prstGeom prst="rect">
              <a:avLst/>
            </a:prstGeom>
          </p:spPr>
        </p:pic>
        <p:grpSp>
          <p:nvGrpSpPr>
            <p:cNvPr id="32" name="Group 31"/>
            <p:cNvGrpSpPr/>
            <p:nvPr userDrawn="1"/>
          </p:nvGrpSpPr>
          <p:grpSpPr>
            <a:xfrm>
              <a:off x="-9744993" y="29384977"/>
              <a:ext cx="7531182" cy="2202634"/>
              <a:chOff x="-4470427" y="13701622"/>
              <a:chExt cx="3470785" cy="1011982"/>
            </a:xfrm>
          </p:grpSpPr>
          <p:grpSp>
            <p:nvGrpSpPr>
              <p:cNvPr id="46" name="Group 45"/>
              <p:cNvGrpSpPr/>
              <p:nvPr userDrawn="1"/>
            </p:nvGrpSpPr>
            <p:grpSpPr>
              <a:xfrm>
                <a:off x="-2783495" y="13745853"/>
                <a:ext cx="624431" cy="898924"/>
                <a:chOff x="-3958697" y="14964973"/>
                <a:chExt cx="779338" cy="1288152"/>
              </a:xfrm>
            </p:grpSpPr>
            <p:pic>
              <p:nvPicPr>
                <p:cNvPr id="52" name="Picture 51"/>
                <p:cNvPicPr>
                  <a:picLocks noChangeAspect="1"/>
                </p:cNvPicPr>
                <p:nvPr userDrawn="1"/>
              </p:nvPicPr>
              <p:blipFill>
                <a:blip r:embed="rId6"/>
                <a:stretch>
                  <a:fillRect/>
                </a:stretch>
              </p:blipFill>
              <p:spPr>
                <a:xfrm>
                  <a:off x="-3948160" y="14964973"/>
                  <a:ext cx="768801" cy="1090857"/>
                </a:xfrm>
                <a:prstGeom prst="rect">
                  <a:avLst/>
                </a:prstGeom>
              </p:spPr>
            </p:pic>
            <p:sp>
              <p:nvSpPr>
                <p:cNvPr id="53" name="TextBox 52"/>
                <p:cNvSpPr txBox="1"/>
                <p:nvPr userDrawn="1"/>
              </p:nvSpPr>
              <p:spPr>
                <a:xfrm>
                  <a:off x="-3958697" y="15961716"/>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47" name="Group 46"/>
              <p:cNvGrpSpPr/>
              <p:nvPr userDrawn="1"/>
            </p:nvGrpSpPr>
            <p:grpSpPr>
              <a:xfrm>
                <a:off x="-2033159" y="13745867"/>
                <a:ext cx="1033517" cy="898915"/>
                <a:chOff x="-2921738" y="14889872"/>
                <a:chExt cx="1420279" cy="1235304"/>
              </a:xfrm>
            </p:grpSpPr>
            <p:pic>
              <p:nvPicPr>
                <p:cNvPr id="50" name="Picture 49"/>
                <p:cNvPicPr>
                  <a:picLocks noChangeAspect="1"/>
                </p:cNvPicPr>
                <p:nvPr userDrawn="1"/>
              </p:nvPicPr>
              <p:blipFill>
                <a:blip r:embed="rId6"/>
                <a:stretch>
                  <a:fillRect/>
                </a:stretch>
              </p:blipFill>
              <p:spPr>
                <a:xfrm>
                  <a:off x="-2921738" y="14889872"/>
                  <a:ext cx="1420279" cy="1029694"/>
                </a:xfrm>
                <a:prstGeom prst="rect">
                  <a:avLst/>
                </a:prstGeom>
              </p:spPr>
            </p:pic>
            <p:sp>
              <p:nvSpPr>
                <p:cNvPr id="51" name="TextBox 50"/>
                <p:cNvSpPr txBox="1"/>
                <p:nvPr userDrawn="1"/>
              </p:nvSpPr>
              <p:spPr>
                <a:xfrm>
                  <a:off x="-2918991" y="15845720"/>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3701622"/>
                <a:ext cx="1098742" cy="847761"/>
              </a:xfrm>
              <a:prstGeom prst="rect">
                <a:avLst/>
              </a:prstGeom>
            </p:spPr>
          </p:pic>
          <p:sp>
            <p:nvSpPr>
              <p:cNvPr id="49" name="TextBox 48"/>
              <p:cNvSpPr txBox="1"/>
              <p:nvPr userDrawn="1"/>
            </p:nvSpPr>
            <p:spPr>
              <a:xfrm>
                <a:off x="-4440600" y="14388371"/>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7" name="Group 36"/>
            <p:cNvGrpSpPr/>
            <p:nvPr userDrawn="1"/>
          </p:nvGrpSpPr>
          <p:grpSpPr>
            <a:xfrm>
              <a:off x="-10573702" y="34554904"/>
              <a:ext cx="9344084" cy="2526502"/>
              <a:chOff x="-4835604" y="15859915"/>
              <a:chExt cx="4306270" cy="1160780"/>
            </a:xfrm>
          </p:grpSpPr>
          <p:graphicFrame>
            <p:nvGraphicFramePr>
              <p:cNvPr id="38" name="Object 37"/>
              <p:cNvGraphicFramePr>
                <a:graphicFrameLocks noChangeAspect="1"/>
              </p:cNvGraphicFramePr>
              <p:nvPr userDrawn="1">
                <p:extLst>
                  <p:ext uri="{D42A27DB-BD31-4B8C-83A1-F6EECF244321}">
                    <p14:modId xmlns:p14="http://schemas.microsoft.com/office/powerpoint/2010/main" val="4035688387"/>
                  </p:ext>
                </p:extLst>
              </p:nvPr>
            </p:nvGraphicFramePr>
            <p:xfrm>
              <a:off x="-4649322" y="15859915"/>
              <a:ext cx="1828800" cy="1117600"/>
            </p:xfrm>
            <a:graphic>
              <a:graphicData uri="http://schemas.openxmlformats.org/presentationml/2006/ole">
                <mc:AlternateContent xmlns:mc="http://schemas.openxmlformats.org/markup-compatibility/2006">
                  <mc:Choice xmlns:v="urn:schemas-microsoft-com:vml" Requires="v">
                    <p:oleObj spid="_x0000_s1054"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49322" y="15859915"/>
                            <a:ext cx="1828800" cy="1117600"/>
                          </a:xfrm>
                          <a:prstGeom prst="rect">
                            <a:avLst/>
                          </a:prstGeom>
                        </p:spPr>
                      </p:pic>
                    </p:oleObj>
                  </mc:Fallback>
                </mc:AlternateContent>
              </a:graphicData>
            </a:graphic>
          </p:graphicFrame>
          <p:graphicFrame>
            <p:nvGraphicFramePr>
              <p:cNvPr id="39" name="Object 38"/>
              <p:cNvGraphicFramePr>
                <a:graphicFrameLocks noChangeAspect="1"/>
              </p:cNvGraphicFramePr>
              <p:nvPr userDrawn="1">
                <p:extLst>
                  <p:ext uri="{D42A27DB-BD31-4B8C-83A1-F6EECF244321}">
                    <p14:modId xmlns:p14="http://schemas.microsoft.com/office/powerpoint/2010/main" val="37521511"/>
                  </p:ext>
                </p:extLst>
              </p:nvPr>
            </p:nvGraphicFramePr>
            <p:xfrm>
              <a:off x="-2572617" y="15863608"/>
              <a:ext cx="1828800" cy="1117600"/>
            </p:xfrm>
            <a:graphic>
              <a:graphicData uri="http://schemas.openxmlformats.org/presentationml/2006/ole">
                <mc:AlternateContent xmlns:mc="http://schemas.openxmlformats.org/markup-compatibility/2006">
                  <mc:Choice xmlns:v="urn:schemas-microsoft-com:vml" Requires="v">
                    <p:oleObj spid="_x0000_s1055"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572617" y="15863608"/>
                            <a:ext cx="1828800" cy="1117600"/>
                          </a:xfrm>
                          <a:prstGeom prst="rect">
                            <a:avLst/>
                          </a:prstGeom>
                        </p:spPr>
                      </p:pic>
                    </p:oleObj>
                  </mc:Fallback>
                </mc:AlternateContent>
              </a:graphicData>
            </a:graphic>
          </p:graphicFrame>
          <p:sp>
            <p:nvSpPr>
              <p:cNvPr id="41" name="TextBox 40"/>
              <p:cNvSpPr txBox="1"/>
              <p:nvPr userDrawn="1"/>
            </p:nvSpPr>
            <p:spPr>
              <a:xfrm rot="16200000">
                <a:off x="-5311537" y="1636950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45" name="TextBox 44"/>
              <p:cNvSpPr txBox="1"/>
              <p:nvPr userDrawn="1"/>
            </p:nvSpPr>
            <p:spPr>
              <a:xfrm rot="16200000">
                <a:off x="-1171002" y="1637902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54" name="Group 53"/>
          <p:cNvGrpSpPr/>
          <p:nvPr userDrawn="1"/>
        </p:nvGrpSpPr>
        <p:grpSpPr>
          <a:xfrm>
            <a:off x="30676632" y="0"/>
            <a:ext cx="12284832" cy="42803763"/>
            <a:chOff x="44157839" y="-55065"/>
            <a:chExt cx="11062139" cy="38543561"/>
          </a:xfrm>
        </p:grpSpPr>
        <p:sp>
          <p:nvSpPr>
            <p:cNvPr id="55" name="Rectangle 54"/>
            <p:cNvSpPr/>
            <p:nvPr userDrawn="1"/>
          </p:nvSpPr>
          <p:spPr>
            <a:xfrm>
              <a:off x="44157839" y="-55065"/>
              <a:ext cx="11062139" cy="3854356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a:t>
              </a: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PowerPoint or “Print-quality” PDF.</a:t>
              </a: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4191269152"/>
                </p:ext>
              </p:extLst>
            </p:nvPr>
          </p:nvGraphicFramePr>
          <p:xfrm>
            <a:off x="46102925" y="4068480"/>
            <a:ext cx="6955629" cy="2569718"/>
          </p:xfrm>
          <a:graphic>
            <a:graphicData uri="http://schemas.openxmlformats.org/presentationml/2006/ole">
              <mc:AlternateContent xmlns:mc="http://schemas.openxmlformats.org/markup-compatibility/2006">
                <mc:Choice xmlns:v="urn:schemas-microsoft-com:vml" Requires="v">
                  <p:oleObj spid="_x0000_s1056"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102925" y="4068480"/>
                          <a:ext cx="6955629" cy="2569718"/>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487207" y="9829102"/>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3673021171"/>
                </p:ext>
              </p:extLst>
            </p:nvPr>
          </p:nvGraphicFramePr>
          <p:xfrm>
            <a:off x="44620659" y="15799252"/>
            <a:ext cx="1482266" cy="992162"/>
          </p:xfrm>
          <a:graphic>
            <a:graphicData uri="http://schemas.openxmlformats.org/presentationml/2006/ole">
              <mc:AlternateContent xmlns:mc="http://schemas.openxmlformats.org/markup-compatibility/2006">
                <mc:Choice xmlns:v="urn:schemas-microsoft-com:vml" Requires="v">
                  <p:oleObj spid="_x0000_s1057"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0659" y="15799252"/>
                          <a:ext cx="1482266" cy="992162"/>
                        </a:xfrm>
                        <a:prstGeom prst="rect">
                          <a:avLst/>
                        </a:prstGeom>
                      </p:spPr>
                    </p:pic>
                  </p:oleObj>
                </mc:Fallback>
              </mc:AlternateContent>
            </a:graphicData>
          </a:graphic>
        </p:graphicFrame>
        <p:grpSp>
          <p:nvGrpSpPr>
            <p:cNvPr id="59" name="Group 58"/>
            <p:cNvGrpSpPr/>
            <p:nvPr userDrawn="1"/>
          </p:nvGrpSpPr>
          <p:grpSpPr>
            <a:xfrm>
              <a:off x="44487207" y="35164894"/>
              <a:ext cx="10354213" cy="1265612"/>
              <a:chOff x="44200453" y="33317650"/>
              <a:chExt cx="9771399" cy="1090622"/>
            </a:xfrm>
          </p:grpSpPr>
          <p:sp>
            <p:nvSpPr>
              <p:cNvPr id="61" name="Rounded Rectangle 60"/>
              <p:cNvSpPr/>
              <p:nvPr userDrawn="1"/>
            </p:nvSpPr>
            <p:spPr>
              <a:xfrm>
                <a:off x="44200453" y="33317650"/>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3415984"/>
                <a:ext cx="914401" cy="914399"/>
              </a:xfrm>
              <a:prstGeom prst="rect">
                <a:avLst/>
              </a:prstGeom>
              <a:noFill/>
              <a:ln>
                <a:noFill/>
              </a:ln>
            </p:spPr>
          </p:pic>
          <p:sp>
            <p:nvSpPr>
              <p:cNvPr id="63" name="TextBox 62"/>
              <p:cNvSpPr txBox="1"/>
              <p:nvPr userDrawn="1"/>
            </p:nvSpPr>
            <p:spPr>
              <a:xfrm>
                <a:off x="45300663" y="33507571"/>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479241" y="36784614"/>
              <a:ext cx="6870215" cy="1260334"/>
            </a:xfrm>
            <a:prstGeom prst="rect">
              <a:avLst/>
            </a:prstGeom>
            <a:noFill/>
          </p:spPr>
          <p:txBody>
            <a:bodyPr wrap="square" lIns="65304" tIns="32651" rIns="65304" bIns="32651" rtlCol="0">
              <a:spAutoFit/>
            </a:bodyPr>
            <a:lstStyle/>
            <a:p>
              <a:pPr marL="400050" indent="-400050">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a:t>
              </a:r>
            </a:p>
            <a:p>
              <a:pPr marL="400050"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sp>
        <p:nvSpPr>
          <p:cNvPr id="36" name="Text Box 14"/>
          <p:cNvSpPr txBox="1">
            <a:spLocks noChangeArrowheads="1"/>
          </p:cNvSpPr>
          <p:nvPr userDrawn="1"/>
        </p:nvSpPr>
        <p:spPr bwMode="auto">
          <a:xfrm>
            <a:off x="1432294" y="41948434"/>
            <a:ext cx="2636977" cy="337227"/>
          </a:xfrm>
          <a:prstGeom prst="rect">
            <a:avLst/>
          </a:prstGeom>
          <a:noFill/>
          <a:ln w="9525">
            <a:noFill/>
            <a:miter lim="800000"/>
            <a:headEnd/>
            <a:tailEnd/>
          </a:ln>
          <a:effectLst/>
        </p:spPr>
        <p:txBody>
          <a:bodyPr wrap="square" lIns="89381" tIns="44682" rIns="89381" bIns="44682">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2015</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4298410" rtl="0" eaLnBrk="1" latinLnBrk="0" hangingPunct="1">
        <a:spcBef>
          <a:spcPct val="0"/>
        </a:spcBef>
        <a:buNone/>
        <a:defRPr sz="8500" kern="1200">
          <a:solidFill>
            <a:schemeClr val="bg1"/>
          </a:solidFill>
          <a:latin typeface="Trebuchet MS" pitchFamily="34" charset="0"/>
          <a:ea typeface="+mj-ea"/>
          <a:cs typeface="+mj-cs"/>
        </a:defRPr>
      </a:lvl1pPr>
    </p:titleStyle>
    <p:bodyStyle>
      <a:lvl1pPr marL="1611903" indent="-1611903" algn="l" defTabSz="4298410"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492457" indent="-1343252" algn="l" defTabSz="4298410" rtl="0" eaLnBrk="1" latinLnBrk="0" hangingPunct="1">
        <a:spcBef>
          <a:spcPct val="20000"/>
        </a:spcBef>
        <a:buFont typeface="Arial" pitchFamily="34" charset="0"/>
        <a:buChar char="–"/>
        <a:defRPr sz="13300" kern="1200">
          <a:solidFill>
            <a:schemeClr val="tx1"/>
          </a:solidFill>
          <a:latin typeface="+mn-lt"/>
          <a:ea typeface="+mn-ea"/>
          <a:cs typeface="+mn-cs"/>
        </a:defRPr>
      </a:lvl2pPr>
      <a:lvl3pPr marL="5373012" indent="-1074603" algn="l" defTabSz="4298410" rtl="0" eaLnBrk="1" latinLnBrk="0" hangingPunct="1">
        <a:spcBef>
          <a:spcPct val="20000"/>
        </a:spcBef>
        <a:buFont typeface="Arial" pitchFamily="34" charset="0"/>
        <a:buChar char="•"/>
        <a:defRPr sz="11300" kern="1200">
          <a:solidFill>
            <a:schemeClr val="tx1"/>
          </a:solidFill>
          <a:latin typeface="+mn-lt"/>
          <a:ea typeface="+mn-ea"/>
          <a:cs typeface="+mn-cs"/>
        </a:defRPr>
      </a:lvl3pPr>
      <a:lvl4pPr marL="7522217"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671420"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820625"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3969828"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119034"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268238"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en-US"/>
      </a:defPPr>
      <a:lvl1pPr marL="0" algn="l" defTabSz="4298410" rtl="0" eaLnBrk="1" latinLnBrk="0" hangingPunct="1">
        <a:defRPr sz="8500" kern="1200">
          <a:solidFill>
            <a:schemeClr val="tx1"/>
          </a:solidFill>
          <a:latin typeface="+mn-lt"/>
          <a:ea typeface="+mn-ea"/>
          <a:cs typeface="+mn-cs"/>
        </a:defRPr>
      </a:lvl1pPr>
      <a:lvl2pPr marL="2149205" algn="l" defTabSz="4298410" rtl="0" eaLnBrk="1" latinLnBrk="0" hangingPunct="1">
        <a:defRPr sz="8500" kern="1200">
          <a:solidFill>
            <a:schemeClr val="tx1"/>
          </a:solidFill>
          <a:latin typeface="+mn-lt"/>
          <a:ea typeface="+mn-ea"/>
          <a:cs typeface="+mn-cs"/>
        </a:defRPr>
      </a:lvl2pPr>
      <a:lvl3pPr marL="4298410" algn="l" defTabSz="4298410" rtl="0" eaLnBrk="1" latinLnBrk="0" hangingPunct="1">
        <a:defRPr sz="8500" kern="1200">
          <a:solidFill>
            <a:schemeClr val="tx1"/>
          </a:solidFill>
          <a:latin typeface="+mn-lt"/>
          <a:ea typeface="+mn-ea"/>
          <a:cs typeface="+mn-cs"/>
        </a:defRPr>
      </a:lvl3pPr>
      <a:lvl4pPr marL="6447613" algn="l" defTabSz="4298410" rtl="0" eaLnBrk="1" latinLnBrk="0" hangingPunct="1">
        <a:defRPr sz="8500" kern="1200">
          <a:solidFill>
            <a:schemeClr val="tx1"/>
          </a:solidFill>
          <a:latin typeface="+mn-lt"/>
          <a:ea typeface="+mn-ea"/>
          <a:cs typeface="+mn-cs"/>
        </a:defRPr>
      </a:lvl4pPr>
      <a:lvl5pPr marL="8596817" algn="l" defTabSz="4298410" rtl="0" eaLnBrk="1" latinLnBrk="0" hangingPunct="1">
        <a:defRPr sz="8500" kern="1200">
          <a:solidFill>
            <a:schemeClr val="tx1"/>
          </a:solidFill>
          <a:latin typeface="+mn-lt"/>
          <a:ea typeface="+mn-ea"/>
          <a:cs typeface="+mn-cs"/>
        </a:defRPr>
      </a:lvl5pPr>
      <a:lvl6pPr marL="10746023" algn="l" defTabSz="4298410" rtl="0" eaLnBrk="1" latinLnBrk="0" hangingPunct="1">
        <a:defRPr sz="8500" kern="1200">
          <a:solidFill>
            <a:schemeClr val="tx1"/>
          </a:solidFill>
          <a:latin typeface="+mn-lt"/>
          <a:ea typeface="+mn-ea"/>
          <a:cs typeface="+mn-cs"/>
        </a:defRPr>
      </a:lvl6pPr>
      <a:lvl7pPr marL="12895229" algn="l" defTabSz="4298410" rtl="0" eaLnBrk="1" latinLnBrk="0" hangingPunct="1">
        <a:defRPr sz="8500" kern="1200">
          <a:solidFill>
            <a:schemeClr val="tx1"/>
          </a:solidFill>
          <a:latin typeface="+mn-lt"/>
          <a:ea typeface="+mn-ea"/>
          <a:cs typeface="+mn-cs"/>
        </a:defRPr>
      </a:lvl7pPr>
      <a:lvl8pPr marL="15044432" algn="l" defTabSz="4298410" rtl="0" eaLnBrk="1" latinLnBrk="0" hangingPunct="1">
        <a:defRPr sz="8500" kern="1200">
          <a:solidFill>
            <a:schemeClr val="tx1"/>
          </a:solidFill>
          <a:latin typeface="+mn-lt"/>
          <a:ea typeface="+mn-ea"/>
          <a:cs typeface="+mn-cs"/>
        </a:defRPr>
      </a:lvl8pPr>
      <a:lvl9pPr marL="17193637" algn="l" defTabSz="4298410" rtl="0" eaLnBrk="1" latinLnBrk="0" hangingPunct="1">
        <a:defRPr sz="8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0275213" cy="5166360"/>
          </a:xfrm>
          <a:prstGeom prst="rect">
            <a:avLst/>
          </a:prstGeom>
          <a:solidFill>
            <a:schemeClr val="accent5">
              <a:lumMod val="75000"/>
            </a:schemeClr>
          </a:solidFill>
          <a:ln w="9525">
            <a:solidFill>
              <a:schemeClr val="tx1"/>
            </a:solidFill>
            <a:miter lim="800000"/>
            <a:headEnd/>
            <a:tailEnd/>
          </a:ln>
          <a:effectLst/>
        </p:spPr>
        <p:txBody>
          <a:bodyPr wrap="none" lIns="89551" tIns="44774" rIns="89551" bIns="44774" anchor="ctr"/>
          <a:lstStyle/>
          <a:p>
            <a:pPr>
              <a:defRPr/>
            </a:pPr>
            <a:endParaRPr lang="en-US" dirty="0"/>
          </a:p>
        </p:txBody>
      </p:sp>
      <p:sp>
        <p:nvSpPr>
          <p:cNvPr id="8" name="Rectangle 33"/>
          <p:cNvSpPr>
            <a:spLocks noChangeArrowheads="1"/>
          </p:cNvSpPr>
          <p:nvPr/>
        </p:nvSpPr>
        <p:spPr bwMode="auto">
          <a:xfrm>
            <a:off x="630735" y="6002905"/>
            <a:ext cx="29010460" cy="35802745"/>
          </a:xfrm>
          <a:prstGeom prst="roundRect">
            <a:avLst>
              <a:gd name="adj" fmla="val 2277"/>
            </a:avLst>
          </a:prstGeom>
          <a:gradFill flip="none" rotWithShape="1">
            <a:gsLst>
              <a:gs pos="0">
                <a:srgbClr val="CDD2DE"/>
              </a:gs>
              <a:gs pos="0">
                <a:srgbClr val="CDD2DE"/>
              </a:gs>
              <a:gs pos="100000">
                <a:srgbClr val="F3F5FA"/>
              </a:gs>
            </a:gsLst>
            <a:lin ang="16200000" scaled="1"/>
            <a:tileRect/>
          </a:gradFill>
          <a:ln w="9525">
            <a:solidFill>
              <a:schemeClr val="tx2"/>
            </a:solidFill>
            <a:miter lim="800000"/>
            <a:headEnd/>
            <a:tailEnd/>
          </a:ln>
          <a:effectLst/>
        </p:spPr>
        <p:txBody>
          <a:bodyPr wrap="none" lIns="89551" tIns="44774" rIns="89551" bIns="44774" anchor="ctr"/>
          <a:lstStyle/>
          <a:p>
            <a:pPr>
              <a:defRPr/>
            </a:pPr>
            <a:endParaRPr lang="en-US" dirty="0"/>
          </a:p>
        </p:txBody>
      </p:sp>
      <p:sp>
        <p:nvSpPr>
          <p:cNvPr id="9" name="Rectangle 9"/>
          <p:cNvSpPr>
            <a:spLocks noChangeArrowheads="1"/>
          </p:cNvSpPr>
          <p:nvPr/>
        </p:nvSpPr>
        <p:spPr bwMode="auto">
          <a:xfrm>
            <a:off x="0" y="5013972"/>
            <a:ext cx="30275213" cy="198164"/>
          </a:xfrm>
          <a:prstGeom prst="rect">
            <a:avLst/>
          </a:prstGeom>
          <a:solidFill>
            <a:schemeClr val="accent5">
              <a:lumMod val="50000"/>
            </a:schemeClr>
          </a:solidFill>
          <a:ln w="152400">
            <a:noFill/>
            <a:miter lim="800000"/>
            <a:headEnd/>
            <a:tailEnd/>
          </a:ln>
          <a:effectLst/>
        </p:spPr>
        <p:txBody>
          <a:bodyPr wrap="none" lIns="89551" tIns="44774" rIns="89551" bIns="44774" anchor="ctr"/>
          <a:lstStyle/>
          <a:p>
            <a:pPr>
              <a:defRPr/>
            </a:pPr>
            <a:endParaRPr lang="en-US" dirty="0"/>
          </a:p>
        </p:txBody>
      </p:sp>
      <p:grpSp>
        <p:nvGrpSpPr>
          <p:cNvPr id="36" name="Group 35"/>
          <p:cNvGrpSpPr/>
          <p:nvPr userDrawn="1"/>
        </p:nvGrpSpPr>
        <p:grpSpPr>
          <a:xfrm>
            <a:off x="-12658121" y="-48127"/>
            <a:ext cx="12259293" cy="42851889"/>
            <a:chOff x="-11225189" y="-1"/>
            <a:chExt cx="11018865" cy="38516022"/>
          </a:xfrm>
        </p:grpSpPr>
        <p:sp>
          <p:nvSpPr>
            <p:cNvPr id="37" name="Rectangle 36"/>
            <p:cNvSpPr/>
            <p:nvPr/>
          </p:nvSpPr>
          <p:spPr>
            <a:xfrm>
              <a:off x="-11216136" y="-1"/>
              <a:ext cx="11009812" cy="3851602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an</a:t>
              </a:r>
              <a:r>
                <a:rPr lang="en-US" sz="3600" i="0" baseline="0" dirty="0" smtClean="0">
                  <a:latin typeface="Trebuchet MS" pitchFamily="34" charset="0"/>
                </a:rPr>
                <a:t> A0</a:t>
              </a:r>
              <a:r>
                <a:rPr lang="en-US" sz="3600" i="0" dirty="0" smtClean="0">
                  <a:latin typeface="Trebuchet MS" pitchFamily="34" charset="0"/>
                </a:rPr>
                <a:t>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38" name="Straight Connector 37"/>
            <p:cNvCxnSpPr/>
            <p:nvPr/>
          </p:nvCxnSpPr>
          <p:spPr>
            <a:xfrm>
              <a:off x="-11225189" y="7240467"/>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9" name="Picture 38"/>
            <p:cNvPicPr>
              <a:picLocks noChangeAspect="1"/>
            </p:cNvPicPr>
            <p:nvPr userDrawn="1"/>
          </p:nvPicPr>
          <p:blipFill>
            <a:blip r:embed="rId4"/>
            <a:stretch>
              <a:fillRect/>
            </a:stretch>
          </p:blipFill>
          <p:spPr>
            <a:xfrm>
              <a:off x="-10479105" y="12472417"/>
              <a:ext cx="1597666" cy="1201935"/>
            </a:xfrm>
            <a:prstGeom prst="rect">
              <a:avLst/>
            </a:prstGeom>
          </p:spPr>
        </p:pic>
        <p:pic>
          <p:nvPicPr>
            <p:cNvPr id="40" name="Picture 39"/>
            <p:cNvPicPr>
              <a:picLocks noChangeAspect="1"/>
            </p:cNvPicPr>
            <p:nvPr userDrawn="1"/>
          </p:nvPicPr>
          <p:blipFill>
            <a:blip r:embed="rId5"/>
            <a:stretch>
              <a:fillRect/>
            </a:stretch>
          </p:blipFill>
          <p:spPr>
            <a:xfrm>
              <a:off x="-10732765" y="19116994"/>
              <a:ext cx="9986808" cy="1053596"/>
            </a:xfrm>
            <a:prstGeom prst="rect">
              <a:avLst/>
            </a:prstGeom>
          </p:spPr>
        </p:pic>
        <p:grpSp>
          <p:nvGrpSpPr>
            <p:cNvPr id="41" name="Group 40"/>
            <p:cNvGrpSpPr/>
            <p:nvPr userDrawn="1"/>
          </p:nvGrpSpPr>
          <p:grpSpPr>
            <a:xfrm>
              <a:off x="-9744993" y="29384977"/>
              <a:ext cx="7531182" cy="2202634"/>
              <a:chOff x="-4470427" y="13701622"/>
              <a:chExt cx="3470785" cy="1011982"/>
            </a:xfrm>
          </p:grpSpPr>
          <p:grpSp>
            <p:nvGrpSpPr>
              <p:cNvPr id="49" name="Group 48"/>
              <p:cNvGrpSpPr/>
              <p:nvPr userDrawn="1"/>
            </p:nvGrpSpPr>
            <p:grpSpPr>
              <a:xfrm>
                <a:off x="-2783495" y="13745853"/>
                <a:ext cx="624431" cy="898924"/>
                <a:chOff x="-3958697" y="14964973"/>
                <a:chExt cx="779338" cy="1288152"/>
              </a:xfrm>
            </p:grpSpPr>
            <p:pic>
              <p:nvPicPr>
                <p:cNvPr id="70" name="Picture 69"/>
                <p:cNvPicPr>
                  <a:picLocks noChangeAspect="1"/>
                </p:cNvPicPr>
                <p:nvPr userDrawn="1"/>
              </p:nvPicPr>
              <p:blipFill>
                <a:blip r:embed="rId6"/>
                <a:stretch>
                  <a:fillRect/>
                </a:stretch>
              </p:blipFill>
              <p:spPr>
                <a:xfrm>
                  <a:off x="-3948160" y="14964973"/>
                  <a:ext cx="768801" cy="1090857"/>
                </a:xfrm>
                <a:prstGeom prst="rect">
                  <a:avLst/>
                </a:prstGeom>
              </p:spPr>
            </p:pic>
            <p:sp>
              <p:nvSpPr>
                <p:cNvPr id="71" name="TextBox 70"/>
                <p:cNvSpPr txBox="1"/>
                <p:nvPr userDrawn="1"/>
              </p:nvSpPr>
              <p:spPr>
                <a:xfrm>
                  <a:off x="-3958697" y="15961716"/>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65" name="Group 64"/>
              <p:cNvGrpSpPr/>
              <p:nvPr userDrawn="1"/>
            </p:nvGrpSpPr>
            <p:grpSpPr>
              <a:xfrm>
                <a:off x="-2033159" y="13745867"/>
                <a:ext cx="1033517" cy="898915"/>
                <a:chOff x="-2921738" y="14889872"/>
                <a:chExt cx="1420279" cy="1235304"/>
              </a:xfrm>
            </p:grpSpPr>
            <p:pic>
              <p:nvPicPr>
                <p:cNvPr id="68" name="Picture 67"/>
                <p:cNvPicPr>
                  <a:picLocks noChangeAspect="1"/>
                </p:cNvPicPr>
                <p:nvPr userDrawn="1"/>
              </p:nvPicPr>
              <p:blipFill>
                <a:blip r:embed="rId6"/>
                <a:stretch>
                  <a:fillRect/>
                </a:stretch>
              </p:blipFill>
              <p:spPr>
                <a:xfrm>
                  <a:off x="-2921738" y="14889872"/>
                  <a:ext cx="1420279" cy="1029694"/>
                </a:xfrm>
                <a:prstGeom prst="rect">
                  <a:avLst/>
                </a:prstGeom>
              </p:spPr>
            </p:pic>
            <p:sp>
              <p:nvSpPr>
                <p:cNvPr id="69" name="TextBox 68"/>
                <p:cNvSpPr txBox="1"/>
                <p:nvPr userDrawn="1"/>
              </p:nvSpPr>
              <p:spPr>
                <a:xfrm>
                  <a:off x="-2918991" y="15845720"/>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66" name="Picture 65"/>
              <p:cNvPicPr>
                <a:picLocks noChangeAspect="1"/>
              </p:cNvPicPr>
              <p:nvPr userDrawn="1"/>
            </p:nvPicPr>
            <p:blipFill>
              <a:blip r:embed="rId7"/>
              <a:stretch>
                <a:fillRect/>
              </a:stretch>
            </p:blipFill>
            <p:spPr>
              <a:xfrm>
                <a:off x="-4470427" y="13701622"/>
                <a:ext cx="1098742" cy="847761"/>
              </a:xfrm>
              <a:prstGeom prst="rect">
                <a:avLst/>
              </a:prstGeom>
            </p:spPr>
          </p:pic>
          <p:sp>
            <p:nvSpPr>
              <p:cNvPr id="67" name="TextBox 66"/>
              <p:cNvSpPr txBox="1"/>
              <p:nvPr userDrawn="1"/>
            </p:nvSpPr>
            <p:spPr>
              <a:xfrm>
                <a:off x="-4440600" y="14388371"/>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42" name="Group 41"/>
            <p:cNvGrpSpPr/>
            <p:nvPr userDrawn="1"/>
          </p:nvGrpSpPr>
          <p:grpSpPr>
            <a:xfrm>
              <a:off x="-10573702" y="34554904"/>
              <a:ext cx="9344084" cy="2526502"/>
              <a:chOff x="-4835604" y="15859915"/>
              <a:chExt cx="4306270" cy="1160780"/>
            </a:xfrm>
          </p:grpSpPr>
          <p:graphicFrame>
            <p:nvGraphicFramePr>
              <p:cNvPr id="43" name="Object 42"/>
              <p:cNvGraphicFramePr>
                <a:graphicFrameLocks noChangeAspect="1"/>
              </p:cNvGraphicFramePr>
              <p:nvPr userDrawn="1">
                <p:extLst>
                  <p:ext uri="{D42A27DB-BD31-4B8C-83A1-F6EECF244321}">
                    <p14:modId xmlns:p14="http://schemas.microsoft.com/office/powerpoint/2010/main" val="3865782997"/>
                  </p:ext>
                </p:extLst>
              </p:nvPr>
            </p:nvGraphicFramePr>
            <p:xfrm>
              <a:off x="-4649322" y="15859915"/>
              <a:ext cx="1828800" cy="1117600"/>
            </p:xfrm>
            <a:graphic>
              <a:graphicData uri="http://schemas.openxmlformats.org/presentationml/2006/ole">
                <mc:AlternateContent xmlns:mc="http://schemas.openxmlformats.org/markup-compatibility/2006">
                  <mc:Choice xmlns:v="urn:schemas-microsoft-com:vml" Requires="v">
                    <p:oleObj spid="_x0000_s2078"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49322" y="15859915"/>
                            <a:ext cx="1828800" cy="1117600"/>
                          </a:xfrm>
                          <a:prstGeom prst="rect">
                            <a:avLst/>
                          </a:prstGeom>
                        </p:spPr>
                      </p:pic>
                    </p:oleObj>
                  </mc:Fallback>
                </mc:AlternateContent>
              </a:graphicData>
            </a:graphic>
          </p:graphicFrame>
          <p:graphicFrame>
            <p:nvGraphicFramePr>
              <p:cNvPr id="44" name="Object 43"/>
              <p:cNvGraphicFramePr>
                <a:graphicFrameLocks noChangeAspect="1"/>
              </p:cNvGraphicFramePr>
              <p:nvPr userDrawn="1">
                <p:extLst>
                  <p:ext uri="{D42A27DB-BD31-4B8C-83A1-F6EECF244321}">
                    <p14:modId xmlns:p14="http://schemas.microsoft.com/office/powerpoint/2010/main" val="1762727889"/>
                  </p:ext>
                </p:extLst>
              </p:nvPr>
            </p:nvGraphicFramePr>
            <p:xfrm>
              <a:off x="-2572617" y="15863608"/>
              <a:ext cx="1828800" cy="1117600"/>
            </p:xfrm>
            <a:graphic>
              <a:graphicData uri="http://schemas.openxmlformats.org/presentationml/2006/ole">
                <mc:AlternateContent xmlns:mc="http://schemas.openxmlformats.org/markup-compatibility/2006">
                  <mc:Choice xmlns:v="urn:schemas-microsoft-com:vml" Requires="v">
                    <p:oleObj spid="_x0000_s2079"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572617" y="15863608"/>
                            <a:ext cx="1828800" cy="1117600"/>
                          </a:xfrm>
                          <a:prstGeom prst="rect">
                            <a:avLst/>
                          </a:prstGeom>
                        </p:spPr>
                      </p:pic>
                    </p:oleObj>
                  </mc:Fallback>
                </mc:AlternateContent>
              </a:graphicData>
            </a:graphic>
          </p:graphicFrame>
          <p:sp>
            <p:nvSpPr>
              <p:cNvPr id="46" name="TextBox 45"/>
              <p:cNvSpPr txBox="1"/>
              <p:nvPr userDrawn="1"/>
            </p:nvSpPr>
            <p:spPr>
              <a:xfrm rot="16200000">
                <a:off x="-5311537" y="1636950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47" name="TextBox 46"/>
              <p:cNvSpPr txBox="1"/>
              <p:nvPr userDrawn="1"/>
            </p:nvSpPr>
            <p:spPr>
              <a:xfrm rot="16200000">
                <a:off x="-1171002" y="1637902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82" name="Group 81"/>
          <p:cNvGrpSpPr/>
          <p:nvPr userDrawn="1"/>
        </p:nvGrpSpPr>
        <p:grpSpPr>
          <a:xfrm>
            <a:off x="30676632" y="0"/>
            <a:ext cx="12284832" cy="42803763"/>
            <a:chOff x="44157839" y="-55065"/>
            <a:chExt cx="11062139" cy="38543561"/>
          </a:xfrm>
        </p:grpSpPr>
        <p:sp>
          <p:nvSpPr>
            <p:cNvPr id="83" name="Rectangle 82"/>
            <p:cNvSpPr/>
            <p:nvPr userDrawn="1"/>
          </p:nvSpPr>
          <p:spPr>
            <a:xfrm>
              <a:off x="44157839" y="-55065"/>
              <a:ext cx="11062139" cy="3854356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a:t>
              </a: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PowerPoint or “Print-quality” PDF.</a:t>
              </a: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84" name="Object 83"/>
            <p:cNvGraphicFramePr>
              <a:graphicFrameLocks noChangeAspect="1"/>
            </p:cNvGraphicFramePr>
            <p:nvPr userDrawn="1">
              <p:extLst>
                <p:ext uri="{D42A27DB-BD31-4B8C-83A1-F6EECF244321}">
                  <p14:modId xmlns:p14="http://schemas.microsoft.com/office/powerpoint/2010/main" val="3842880063"/>
                </p:ext>
              </p:extLst>
            </p:nvPr>
          </p:nvGraphicFramePr>
          <p:xfrm>
            <a:off x="46102925" y="4068480"/>
            <a:ext cx="6955629" cy="2569718"/>
          </p:xfrm>
          <a:graphic>
            <a:graphicData uri="http://schemas.openxmlformats.org/presentationml/2006/ole">
              <mc:AlternateContent xmlns:mc="http://schemas.openxmlformats.org/markup-compatibility/2006">
                <mc:Choice xmlns:v="urn:schemas-microsoft-com:vml" Requires="v">
                  <p:oleObj spid="_x0000_s2080"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102925" y="4068480"/>
                          <a:ext cx="6955629" cy="2569718"/>
                        </a:xfrm>
                        <a:prstGeom prst="rect">
                          <a:avLst/>
                        </a:prstGeom>
                      </p:spPr>
                    </p:pic>
                  </p:oleObj>
                </mc:Fallback>
              </mc:AlternateContent>
            </a:graphicData>
          </a:graphic>
        </p:graphicFrame>
        <p:pic>
          <p:nvPicPr>
            <p:cNvPr id="85" name="Picture 84"/>
            <p:cNvPicPr>
              <a:picLocks noChangeAspect="1"/>
            </p:cNvPicPr>
            <p:nvPr userDrawn="1"/>
          </p:nvPicPr>
          <p:blipFill>
            <a:blip r:embed="rId14"/>
            <a:stretch>
              <a:fillRect/>
            </a:stretch>
          </p:blipFill>
          <p:spPr>
            <a:xfrm>
              <a:off x="44487207" y="9829102"/>
              <a:ext cx="2969584" cy="1370577"/>
            </a:xfrm>
            <a:prstGeom prst="rect">
              <a:avLst/>
            </a:prstGeom>
            <a:ln>
              <a:noFill/>
            </a:ln>
          </p:spPr>
        </p:pic>
        <p:graphicFrame>
          <p:nvGraphicFramePr>
            <p:cNvPr id="86" name="Object 85"/>
            <p:cNvGraphicFramePr>
              <a:graphicFrameLocks noChangeAspect="1"/>
            </p:cNvGraphicFramePr>
            <p:nvPr userDrawn="1">
              <p:extLst>
                <p:ext uri="{D42A27DB-BD31-4B8C-83A1-F6EECF244321}">
                  <p14:modId xmlns:p14="http://schemas.microsoft.com/office/powerpoint/2010/main" val="2925422147"/>
                </p:ext>
              </p:extLst>
            </p:nvPr>
          </p:nvGraphicFramePr>
          <p:xfrm>
            <a:off x="44620659" y="15799252"/>
            <a:ext cx="1482266" cy="992162"/>
          </p:xfrm>
          <a:graphic>
            <a:graphicData uri="http://schemas.openxmlformats.org/presentationml/2006/ole">
              <mc:AlternateContent xmlns:mc="http://schemas.openxmlformats.org/markup-compatibility/2006">
                <mc:Choice xmlns:v="urn:schemas-microsoft-com:vml" Requires="v">
                  <p:oleObj spid="_x0000_s2081"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0659" y="15799252"/>
                          <a:ext cx="1482266" cy="992162"/>
                        </a:xfrm>
                        <a:prstGeom prst="rect">
                          <a:avLst/>
                        </a:prstGeom>
                      </p:spPr>
                    </p:pic>
                  </p:oleObj>
                </mc:Fallback>
              </mc:AlternateContent>
            </a:graphicData>
          </a:graphic>
        </p:graphicFrame>
        <p:grpSp>
          <p:nvGrpSpPr>
            <p:cNvPr id="87" name="Group 86"/>
            <p:cNvGrpSpPr/>
            <p:nvPr userDrawn="1"/>
          </p:nvGrpSpPr>
          <p:grpSpPr>
            <a:xfrm>
              <a:off x="44487207" y="35164894"/>
              <a:ext cx="10354213" cy="1265612"/>
              <a:chOff x="44200453" y="33317650"/>
              <a:chExt cx="9771399" cy="1090622"/>
            </a:xfrm>
          </p:grpSpPr>
          <p:sp>
            <p:nvSpPr>
              <p:cNvPr id="89" name="Rounded Rectangle 88"/>
              <p:cNvSpPr/>
              <p:nvPr userDrawn="1"/>
            </p:nvSpPr>
            <p:spPr>
              <a:xfrm>
                <a:off x="44200453" y="33317650"/>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3415984"/>
                <a:ext cx="914401" cy="914399"/>
              </a:xfrm>
              <a:prstGeom prst="rect">
                <a:avLst/>
              </a:prstGeom>
              <a:noFill/>
              <a:ln>
                <a:noFill/>
              </a:ln>
            </p:spPr>
          </p:pic>
          <p:sp>
            <p:nvSpPr>
              <p:cNvPr id="91" name="TextBox 90"/>
              <p:cNvSpPr txBox="1"/>
              <p:nvPr userDrawn="1"/>
            </p:nvSpPr>
            <p:spPr>
              <a:xfrm>
                <a:off x="45300663" y="33507571"/>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35" name="TextBox 34"/>
          <p:cNvSpPr txBox="1"/>
          <p:nvPr userDrawn="1"/>
        </p:nvSpPr>
        <p:spPr>
          <a:xfrm>
            <a:off x="31033558" y="40911552"/>
            <a:ext cx="7629577" cy="1399638"/>
          </a:xfrm>
          <a:prstGeom prst="rect">
            <a:avLst/>
          </a:prstGeom>
          <a:noFill/>
        </p:spPr>
        <p:txBody>
          <a:bodyPr wrap="square" lIns="65304" tIns="32651" rIns="65304" bIns="32651" rtlCol="0">
            <a:spAutoFit/>
          </a:bodyPr>
          <a:lstStyle/>
          <a:p>
            <a:pPr marL="400050" indent="-400050">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a:t>
            </a:r>
          </a:p>
          <a:p>
            <a:pPr marL="400050"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sp>
        <p:nvSpPr>
          <p:cNvPr id="45" name="Text Box 14"/>
          <p:cNvSpPr txBox="1">
            <a:spLocks noChangeArrowheads="1"/>
          </p:cNvSpPr>
          <p:nvPr userDrawn="1"/>
        </p:nvSpPr>
        <p:spPr bwMode="auto">
          <a:xfrm>
            <a:off x="1432294" y="41948434"/>
            <a:ext cx="2636977" cy="337227"/>
          </a:xfrm>
          <a:prstGeom prst="rect">
            <a:avLst/>
          </a:prstGeom>
          <a:noFill/>
          <a:ln w="9525">
            <a:noFill/>
            <a:miter lim="800000"/>
            <a:headEnd/>
            <a:tailEnd/>
          </a:ln>
          <a:effectLst/>
        </p:spPr>
        <p:txBody>
          <a:bodyPr wrap="square" lIns="89381" tIns="44682" rIns="89381" bIns="44682">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2015</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298410" rtl="0" eaLnBrk="1" latinLnBrk="0" hangingPunct="1">
        <a:spcBef>
          <a:spcPct val="0"/>
        </a:spcBef>
        <a:buNone/>
        <a:defRPr sz="8500" kern="1200">
          <a:solidFill>
            <a:schemeClr val="bg1"/>
          </a:solidFill>
          <a:latin typeface="Trebuchet MS" pitchFamily="34" charset="0"/>
          <a:ea typeface="+mj-ea"/>
          <a:cs typeface="+mj-cs"/>
        </a:defRPr>
      </a:lvl1pPr>
    </p:titleStyle>
    <p:bodyStyle>
      <a:lvl1pPr marL="1611903" indent="-1611903" algn="l" defTabSz="4298410"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492457" indent="-1343252" algn="l" defTabSz="4298410" rtl="0" eaLnBrk="1" latinLnBrk="0" hangingPunct="1">
        <a:spcBef>
          <a:spcPct val="20000"/>
        </a:spcBef>
        <a:buFont typeface="Arial" pitchFamily="34" charset="0"/>
        <a:buChar char="–"/>
        <a:defRPr sz="13300" kern="1200">
          <a:solidFill>
            <a:schemeClr val="tx1"/>
          </a:solidFill>
          <a:latin typeface="+mn-lt"/>
          <a:ea typeface="+mn-ea"/>
          <a:cs typeface="+mn-cs"/>
        </a:defRPr>
      </a:lvl2pPr>
      <a:lvl3pPr marL="5373012" indent="-1074603" algn="l" defTabSz="4298410" rtl="0" eaLnBrk="1" latinLnBrk="0" hangingPunct="1">
        <a:spcBef>
          <a:spcPct val="20000"/>
        </a:spcBef>
        <a:buFont typeface="Arial" pitchFamily="34" charset="0"/>
        <a:buChar char="•"/>
        <a:defRPr sz="11300" kern="1200">
          <a:solidFill>
            <a:schemeClr val="tx1"/>
          </a:solidFill>
          <a:latin typeface="+mn-lt"/>
          <a:ea typeface="+mn-ea"/>
          <a:cs typeface="+mn-cs"/>
        </a:defRPr>
      </a:lvl3pPr>
      <a:lvl4pPr marL="7522217"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671420"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820625"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3969828"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119034"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268238" indent="-1074603" algn="l" defTabSz="4298410"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en-US"/>
      </a:defPPr>
      <a:lvl1pPr marL="0" algn="l" defTabSz="4298410" rtl="0" eaLnBrk="1" latinLnBrk="0" hangingPunct="1">
        <a:defRPr sz="8500" kern="1200">
          <a:solidFill>
            <a:schemeClr val="tx1"/>
          </a:solidFill>
          <a:latin typeface="+mn-lt"/>
          <a:ea typeface="+mn-ea"/>
          <a:cs typeface="+mn-cs"/>
        </a:defRPr>
      </a:lvl1pPr>
      <a:lvl2pPr marL="2149205" algn="l" defTabSz="4298410" rtl="0" eaLnBrk="1" latinLnBrk="0" hangingPunct="1">
        <a:defRPr sz="8500" kern="1200">
          <a:solidFill>
            <a:schemeClr val="tx1"/>
          </a:solidFill>
          <a:latin typeface="+mn-lt"/>
          <a:ea typeface="+mn-ea"/>
          <a:cs typeface="+mn-cs"/>
        </a:defRPr>
      </a:lvl2pPr>
      <a:lvl3pPr marL="4298410" algn="l" defTabSz="4298410" rtl="0" eaLnBrk="1" latinLnBrk="0" hangingPunct="1">
        <a:defRPr sz="8500" kern="1200">
          <a:solidFill>
            <a:schemeClr val="tx1"/>
          </a:solidFill>
          <a:latin typeface="+mn-lt"/>
          <a:ea typeface="+mn-ea"/>
          <a:cs typeface="+mn-cs"/>
        </a:defRPr>
      </a:lvl3pPr>
      <a:lvl4pPr marL="6447613" algn="l" defTabSz="4298410" rtl="0" eaLnBrk="1" latinLnBrk="0" hangingPunct="1">
        <a:defRPr sz="8500" kern="1200">
          <a:solidFill>
            <a:schemeClr val="tx1"/>
          </a:solidFill>
          <a:latin typeface="+mn-lt"/>
          <a:ea typeface="+mn-ea"/>
          <a:cs typeface="+mn-cs"/>
        </a:defRPr>
      </a:lvl4pPr>
      <a:lvl5pPr marL="8596817" algn="l" defTabSz="4298410" rtl="0" eaLnBrk="1" latinLnBrk="0" hangingPunct="1">
        <a:defRPr sz="8500" kern="1200">
          <a:solidFill>
            <a:schemeClr val="tx1"/>
          </a:solidFill>
          <a:latin typeface="+mn-lt"/>
          <a:ea typeface="+mn-ea"/>
          <a:cs typeface="+mn-cs"/>
        </a:defRPr>
      </a:lvl5pPr>
      <a:lvl6pPr marL="10746023" algn="l" defTabSz="4298410" rtl="0" eaLnBrk="1" latinLnBrk="0" hangingPunct="1">
        <a:defRPr sz="8500" kern="1200">
          <a:solidFill>
            <a:schemeClr val="tx1"/>
          </a:solidFill>
          <a:latin typeface="+mn-lt"/>
          <a:ea typeface="+mn-ea"/>
          <a:cs typeface="+mn-cs"/>
        </a:defRPr>
      </a:lvl6pPr>
      <a:lvl7pPr marL="12895229" algn="l" defTabSz="4298410" rtl="0" eaLnBrk="1" latinLnBrk="0" hangingPunct="1">
        <a:defRPr sz="8500" kern="1200">
          <a:solidFill>
            <a:schemeClr val="tx1"/>
          </a:solidFill>
          <a:latin typeface="+mn-lt"/>
          <a:ea typeface="+mn-ea"/>
          <a:cs typeface="+mn-cs"/>
        </a:defRPr>
      </a:lvl7pPr>
      <a:lvl8pPr marL="15044432" algn="l" defTabSz="4298410" rtl="0" eaLnBrk="1" latinLnBrk="0" hangingPunct="1">
        <a:defRPr sz="8500" kern="1200">
          <a:solidFill>
            <a:schemeClr val="tx1"/>
          </a:solidFill>
          <a:latin typeface="+mn-lt"/>
          <a:ea typeface="+mn-ea"/>
          <a:cs typeface="+mn-cs"/>
        </a:defRPr>
      </a:lvl8pPr>
      <a:lvl9pPr marL="17193637" algn="l" defTabSz="4298410"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 Placeholder 333"/>
          <p:cNvSpPr>
            <a:spLocks noGrp="1"/>
          </p:cNvSpPr>
          <p:nvPr>
            <p:ph type="body" sz="quarter" idx="10"/>
          </p:nvPr>
        </p:nvSpPr>
        <p:spPr/>
        <p:txBody>
          <a:bodyPr/>
          <a:lstStyle/>
          <a:p>
            <a:endParaRPr lang="en-US"/>
          </a:p>
        </p:txBody>
      </p:sp>
      <p:sp>
        <p:nvSpPr>
          <p:cNvPr id="335" name="Text Placeholder 334"/>
          <p:cNvSpPr>
            <a:spLocks noGrp="1"/>
          </p:cNvSpPr>
          <p:nvPr>
            <p:ph type="body" sz="quarter" idx="11"/>
          </p:nvPr>
        </p:nvSpPr>
        <p:spPr/>
        <p:txBody>
          <a:bodyPr/>
          <a:lstStyle/>
          <a:p>
            <a:endParaRPr lang="en-US"/>
          </a:p>
        </p:txBody>
      </p:sp>
      <p:sp>
        <p:nvSpPr>
          <p:cNvPr id="338" name="Text Placeholder 337"/>
          <p:cNvSpPr>
            <a:spLocks noGrp="1"/>
          </p:cNvSpPr>
          <p:nvPr>
            <p:ph type="body" sz="quarter" idx="20"/>
          </p:nvPr>
        </p:nvSpPr>
        <p:spPr/>
        <p:txBody>
          <a:bodyPr/>
          <a:lstStyle/>
          <a:p>
            <a:endParaRPr lang="en-US"/>
          </a:p>
        </p:txBody>
      </p:sp>
      <p:sp>
        <p:nvSpPr>
          <p:cNvPr id="339" name="Text Placeholder 338"/>
          <p:cNvSpPr>
            <a:spLocks noGrp="1"/>
          </p:cNvSpPr>
          <p:nvPr>
            <p:ph type="body" sz="quarter" idx="25"/>
          </p:nvPr>
        </p:nvSpPr>
        <p:spPr/>
        <p:txBody>
          <a:bodyPr/>
          <a:lstStyle/>
          <a:p>
            <a:endParaRPr lang="en-US"/>
          </a:p>
        </p:txBody>
      </p:sp>
      <p:sp>
        <p:nvSpPr>
          <p:cNvPr id="340" name="Text Placeholder 339"/>
          <p:cNvSpPr>
            <a:spLocks noGrp="1"/>
          </p:cNvSpPr>
          <p:nvPr>
            <p:ph type="body" sz="quarter" idx="26"/>
          </p:nvPr>
        </p:nvSpPr>
        <p:spPr/>
        <p:txBody>
          <a:bodyPr/>
          <a:lstStyle/>
          <a:p>
            <a:endParaRPr lang="en-US"/>
          </a:p>
        </p:txBody>
      </p:sp>
      <p:sp>
        <p:nvSpPr>
          <p:cNvPr id="341" name="Text Placeholder 340"/>
          <p:cNvSpPr>
            <a:spLocks noGrp="1"/>
          </p:cNvSpPr>
          <p:nvPr>
            <p:ph type="body" sz="quarter" idx="27"/>
          </p:nvPr>
        </p:nvSpPr>
        <p:spPr/>
        <p:txBody>
          <a:bodyPr/>
          <a:lstStyle/>
          <a:p>
            <a:endParaRPr lang="en-US"/>
          </a:p>
        </p:txBody>
      </p:sp>
      <p:sp>
        <p:nvSpPr>
          <p:cNvPr id="342" name="Text Placeholder 341"/>
          <p:cNvSpPr>
            <a:spLocks noGrp="1"/>
          </p:cNvSpPr>
          <p:nvPr>
            <p:ph type="body" sz="quarter" idx="28"/>
          </p:nvPr>
        </p:nvSpPr>
        <p:spPr/>
        <p:txBody>
          <a:bodyPr/>
          <a:lstStyle/>
          <a:p>
            <a:endParaRPr lang="en-US"/>
          </a:p>
        </p:txBody>
      </p:sp>
      <p:sp>
        <p:nvSpPr>
          <p:cNvPr id="343" name="Text Placeholder 342"/>
          <p:cNvSpPr>
            <a:spLocks noGrp="1"/>
          </p:cNvSpPr>
          <p:nvPr>
            <p:ph type="body" sz="quarter" idx="29"/>
          </p:nvPr>
        </p:nvSpPr>
        <p:spPr/>
        <p:txBody>
          <a:bodyPr/>
          <a:lstStyle/>
          <a:p>
            <a:endParaRPr lang="en-US"/>
          </a:p>
        </p:txBody>
      </p:sp>
      <p:sp>
        <p:nvSpPr>
          <p:cNvPr id="344" name="Text Placeholder 343"/>
          <p:cNvSpPr>
            <a:spLocks noGrp="1"/>
          </p:cNvSpPr>
          <p:nvPr>
            <p:ph type="body" sz="quarter" idx="30"/>
          </p:nvPr>
        </p:nvSpPr>
        <p:spPr/>
        <p:txBody>
          <a:bodyPr/>
          <a:lstStyle/>
          <a:p>
            <a:endParaRPr lang="en-US"/>
          </a:p>
        </p:txBody>
      </p:sp>
      <p:sp>
        <p:nvSpPr>
          <p:cNvPr id="346" name="Text Placeholder 345"/>
          <p:cNvSpPr>
            <a:spLocks noGrp="1"/>
          </p:cNvSpPr>
          <p:nvPr>
            <p:ph type="body" sz="quarter" idx="96"/>
          </p:nvPr>
        </p:nvSpPr>
        <p:spPr/>
        <p:txBody>
          <a:bodyPr/>
          <a:lstStyle/>
          <a:p>
            <a:endParaRPr lang="en-US"/>
          </a:p>
        </p:txBody>
      </p:sp>
      <p:sp>
        <p:nvSpPr>
          <p:cNvPr id="383" name="Text Placeholder 382"/>
          <p:cNvSpPr>
            <a:spLocks noGrp="1"/>
          </p:cNvSpPr>
          <p:nvPr>
            <p:ph type="body" sz="quarter" idx="150"/>
          </p:nvPr>
        </p:nvSpPr>
        <p:spPr/>
        <p:txBody>
          <a:bodyPr/>
          <a:lstStyle/>
          <a:p>
            <a:endParaRPr lang="en-US"/>
          </a:p>
        </p:txBody>
      </p:sp>
      <p:sp>
        <p:nvSpPr>
          <p:cNvPr id="384" name="Text Placeholder 383"/>
          <p:cNvSpPr>
            <a:spLocks noGrp="1"/>
          </p:cNvSpPr>
          <p:nvPr>
            <p:ph type="body" sz="quarter" idx="151"/>
          </p:nvPr>
        </p:nvSpPr>
        <p:spPr/>
        <p:txBody>
          <a:bodyPr>
            <a:normAutofit/>
          </a:bodyPr>
          <a:lstStyle/>
          <a:p>
            <a:endParaRPr lang="en-US"/>
          </a:p>
        </p:txBody>
      </p:sp>
      <p:sp>
        <p:nvSpPr>
          <p:cNvPr id="385" name="Text Placeholder 384"/>
          <p:cNvSpPr>
            <a:spLocks noGrp="1"/>
          </p:cNvSpPr>
          <p:nvPr>
            <p:ph type="body" sz="quarter" idx="153"/>
          </p:nvPr>
        </p:nvSpPr>
        <p:spPr/>
        <p:txBody>
          <a:bodyPr/>
          <a:lstStyle/>
          <a:p>
            <a:endParaRPr lang="en-US"/>
          </a:p>
        </p:txBody>
      </p:sp>
    </p:spTree>
    <p:extLst>
      <p:ext uri="{BB962C8B-B14F-4D97-AF65-F5344CB8AC3E}">
        <p14:creationId xmlns:p14="http://schemas.microsoft.com/office/powerpoint/2010/main" val="3874869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100CMx140C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60</TotalTime>
  <Words>1</Words>
  <Application>Microsoft Office PowerPoint</Application>
  <PresentationFormat>Custom</PresentationFormat>
  <Paragraphs>1</Paragraphs>
  <Slides>1</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8" baseType="lpstr">
      <vt:lpstr>Arial</vt:lpstr>
      <vt:lpstr>Calibri</vt:lpstr>
      <vt:lpstr>Times New Roman</vt:lpstr>
      <vt:lpstr>Trebuchet MS</vt:lpstr>
      <vt:lpstr>PosterPresentations.com-100CMx140CM</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Argyris Kotoulas</cp:lastModifiedBy>
  <cp:revision>25</cp:revision>
  <dcterms:created xsi:type="dcterms:W3CDTF">2012-02-10T00:21:22Z</dcterms:created>
  <dcterms:modified xsi:type="dcterms:W3CDTF">2015-08-10T22:52:04Z</dcterms:modified>
</cp:coreProperties>
</file>