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972" r:id="rId1"/>
  </p:sldMasterIdLst>
  <p:sldIdLst>
    <p:sldId id="264" r:id="rId2"/>
    <p:sldId id="263" r:id="rId3"/>
    <p:sldId id="257" r:id="rId4"/>
    <p:sldId id="258" r:id="rId5"/>
    <p:sldId id="259" r:id="rId6"/>
    <p:sldId id="260" r:id="rId7"/>
    <p:sldId id="261" r:id="rId8"/>
    <p:sldId id="262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DDDDD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>
        <p:scale>
          <a:sx n="50" d="100"/>
          <a:sy n="50" d="100"/>
        </p:scale>
        <p:origin x="1742" y="293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B157D6D-C5DD-4349-920B-BEB0B1126A7C}" type="doc">
      <dgm:prSet loTypeId="urn:microsoft.com/office/officeart/2005/8/layout/default" loCatId="list" qsTypeId="urn:microsoft.com/office/officeart/2005/8/quickstyle/simple2" qsCatId="simple" csTypeId="urn:microsoft.com/office/officeart/2005/8/colors/accent2_1" csCatId="accent2" phldr="1"/>
      <dgm:spPr/>
      <dgm:t>
        <a:bodyPr/>
        <a:lstStyle/>
        <a:p>
          <a:pPr rtl="1"/>
          <a:endParaRPr lang="ar-SA"/>
        </a:p>
      </dgm:t>
    </dgm:pt>
    <dgm:pt modelId="{B841DD85-90E5-4DED-AA7D-52DFFF11970B}">
      <dgm:prSet phldrT="[نص]"/>
      <dgm:spPr/>
      <dgm:t>
        <a:bodyPr/>
        <a:lstStyle/>
        <a:p>
          <a:pPr rtl="1"/>
          <a:r>
            <a:rPr lang="ar-SA" u="none" dirty="0"/>
            <a:t>اجتهد الطالب </a:t>
          </a:r>
          <a:r>
            <a:rPr lang="ar-SA" u="sng" dirty="0"/>
            <a:t>فهو </a:t>
          </a:r>
          <a:r>
            <a:rPr lang="ar-SA" dirty="0"/>
            <a:t>لا ييأس </a:t>
          </a:r>
        </a:p>
      </dgm:t>
    </dgm:pt>
    <dgm:pt modelId="{04D47A77-EDD2-4382-BE64-F170DF0A2F35}" type="parTrans" cxnId="{A6E0B248-558A-42EE-9758-77131D3ED0D0}">
      <dgm:prSet/>
      <dgm:spPr/>
      <dgm:t>
        <a:bodyPr/>
        <a:lstStyle/>
        <a:p>
          <a:pPr rtl="1"/>
          <a:endParaRPr lang="ar-SA"/>
        </a:p>
      </dgm:t>
    </dgm:pt>
    <dgm:pt modelId="{E79A7210-13CE-4FF9-AC05-7756B8AA5C53}" type="sibTrans" cxnId="{A6E0B248-558A-42EE-9758-77131D3ED0D0}">
      <dgm:prSet/>
      <dgm:spPr/>
      <dgm:t>
        <a:bodyPr/>
        <a:lstStyle/>
        <a:p>
          <a:pPr rtl="1"/>
          <a:endParaRPr lang="ar-SA"/>
        </a:p>
      </dgm:t>
    </dgm:pt>
    <dgm:pt modelId="{BEE740DF-2696-4EEF-AEF4-0EFA5BA97B3C}">
      <dgm:prSet phldrT="[نص]"/>
      <dgm:spPr/>
      <dgm:t>
        <a:bodyPr/>
        <a:lstStyle/>
        <a:p>
          <a:pPr rtl="1"/>
          <a:r>
            <a:rPr lang="ar-SA" u="sng" dirty="0"/>
            <a:t>أنت </a:t>
          </a:r>
          <a:r>
            <a:rPr lang="ar-SA" dirty="0"/>
            <a:t>مكافح</a:t>
          </a:r>
        </a:p>
      </dgm:t>
    </dgm:pt>
    <dgm:pt modelId="{5B9B8936-EE8F-4C16-9958-9DADB7BBCE42}" type="parTrans" cxnId="{B2184633-99C6-4E73-8F15-8C807DAC9DE3}">
      <dgm:prSet/>
      <dgm:spPr/>
      <dgm:t>
        <a:bodyPr/>
        <a:lstStyle/>
        <a:p>
          <a:pPr rtl="1"/>
          <a:endParaRPr lang="ar-SA"/>
        </a:p>
      </dgm:t>
    </dgm:pt>
    <dgm:pt modelId="{8E8A7D2B-40B1-4ECD-928F-07C0D0F09219}" type="sibTrans" cxnId="{B2184633-99C6-4E73-8F15-8C807DAC9DE3}">
      <dgm:prSet/>
      <dgm:spPr/>
      <dgm:t>
        <a:bodyPr/>
        <a:lstStyle/>
        <a:p>
          <a:pPr rtl="1"/>
          <a:endParaRPr lang="ar-SA"/>
        </a:p>
      </dgm:t>
    </dgm:pt>
    <dgm:pt modelId="{BD8D5023-042F-4F03-A316-2741645BF7D7}">
      <dgm:prSet phldrT="[نص]"/>
      <dgm:spPr/>
      <dgm:t>
        <a:bodyPr/>
        <a:lstStyle/>
        <a:p>
          <a:pPr rtl="1"/>
          <a:r>
            <a:rPr lang="ar-SA" u="sng" dirty="0"/>
            <a:t>أنا </a:t>
          </a:r>
          <a:r>
            <a:rPr lang="ar-SA" dirty="0"/>
            <a:t>إيجابية</a:t>
          </a:r>
        </a:p>
      </dgm:t>
    </dgm:pt>
    <dgm:pt modelId="{1903FA26-50F0-4A38-B045-BA6FB2E4E5B0}" type="parTrans" cxnId="{3269E214-D2D9-47C0-8ABE-35E29D860CD0}">
      <dgm:prSet/>
      <dgm:spPr/>
      <dgm:t>
        <a:bodyPr/>
        <a:lstStyle/>
        <a:p>
          <a:pPr rtl="1"/>
          <a:endParaRPr lang="ar-SA"/>
        </a:p>
      </dgm:t>
    </dgm:pt>
    <dgm:pt modelId="{24F3D8F4-E5F1-44A5-8BCB-F29B3FE81644}" type="sibTrans" cxnId="{3269E214-D2D9-47C0-8ABE-35E29D860CD0}">
      <dgm:prSet/>
      <dgm:spPr/>
      <dgm:t>
        <a:bodyPr/>
        <a:lstStyle/>
        <a:p>
          <a:pPr rtl="1"/>
          <a:endParaRPr lang="ar-SA"/>
        </a:p>
      </dgm:t>
    </dgm:pt>
    <dgm:pt modelId="{C1AAF9CE-740E-44B7-ABDD-EC976D469D4A}" type="pres">
      <dgm:prSet presAssocID="{CB157D6D-C5DD-4349-920B-BEB0B1126A7C}" presName="diagram" presStyleCnt="0">
        <dgm:presLayoutVars>
          <dgm:dir/>
          <dgm:resizeHandles val="exact"/>
        </dgm:presLayoutVars>
      </dgm:prSet>
      <dgm:spPr/>
    </dgm:pt>
    <dgm:pt modelId="{BA73D10B-CCBE-46C1-A7B4-B7776128925D}" type="pres">
      <dgm:prSet presAssocID="{B841DD85-90E5-4DED-AA7D-52DFFF11970B}" presName="node" presStyleLbl="node1" presStyleIdx="0" presStyleCnt="3" custLinFactY="10374" custLinFactNeighborX="52889" custLinFactNeighborY="100000">
        <dgm:presLayoutVars>
          <dgm:bulletEnabled val="1"/>
        </dgm:presLayoutVars>
      </dgm:prSet>
      <dgm:spPr/>
    </dgm:pt>
    <dgm:pt modelId="{6FBF3A44-5364-4DEF-B02B-2DD6DC58D185}" type="pres">
      <dgm:prSet presAssocID="{E79A7210-13CE-4FF9-AC05-7756B8AA5C53}" presName="sibTrans" presStyleCnt="0"/>
      <dgm:spPr/>
    </dgm:pt>
    <dgm:pt modelId="{82D0A37E-98A8-4ACC-865D-873672202A72}" type="pres">
      <dgm:prSet presAssocID="{BEE740DF-2696-4EEF-AEF4-0EFA5BA97B3C}" presName="node" presStyleLbl="node1" presStyleIdx="1" presStyleCnt="3" custLinFactX="-26313" custLinFactNeighborX="-100000" custLinFactNeighborY="4650">
        <dgm:presLayoutVars>
          <dgm:bulletEnabled val="1"/>
        </dgm:presLayoutVars>
      </dgm:prSet>
      <dgm:spPr/>
    </dgm:pt>
    <dgm:pt modelId="{4C13EEA3-E6A4-4835-969C-40A0A146BE05}" type="pres">
      <dgm:prSet presAssocID="{8E8A7D2B-40B1-4ECD-928F-07C0D0F09219}" presName="sibTrans" presStyleCnt="0"/>
      <dgm:spPr/>
    </dgm:pt>
    <dgm:pt modelId="{CE2CCF40-681A-4455-9FBE-969543EFBE10}" type="pres">
      <dgm:prSet presAssocID="{BD8D5023-042F-4F03-A316-2741645BF7D7}" presName="node" presStyleLbl="node1" presStyleIdx="2" presStyleCnt="3" custLinFactY="-60073" custLinFactNeighborX="72857" custLinFactNeighborY="-100000">
        <dgm:presLayoutVars>
          <dgm:bulletEnabled val="1"/>
        </dgm:presLayoutVars>
      </dgm:prSet>
      <dgm:spPr/>
    </dgm:pt>
  </dgm:ptLst>
  <dgm:cxnLst>
    <dgm:cxn modelId="{B2184633-99C6-4E73-8F15-8C807DAC9DE3}" srcId="{CB157D6D-C5DD-4349-920B-BEB0B1126A7C}" destId="{BEE740DF-2696-4EEF-AEF4-0EFA5BA97B3C}" srcOrd="1" destOrd="0" parTransId="{5B9B8936-EE8F-4C16-9958-9DADB7BBCE42}" sibTransId="{8E8A7D2B-40B1-4ECD-928F-07C0D0F09219}"/>
    <dgm:cxn modelId="{351444ED-2927-4342-B41D-51FD3F5F37EB}" type="presOf" srcId="{B841DD85-90E5-4DED-AA7D-52DFFF11970B}" destId="{BA73D10B-CCBE-46C1-A7B4-B7776128925D}" srcOrd="0" destOrd="0" presId="urn:microsoft.com/office/officeart/2005/8/layout/default"/>
    <dgm:cxn modelId="{A6E0B248-558A-42EE-9758-77131D3ED0D0}" srcId="{CB157D6D-C5DD-4349-920B-BEB0B1126A7C}" destId="{B841DD85-90E5-4DED-AA7D-52DFFF11970B}" srcOrd="0" destOrd="0" parTransId="{04D47A77-EDD2-4382-BE64-F170DF0A2F35}" sibTransId="{E79A7210-13CE-4FF9-AC05-7756B8AA5C53}"/>
    <dgm:cxn modelId="{1CE52559-EC7D-418F-8C76-33918A104BFD}" type="presOf" srcId="{BD8D5023-042F-4F03-A316-2741645BF7D7}" destId="{CE2CCF40-681A-4455-9FBE-969543EFBE10}" srcOrd="0" destOrd="0" presId="urn:microsoft.com/office/officeart/2005/8/layout/default"/>
    <dgm:cxn modelId="{2CED9F29-FB40-4CDF-B044-C01C8C0E8428}" type="presOf" srcId="{BEE740DF-2696-4EEF-AEF4-0EFA5BA97B3C}" destId="{82D0A37E-98A8-4ACC-865D-873672202A72}" srcOrd="0" destOrd="0" presId="urn:microsoft.com/office/officeart/2005/8/layout/default"/>
    <dgm:cxn modelId="{3269E214-D2D9-47C0-8ABE-35E29D860CD0}" srcId="{CB157D6D-C5DD-4349-920B-BEB0B1126A7C}" destId="{BD8D5023-042F-4F03-A316-2741645BF7D7}" srcOrd="2" destOrd="0" parTransId="{1903FA26-50F0-4A38-B045-BA6FB2E4E5B0}" sibTransId="{24F3D8F4-E5F1-44A5-8BCB-F29B3FE81644}"/>
    <dgm:cxn modelId="{AF5393AA-59BA-4CB0-8FE0-93C972AFFEC3}" type="presOf" srcId="{CB157D6D-C5DD-4349-920B-BEB0B1126A7C}" destId="{C1AAF9CE-740E-44B7-ABDD-EC976D469D4A}" srcOrd="0" destOrd="0" presId="urn:microsoft.com/office/officeart/2005/8/layout/default"/>
    <dgm:cxn modelId="{9C85AA55-1461-4151-AEC4-4132849F0D7A}" type="presParOf" srcId="{C1AAF9CE-740E-44B7-ABDD-EC976D469D4A}" destId="{BA73D10B-CCBE-46C1-A7B4-B7776128925D}" srcOrd="0" destOrd="0" presId="urn:microsoft.com/office/officeart/2005/8/layout/default"/>
    <dgm:cxn modelId="{7AA1825A-60C1-4C9D-A4D6-AC6247859B17}" type="presParOf" srcId="{C1AAF9CE-740E-44B7-ABDD-EC976D469D4A}" destId="{6FBF3A44-5364-4DEF-B02B-2DD6DC58D185}" srcOrd="1" destOrd="0" presId="urn:microsoft.com/office/officeart/2005/8/layout/default"/>
    <dgm:cxn modelId="{7D2CA5D9-F59B-4660-9B6A-5E2F96884912}" type="presParOf" srcId="{C1AAF9CE-740E-44B7-ABDD-EC976D469D4A}" destId="{82D0A37E-98A8-4ACC-865D-873672202A72}" srcOrd="2" destOrd="0" presId="urn:microsoft.com/office/officeart/2005/8/layout/default"/>
    <dgm:cxn modelId="{E7181BCA-CF17-4E13-84D3-E28B2743BEF3}" type="presParOf" srcId="{C1AAF9CE-740E-44B7-ABDD-EC976D469D4A}" destId="{4C13EEA3-E6A4-4835-969C-40A0A146BE05}" srcOrd="3" destOrd="0" presId="urn:microsoft.com/office/officeart/2005/8/layout/default"/>
    <dgm:cxn modelId="{F9CA36DC-28AF-41F5-9938-322ABD8EB10B}" type="presParOf" srcId="{C1AAF9CE-740E-44B7-ABDD-EC976D469D4A}" destId="{CE2CCF40-681A-4455-9FBE-969543EFBE10}" srcOrd="4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B956F74-7B30-4EFB-A379-824DB30480F8}" type="doc">
      <dgm:prSet loTypeId="urn:microsoft.com/office/officeart/2005/8/layout/default" loCatId="list" qsTypeId="urn:microsoft.com/office/officeart/2005/8/quickstyle/simple1" qsCatId="simple" csTypeId="urn:microsoft.com/office/officeart/2005/8/colors/accent1_1" csCatId="accent1" phldr="1"/>
      <dgm:spPr/>
      <dgm:t>
        <a:bodyPr/>
        <a:lstStyle/>
        <a:p>
          <a:pPr rtl="1"/>
          <a:endParaRPr lang="ar-SA"/>
        </a:p>
      </dgm:t>
    </dgm:pt>
    <dgm:pt modelId="{75CF413A-BC90-4BE3-9F6A-9581804B5BF6}">
      <dgm:prSet phldrT="[نص]"/>
      <dgm:spPr/>
      <dgm:t>
        <a:bodyPr/>
        <a:lstStyle/>
        <a:p>
          <a:pPr rtl="1"/>
          <a:r>
            <a:rPr lang="ar-SA"/>
            <a:t>ضمائر رفع أو نصب أو جر</a:t>
          </a:r>
          <a:endParaRPr lang="ar-SA" dirty="0"/>
        </a:p>
      </dgm:t>
    </dgm:pt>
    <dgm:pt modelId="{8C4EFB4E-6D62-46D3-9E7A-3B76A2025EBC}" type="parTrans" cxnId="{933A44FA-9E94-44BF-8F1E-E22BFB21192A}">
      <dgm:prSet/>
      <dgm:spPr/>
      <dgm:t>
        <a:bodyPr/>
        <a:lstStyle/>
        <a:p>
          <a:pPr rtl="1"/>
          <a:endParaRPr lang="ar-SA"/>
        </a:p>
      </dgm:t>
    </dgm:pt>
    <dgm:pt modelId="{0ACFB42E-81C5-460B-9378-69B0BA442297}" type="sibTrans" cxnId="{933A44FA-9E94-44BF-8F1E-E22BFB21192A}">
      <dgm:prSet/>
      <dgm:spPr/>
      <dgm:t>
        <a:bodyPr/>
        <a:lstStyle/>
        <a:p>
          <a:pPr rtl="1"/>
          <a:endParaRPr lang="ar-SA"/>
        </a:p>
      </dgm:t>
    </dgm:pt>
    <dgm:pt modelId="{B9C3022A-21B4-4118-8F22-B4DC6F156182}">
      <dgm:prSet phldrT="[نص]"/>
      <dgm:spPr/>
      <dgm:t>
        <a:bodyPr/>
        <a:lstStyle/>
        <a:p>
          <a:pPr rtl="1"/>
          <a:r>
            <a:rPr lang="ar-SA"/>
            <a:t>منفصل أو متصل</a:t>
          </a:r>
          <a:endParaRPr lang="ar-SA" dirty="0"/>
        </a:p>
      </dgm:t>
    </dgm:pt>
    <dgm:pt modelId="{CEF3A236-A49C-4892-97EA-FCCEECB040C6}" type="parTrans" cxnId="{C1B55FD1-F488-4CAF-86A6-7014E1BBAE3A}">
      <dgm:prSet/>
      <dgm:spPr/>
      <dgm:t>
        <a:bodyPr/>
        <a:lstStyle/>
        <a:p>
          <a:pPr rtl="1"/>
          <a:endParaRPr lang="ar-SA"/>
        </a:p>
      </dgm:t>
    </dgm:pt>
    <dgm:pt modelId="{2ED36768-F91A-4BFA-95A7-2CA43E9302DD}" type="sibTrans" cxnId="{C1B55FD1-F488-4CAF-86A6-7014E1BBAE3A}">
      <dgm:prSet/>
      <dgm:spPr/>
      <dgm:t>
        <a:bodyPr/>
        <a:lstStyle/>
        <a:p>
          <a:pPr rtl="1"/>
          <a:endParaRPr lang="ar-SA"/>
        </a:p>
      </dgm:t>
    </dgm:pt>
    <dgm:pt modelId="{E5D39DEC-8BCB-45E7-8585-F7174065F229}">
      <dgm:prSet phldrT="[نص]"/>
      <dgm:spPr/>
      <dgm:t>
        <a:bodyPr/>
        <a:lstStyle/>
        <a:p>
          <a:pPr rtl="1"/>
          <a:r>
            <a:rPr lang="ar-SA"/>
            <a:t>بارز أو مستتر</a:t>
          </a:r>
          <a:endParaRPr lang="ar-SA" dirty="0"/>
        </a:p>
      </dgm:t>
    </dgm:pt>
    <dgm:pt modelId="{5FC447EB-1C5D-4C98-BFF1-01116DA8B0FA}" type="parTrans" cxnId="{99045469-5703-4AA7-8B49-056C625EB126}">
      <dgm:prSet/>
      <dgm:spPr/>
      <dgm:t>
        <a:bodyPr/>
        <a:lstStyle/>
        <a:p>
          <a:pPr rtl="1"/>
          <a:endParaRPr lang="ar-SA"/>
        </a:p>
      </dgm:t>
    </dgm:pt>
    <dgm:pt modelId="{FDD0BDC9-A811-45AE-AD15-95654AB00994}" type="sibTrans" cxnId="{99045469-5703-4AA7-8B49-056C625EB126}">
      <dgm:prSet/>
      <dgm:spPr/>
      <dgm:t>
        <a:bodyPr/>
        <a:lstStyle/>
        <a:p>
          <a:pPr rtl="1"/>
          <a:endParaRPr lang="ar-SA"/>
        </a:p>
      </dgm:t>
    </dgm:pt>
    <dgm:pt modelId="{04DB6E47-D896-4BDD-8A42-E84D20B75491}" type="pres">
      <dgm:prSet presAssocID="{CB956F74-7B30-4EFB-A379-824DB30480F8}" presName="diagram" presStyleCnt="0">
        <dgm:presLayoutVars>
          <dgm:dir/>
          <dgm:resizeHandles val="exact"/>
        </dgm:presLayoutVars>
      </dgm:prSet>
      <dgm:spPr/>
    </dgm:pt>
    <dgm:pt modelId="{10213855-1374-4448-A9B6-4C1426B29F23}" type="pres">
      <dgm:prSet presAssocID="{75CF413A-BC90-4BE3-9F6A-9581804B5BF6}" presName="node" presStyleLbl="node1" presStyleIdx="0" presStyleCnt="3">
        <dgm:presLayoutVars>
          <dgm:bulletEnabled val="1"/>
        </dgm:presLayoutVars>
      </dgm:prSet>
      <dgm:spPr/>
    </dgm:pt>
    <dgm:pt modelId="{0EF4661B-4590-48B7-AD94-12FC86443CDE}" type="pres">
      <dgm:prSet presAssocID="{0ACFB42E-81C5-460B-9378-69B0BA442297}" presName="sibTrans" presStyleCnt="0"/>
      <dgm:spPr/>
    </dgm:pt>
    <dgm:pt modelId="{AF558ED0-AEC5-452F-B787-CB930F2E3D15}" type="pres">
      <dgm:prSet presAssocID="{B9C3022A-21B4-4118-8F22-B4DC6F156182}" presName="node" presStyleLbl="node1" presStyleIdx="1" presStyleCnt="3">
        <dgm:presLayoutVars>
          <dgm:bulletEnabled val="1"/>
        </dgm:presLayoutVars>
      </dgm:prSet>
      <dgm:spPr/>
    </dgm:pt>
    <dgm:pt modelId="{82BCD955-D7F0-423B-967C-AA0AE04C50BC}" type="pres">
      <dgm:prSet presAssocID="{2ED36768-F91A-4BFA-95A7-2CA43E9302DD}" presName="sibTrans" presStyleCnt="0"/>
      <dgm:spPr/>
    </dgm:pt>
    <dgm:pt modelId="{C4778B5C-BDEC-492E-83DA-974165021780}" type="pres">
      <dgm:prSet presAssocID="{E5D39DEC-8BCB-45E7-8585-F7174065F229}" presName="node" presStyleLbl="node1" presStyleIdx="2" presStyleCnt="3">
        <dgm:presLayoutVars>
          <dgm:bulletEnabled val="1"/>
        </dgm:presLayoutVars>
      </dgm:prSet>
      <dgm:spPr/>
    </dgm:pt>
  </dgm:ptLst>
  <dgm:cxnLst>
    <dgm:cxn modelId="{99045469-5703-4AA7-8B49-056C625EB126}" srcId="{CB956F74-7B30-4EFB-A379-824DB30480F8}" destId="{E5D39DEC-8BCB-45E7-8585-F7174065F229}" srcOrd="2" destOrd="0" parTransId="{5FC447EB-1C5D-4C98-BFF1-01116DA8B0FA}" sibTransId="{FDD0BDC9-A811-45AE-AD15-95654AB00994}"/>
    <dgm:cxn modelId="{39097816-6C0F-4BFB-AA3D-8757A132B9E9}" type="presOf" srcId="{B9C3022A-21B4-4118-8F22-B4DC6F156182}" destId="{AF558ED0-AEC5-452F-B787-CB930F2E3D15}" srcOrd="0" destOrd="0" presId="urn:microsoft.com/office/officeart/2005/8/layout/default"/>
    <dgm:cxn modelId="{933A44FA-9E94-44BF-8F1E-E22BFB21192A}" srcId="{CB956F74-7B30-4EFB-A379-824DB30480F8}" destId="{75CF413A-BC90-4BE3-9F6A-9581804B5BF6}" srcOrd="0" destOrd="0" parTransId="{8C4EFB4E-6D62-46D3-9E7A-3B76A2025EBC}" sibTransId="{0ACFB42E-81C5-460B-9378-69B0BA442297}"/>
    <dgm:cxn modelId="{6DB2C15E-4108-4AA3-AB1E-09BCEBDC8FBE}" type="presOf" srcId="{75CF413A-BC90-4BE3-9F6A-9581804B5BF6}" destId="{10213855-1374-4448-A9B6-4C1426B29F23}" srcOrd="0" destOrd="0" presId="urn:microsoft.com/office/officeart/2005/8/layout/default"/>
    <dgm:cxn modelId="{10CA8BF8-4945-452F-97BD-90F8198D863C}" type="presOf" srcId="{CB956F74-7B30-4EFB-A379-824DB30480F8}" destId="{04DB6E47-D896-4BDD-8A42-E84D20B75491}" srcOrd="0" destOrd="0" presId="urn:microsoft.com/office/officeart/2005/8/layout/default"/>
    <dgm:cxn modelId="{15A69F86-0107-4493-B9AF-AD9F7F9EF64F}" type="presOf" srcId="{E5D39DEC-8BCB-45E7-8585-F7174065F229}" destId="{C4778B5C-BDEC-492E-83DA-974165021780}" srcOrd="0" destOrd="0" presId="urn:microsoft.com/office/officeart/2005/8/layout/default"/>
    <dgm:cxn modelId="{C1B55FD1-F488-4CAF-86A6-7014E1BBAE3A}" srcId="{CB956F74-7B30-4EFB-A379-824DB30480F8}" destId="{B9C3022A-21B4-4118-8F22-B4DC6F156182}" srcOrd="1" destOrd="0" parTransId="{CEF3A236-A49C-4892-97EA-FCCEECB040C6}" sibTransId="{2ED36768-F91A-4BFA-95A7-2CA43E9302DD}"/>
    <dgm:cxn modelId="{0D527834-B6D8-49F2-9535-DB6AF3A0B8DA}" type="presParOf" srcId="{04DB6E47-D896-4BDD-8A42-E84D20B75491}" destId="{10213855-1374-4448-A9B6-4C1426B29F23}" srcOrd="0" destOrd="0" presId="urn:microsoft.com/office/officeart/2005/8/layout/default"/>
    <dgm:cxn modelId="{FEF090DB-7CD3-416A-857C-DFF80C140FCE}" type="presParOf" srcId="{04DB6E47-D896-4BDD-8A42-E84D20B75491}" destId="{0EF4661B-4590-48B7-AD94-12FC86443CDE}" srcOrd="1" destOrd="0" presId="urn:microsoft.com/office/officeart/2005/8/layout/default"/>
    <dgm:cxn modelId="{C0A15A94-F06C-42C9-BF8A-B2F58049C13F}" type="presParOf" srcId="{04DB6E47-D896-4BDD-8A42-E84D20B75491}" destId="{AF558ED0-AEC5-452F-B787-CB930F2E3D15}" srcOrd="2" destOrd="0" presId="urn:microsoft.com/office/officeart/2005/8/layout/default"/>
    <dgm:cxn modelId="{D3DD1870-8764-4999-9965-D07B451121B1}" type="presParOf" srcId="{04DB6E47-D896-4BDD-8A42-E84D20B75491}" destId="{82BCD955-D7F0-423B-967C-AA0AE04C50BC}" srcOrd="3" destOrd="0" presId="urn:microsoft.com/office/officeart/2005/8/layout/default"/>
    <dgm:cxn modelId="{D1450A40-85BE-4F5B-B44E-F2EB6B5E76A3}" type="presParOf" srcId="{04DB6E47-D896-4BDD-8A42-E84D20B75491}" destId="{C4778B5C-BDEC-492E-83DA-974165021780}" srcOrd="4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89FE6AD-24CE-4441-B2EE-5C2FFB5E16FF}" type="doc">
      <dgm:prSet loTypeId="urn:microsoft.com/office/officeart/2005/8/layout/default" loCatId="list" qsTypeId="urn:microsoft.com/office/officeart/2005/8/quickstyle/simple2" qsCatId="simple" csTypeId="urn:microsoft.com/office/officeart/2005/8/colors/accent1_1" csCatId="accent1" phldr="1"/>
      <dgm:spPr/>
      <dgm:t>
        <a:bodyPr/>
        <a:lstStyle/>
        <a:p>
          <a:pPr rtl="1"/>
          <a:endParaRPr lang="ar-SA"/>
        </a:p>
      </dgm:t>
    </dgm:pt>
    <dgm:pt modelId="{48F9EC89-3847-4178-96D1-B6C94AFCB8D9}">
      <dgm:prSet phldrT="[نص]"/>
      <dgm:spPr/>
      <dgm:t>
        <a:bodyPr/>
        <a:lstStyle/>
        <a:p>
          <a:pPr rtl="1"/>
          <a:r>
            <a:rPr lang="ar-SA" dirty="0" err="1"/>
            <a:t>نا</a:t>
          </a:r>
          <a:r>
            <a:rPr lang="ar-SA" dirty="0"/>
            <a:t> الفاعلين والياء</a:t>
          </a:r>
        </a:p>
        <a:p>
          <a:pPr rtl="1"/>
          <a:r>
            <a:rPr lang="ar-SA" dirty="0"/>
            <a:t>(ضميرا رفع ونصب وجر</a:t>
          </a:r>
          <a:r>
            <a:rPr lang="ar-SA" dirty="0" err="1"/>
            <a:t>)</a:t>
          </a:r>
          <a:endParaRPr lang="ar-SA" dirty="0"/>
        </a:p>
      </dgm:t>
    </dgm:pt>
    <dgm:pt modelId="{190B02C9-9505-4E5B-A335-EDCB0C16E003}" type="parTrans" cxnId="{713D839D-AADE-4E8C-A9F4-32EB7E691FAA}">
      <dgm:prSet/>
      <dgm:spPr/>
      <dgm:t>
        <a:bodyPr/>
        <a:lstStyle/>
        <a:p>
          <a:pPr rtl="1"/>
          <a:endParaRPr lang="ar-SA"/>
        </a:p>
      </dgm:t>
    </dgm:pt>
    <dgm:pt modelId="{C791A7BE-6B6A-4EFC-9182-27E8EE74E423}" type="sibTrans" cxnId="{713D839D-AADE-4E8C-A9F4-32EB7E691FAA}">
      <dgm:prSet/>
      <dgm:spPr/>
      <dgm:t>
        <a:bodyPr/>
        <a:lstStyle/>
        <a:p>
          <a:pPr rtl="1"/>
          <a:endParaRPr lang="ar-SA"/>
        </a:p>
      </dgm:t>
    </dgm:pt>
    <dgm:pt modelId="{48EE5704-C40A-4965-9B98-1AD0FE1D7AC6}">
      <dgm:prSet phldrT="[نص]"/>
      <dgm:spPr/>
      <dgm:t>
        <a:bodyPr/>
        <a:lstStyle/>
        <a:p>
          <a:pPr rtl="1"/>
          <a:r>
            <a:rPr lang="ar-SA" dirty="0"/>
            <a:t>الألف والتاء والواو والنون</a:t>
          </a:r>
        </a:p>
        <a:p>
          <a:pPr rtl="1"/>
          <a:r>
            <a:rPr lang="ar-SA" dirty="0"/>
            <a:t>(ضمائر رفع</a:t>
          </a:r>
          <a:r>
            <a:rPr lang="ar-SA" dirty="0" err="1"/>
            <a:t>)</a:t>
          </a:r>
          <a:endParaRPr lang="ar-SA" dirty="0"/>
        </a:p>
      </dgm:t>
    </dgm:pt>
    <dgm:pt modelId="{BA56F788-2ABF-4AB4-BF1B-85075196FD14}" type="parTrans" cxnId="{68EAF70F-AC45-4313-8F09-403D38358EA6}">
      <dgm:prSet/>
      <dgm:spPr/>
      <dgm:t>
        <a:bodyPr/>
        <a:lstStyle/>
        <a:p>
          <a:pPr rtl="1"/>
          <a:endParaRPr lang="ar-SA"/>
        </a:p>
      </dgm:t>
    </dgm:pt>
    <dgm:pt modelId="{E0315D6B-8419-46DA-8696-DC275AC1C69E}" type="sibTrans" cxnId="{68EAF70F-AC45-4313-8F09-403D38358EA6}">
      <dgm:prSet/>
      <dgm:spPr/>
      <dgm:t>
        <a:bodyPr/>
        <a:lstStyle/>
        <a:p>
          <a:pPr rtl="1"/>
          <a:endParaRPr lang="ar-SA"/>
        </a:p>
      </dgm:t>
    </dgm:pt>
    <dgm:pt modelId="{0931257C-5B56-4C14-B3A5-B12A1A738198}">
      <dgm:prSet phldrT="[نص]"/>
      <dgm:spPr/>
      <dgm:t>
        <a:bodyPr/>
        <a:lstStyle/>
        <a:p>
          <a:pPr rtl="1"/>
          <a:r>
            <a:rPr lang="ar-SA" dirty="0"/>
            <a:t>الكاف والهاء</a:t>
          </a:r>
        </a:p>
        <a:p>
          <a:pPr rtl="1"/>
          <a:r>
            <a:rPr lang="ar-SA" dirty="0"/>
            <a:t>(ضمائر نصب وجر</a:t>
          </a:r>
          <a:r>
            <a:rPr lang="ar-SA" dirty="0" err="1"/>
            <a:t>)</a:t>
          </a:r>
          <a:r>
            <a:rPr lang="ar-SA" dirty="0"/>
            <a:t> </a:t>
          </a:r>
        </a:p>
      </dgm:t>
    </dgm:pt>
    <dgm:pt modelId="{896E30A6-BA47-4391-9C10-A2781A1CF995}" type="parTrans" cxnId="{B107C943-0A15-452C-BAC6-32D111431A38}">
      <dgm:prSet/>
      <dgm:spPr/>
      <dgm:t>
        <a:bodyPr/>
        <a:lstStyle/>
        <a:p>
          <a:pPr rtl="1"/>
          <a:endParaRPr lang="ar-SA"/>
        </a:p>
      </dgm:t>
    </dgm:pt>
    <dgm:pt modelId="{9B5FAB45-CB94-4CBF-B76E-018B77AA5BA1}" type="sibTrans" cxnId="{B107C943-0A15-452C-BAC6-32D111431A38}">
      <dgm:prSet/>
      <dgm:spPr/>
      <dgm:t>
        <a:bodyPr/>
        <a:lstStyle/>
        <a:p>
          <a:pPr rtl="1"/>
          <a:endParaRPr lang="ar-SA"/>
        </a:p>
      </dgm:t>
    </dgm:pt>
    <dgm:pt modelId="{77A048BD-3018-4CD3-B017-57033792088E}" type="pres">
      <dgm:prSet presAssocID="{F89FE6AD-24CE-4441-B2EE-5C2FFB5E16FF}" presName="diagram" presStyleCnt="0">
        <dgm:presLayoutVars>
          <dgm:dir/>
          <dgm:resizeHandles val="exact"/>
        </dgm:presLayoutVars>
      </dgm:prSet>
      <dgm:spPr/>
    </dgm:pt>
    <dgm:pt modelId="{FF054981-FD3C-4C93-A241-46FE56139ACB}" type="pres">
      <dgm:prSet presAssocID="{48F9EC89-3847-4178-96D1-B6C94AFCB8D9}" presName="node" presStyleLbl="node1" presStyleIdx="0" presStyleCnt="3">
        <dgm:presLayoutVars>
          <dgm:bulletEnabled val="1"/>
        </dgm:presLayoutVars>
      </dgm:prSet>
      <dgm:spPr/>
    </dgm:pt>
    <dgm:pt modelId="{198DEF1C-C3C0-46CB-95C2-FC8837C04A6D}" type="pres">
      <dgm:prSet presAssocID="{C791A7BE-6B6A-4EFC-9182-27E8EE74E423}" presName="sibTrans" presStyleCnt="0"/>
      <dgm:spPr/>
    </dgm:pt>
    <dgm:pt modelId="{BB1564E8-D7ED-45FC-BFCA-F94BB0931E14}" type="pres">
      <dgm:prSet presAssocID="{48EE5704-C40A-4965-9B98-1AD0FE1D7AC6}" presName="node" presStyleLbl="node1" presStyleIdx="1" presStyleCnt="3">
        <dgm:presLayoutVars>
          <dgm:bulletEnabled val="1"/>
        </dgm:presLayoutVars>
      </dgm:prSet>
      <dgm:spPr/>
    </dgm:pt>
    <dgm:pt modelId="{56FA1634-7FEB-4515-8627-7EDF6BEDE4DC}" type="pres">
      <dgm:prSet presAssocID="{E0315D6B-8419-46DA-8696-DC275AC1C69E}" presName="sibTrans" presStyleCnt="0"/>
      <dgm:spPr/>
    </dgm:pt>
    <dgm:pt modelId="{F397D891-EFDE-49F5-A2A3-0A4D376F16E7}" type="pres">
      <dgm:prSet presAssocID="{0931257C-5B56-4C14-B3A5-B12A1A738198}" presName="node" presStyleLbl="node1" presStyleIdx="2" presStyleCnt="3">
        <dgm:presLayoutVars>
          <dgm:bulletEnabled val="1"/>
        </dgm:presLayoutVars>
      </dgm:prSet>
      <dgm:spPr/>
    </dgm:pt>
  </dgm:ptLst>
  <dgm:cxnLst>
    <dgm:cxn modelId="{713D839D-AADE-4E8C-A9F4-32EB7E691FAA}" srcId="{F89FE6AD-24CE-4441-B2EE-5C2FFB5E16FF}" destId="{48F9EC89-3847-4178-96D1-B6C94AFCB8D9}" srcOrd="0" destOrd="0" parTransId="{190B02C9-9505-4E5B-A335-EDCB0C16E003}" sibTransId="{C791A7BE-6B6A-4EFC-9182-27E8EE74E423}"/>
    <dgm:cxn modelId="{68EAF70F-AC45-4313-8F09-403D38358EA6}" srcId="{F89FE6AD-24CE-4441-B2EE-5C2FFB5E16FF}" destId="{48EE5704-C40A-4965-9B98-1AD0FE1D7AC6}" srcOrd="1" destOrd="0" parTransId="{BA56F788-2ABF-4AB4-BF1B-85075196FD14}" sibTransId="{E0315D6B-8419-46DA-8696-DC275AC1C69E}"/>
    <dgm:cxn modelId="{F81F272A-6FCF-48B8-86F2-E2262BFF762B}" type="presOf" srcId="{48EE5704-C40A-4965-9B98-1AD0FE1D7AC6}" destId="{BB1564E8-D7ED-45FC-BFCA-F94BB0931E14}" srcOrd="0" destOrd="0" presId="urn:microsoft.com/office/officeart/2005/8/layout/default"/>
    <dgm:cxn modelId="{89C8A84B-76F4-4D04-8EF5-E9EFF7033EC8}" type="presOf" srcId="{48F9EC89-3847-4178-96D1-B6C94AFCB8D9}" destId="{FF054981-FD3C-4C93-A241-46FE56139ACB}" srcOrd="0" destOrd="0" presId="urn:microsoft.com/office/officeart/2005/8/layout/default"/>
    <dgm:cxn modelId="{B107C943-0A15-452C-BAC6-32D111431A38}" srcId="{F89FE6AD-24CE-4441-B2EE-5C2FFB5E16FF}" destId="{0931257C-5B56-4C14-B3A5-B12A1A738198}" srcOrd="2" destOrd="0" parTransId="{896E30A6-BA47-4391-9C10-A2781A1CF995}" sibTransId="{9B5FAB45-CB94-4CBF-B76E-018B77AA5BA1}"/>
    <dgm:cxn modelId="{27E4D9A6-AA88-4CFB-B256-51FB826E79DC}" type="presOf" srcId="{0931257C-5B56-4C14-B3A5-B12A1A738198}" destId="{F397D891-EFDE-49F5-A2A3-0A4D376F16E7}" srcOrd="0" destOrd="0" presId="urn:microsoft.com/office/officeart/2005/8/layout/default"/>
    <dgm:cxn modelId="{B3C7DA82-B76F-4DA5-8A47-D8074D192E01}" type="presOf" srcId="{F89FE6AD-24CE-4441-B2EE-5C2FFB5E16FF}" destId="{77A048BD-3018-4CD3-B017-57033792088E}" srcOrd="0" destOrd="0" presId="urn:microsoft.com/office/officeart/2005/8/layout/default"/>
    <dgm:cxn modelId="{CA4532FC-A8FC-4CD9-992A-AB12264AD3E6}" type="presParOf" srcId="{77A048BD-3018-4CD3-B017-57033792088E}" destId="{FF054981-FD3C-4C93-A241-46FE56139ACB}" srcOrd="0" destOrd="0" presId="urn:microsoft.com/office/officeart/2005/8/layout/default"/>
    <dgm:cxn modelId="{A24445DF-F69E-45CA-BB92-0C20B1DBE3FD}" type="presParOf" srcId="{77A048BD-3018-4CD3-B017-57033792088E}" destId="{198DEF1C-C3C0-46CB-95C2-FC8837C04A6D}" srcOrd="1" destOrd="0" presId="urn:microsoft.com/office/officeart/2005/8/layout/default"/>
    <dgm:cxn modelId="{297038BF-E7DE-4664-A71D-74A9A8F5426D}" type="presParOf" srcId="{77A048BD-3018-4CD3-B017-57033792088E}" destId="{BB1564E8-D7ED-45FC-BFCA-F94BB0931E14}" srcOrd="2" destOrd="0" presId="urn:microsoft.com/office/officeart/2005/8/layout/default"/>
    <dgm:cxn modelId="{43134DFA-3C72-442B-9B9B-6E435E3F028B}" type="presParOf" srcId="{77A048BD-3018-4CD3-B017-57033792088E}" destId="{56FA1634-7FEB-4515-8627-7EDF6BEDE4DC}" srcOrd="3" destOrd="0" presId="urn:microsoft.com/office/officeart/2005/8/layout/default"/>
    <dgm:cxn modelId="{4B2787C8-C939-48E5-8E63-7F77B70F8919}" type="presParOf" srcId="{77A048BD-3018-4CD3-B017-57033792088E}" destId="{F397D891-EFDE-49F5-A2A3-0A4D376F16E7}" srcOrd="4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6BBB0749-9A30-4DE8-AE52-6599129E548B}" type="doc">
      <dgm:prSet loTypeId="urn:microsoft.com/office/officeart/2005/8/layout/vList6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pPr rtl="1"/>
          <a:endParaRPr lang="ar-SA"/>
        </a:p>
      </dgm:t>
    </dgm:pt>
    <dgm:pt modelId="{41AE5EEF-A4C6-4933-908A-7AF532D33EEE}">
      <dgm:prSet phldrT="[نص]"/>
      <dgm:spPr/>
      <dgm:t>
        <a:bodyPr/>
        <a:lstStyle/>
        <a:p>
          <a:pPr rtl="1"/>
          <a:r>
            <a:rPr lang="ar-SA" dirty="0"/>
            <a:t>مرفوعة</a:t>
          </a:r>
        </a:p>
      </dgm:t>
    </dgm:pt>
    <dgm:pt modelId="{CD5E4407-1699-4C84-9CDE-CE20226AC849}" type="parTrans" cxnId="{FB07BC02-3DEE-4ADD-B562-39BFB0669549}">
      <dgm:prSet/>
      <dgm:spPr/>
      <dgm:t>
        <a:bodyPr/>
        <a:lstStyle/>
        <a:p>
          <a:pPr rtl="1"/>
          <a:endParaRPr lang="ar-SA"/>
        </a:p>
      </dgm:t>
    </dgm:pt>
    <dgm:pt modelId="{A79D76B3-8CFF-42BE-AD2B-F5ED3809EFBA}" type="sibTrans" cxnId="{FB07BC02-3DEE-4ADD-B562-39BFB0669549}">
      <dgm:prSet/>
      <dgm:spPr/>
      <dgm:t>
        <a:bodyPr/>
        <a:lstStyle/>
        <a:p>
          <a:pPr rtl="1"/>
          <a:endParaRPr lang="ar-SA"/>
        </a:p>
      </dgm:t>
    </dgm:pt>
    <dgm:pt modelId="{629188E5-4FA0-4DFB-8770-6707BEDAD927}">
      <dgm:prSet phldrT="[نص]"/>
      <dgm:spPr/>
      <dgm:t>
        <a:bodyPr/>
        <a:lstStyle/>
        <a:p>
          <a:pPr rtl="1"/>
          <a:r>
            <a:rPr lang="ar-SA" dirty="0"/>
            <a:t>منصوبة</a:t>
          </a:r>
        </a:p>
      </dgm:t>
    </dgm:pt>
    <dgm:pt modelId="{EB92161F-7966-452D-A2B7-1B3974386DB7}" type="parTrans" cxnId="{0CFBD71F-A213-49C4-85EF-3391A8E19202}">
      <dgm:prSet/>
      <dgm:spPr/>
      <dgm:t>
        <a:bodyPr/>
        <a:lstStyle/>
        <a:p>
          <a:pPr rtl="1"/>
          <a:endParaRPr lang="ar-SA"/>
        </a:p>
      </dgm:t>
    </dgm:pt>
    <dgm:pt modelId="{1A642C9D-49C4-42F8-8F41-F45E8E5DDC63}" type="sibTrans" cxnId="{0CFBD71F-A213-49C4-85EF-3391A8E19202}">
      <dgm:prSet/>
      <dgm:spPr/>
      <dgm:t>
        <a:bodyPr/>
        <a:lstStyle/>
        <a:p>
          <a:pPr rtl="1"/>
          <a:endParaRPr lang="ar-SA"/>
        </a:p>
      </dgm:t>
    </dgm:pt>
    <dgm:pt modelId="{792E7A3A-4C27-47A6-833C-B55D154DE90A}">
      <dgm:prSet/>
      <dgm:spPr/>
      <dgm:t>
        <a:bodyPr/>
        <a:lstStyle/>
        <a:p>
          <a:pPr rtl="1"/>
          <a:r>
            <a:rPr lang="ar-SA" dirty="0" err="1"/>
            <a:t>أنا </a:t>
          </a:r>
          <a:r>
            <a:rPr lang="ar-SA" dirty="0"/>
            <a:t>– </a:t>
          </a:r>
          <a:r>
            <a:rPr lang="ar-SA" dirty="0" err="1"/>
            <a:t>نحن </a:t>
          </a:r>
          <a:r>
            <a:rPr lang="ar-SA" dirty="0"/>
            <a:t>– أنت  </a:t>
          </a:r>
          <a:r>
            <a:rPr lang="ar-SA" dirty="0" err="1"/>
            <a:t>وأنتِ </a:t>
          </a:r>
          <a:r>
            <a:rPr lang="ar-SA" dirty="0"/>
            <a:t>– </a:t>
          </a:r>
          <a:r>
            <a:rPr lang="ar-SA" dirty="0" err="1"/>
            <a:t>أنتما </a:t>
          </a:r>
          <a:r>
            <a:rPr lang="ar-SA" dirty="0"/>
            <a:t>– </a:t>
          </a:r>
          <a:r>
            <a:rPr lang="ar-SA" dirty="0" err="1"/>
            <a:t>أنتن </a:t>
          </a:r>
          <a:r>
            <a:rPr lang="ar-SA" dirty="0"/>
            <a:t>– هو </a:t>
          </a:r>
          <a:r>
            <a:rPr lang="ar-SA" dirty="0" err="1"/>
            <a:t>وهي </a:t>
          </a:r>
          <a:r>
            <a:rPr lang="ar-SA" dirty="0"/>
            <a:t>– هم و هن </a:t>
          </a:r>
        </a:p>
      </dgm:t>
    </dgm:pt>
    <dgm:pt modelId="{F25EAA3B-0043-454B-BB08-5BB2FFB16976}" type="parTrans" cxnId="{A67C8C57-6DA1-4E0F-A2F4-5FE26B06592B}">
      <dgm:prSet/>
      <dgm:spPr/>
      <dgm:t>
        <a:bodyPr/>
        <a:lstStyle/>
        <a:p>
          <a:pPr rtl="1"/>
          <a:endParaRPr lang="ar-SA"/>
        </a:p>
      </dgm:t>
    </dgm:pt>
    <dgm:pt modelId="{7DE6BE03-1590-4D04-89B6-90EFEB71FE78}" type="sibTrans" cxnId="{A67C8C57-6DA1-4E0F-A2F4-5FE26B06592B}">
      <dgm:prSet/>
      <dgm:spPr/>
      <dgm:t>
        <a:bodyPr/>
        <a:lstStyle/>
        <a:p>
          <a:pPr rtl="1"/>
          <a:endParaRPr lang="ar-SA"/>
        </a:p>
      </dgm:t>
    </dgm:pt>
    <dgm:pt modelId="{7FA82589-6CD4-43AC-87A5-9EF37D6773D8}">
      <dgm:prSet/>
      <dgm:spPr/>
      <dgm:t>
        <a:bodyPr/>
        <a:lstStyle/>
        <a:p>
          <a:pPr rtl="1"/>
          <a:r>
            <a:rPr lang="ar-SA" dirty="0" err="1"/>
            <a:t>إياي </a:t>
          </a:r>
          <a:r>
            <a:rPr lang="ar-SA" dirty="0"/>
            <a:t>– إياك وإياكِ-  </a:t>
          </a:r>
          <a:r>
            <a:rPr lang="ar-SA" dirty="0" err="1"/>
            <a:t>إياكما </a:t>
          </a:r>
          <a:r>
            <a:rPr lang="ar-SA" dirty="0"/>
            <a:t>– إياكم و </a:t>
          </a:r>
          <a:r>
            <a:rPr lang="ar-SA" dirty="0" err="1"/>
            <a:t>إياكن </a:t>
          </a:r>
          <a:r>
            <a:rPr lang="ar-SA" dirty="0"/>
            <a:t>–إياه </a:t>
          </a:r>
          <a:r>
            <a:rPr lang="ar-SA" dirty="0" err="1"/>
            <a:t>وإياها </a:t>
          </a:r>
          <a:r>
            <a:rPr lang="ar-SA" dirty="0"/>
            <a:t>– إياهم وإياهن</a:t>
          </a:r>
        </a:p>
      </dgm:t>
    </dgm:pt>
    <dgm:pt modelId="{725B21D7-DC21-4476-9A3A-8A98C0BD8AA3}" type="parTrans" cxnId="{3EA27A5B-E03E-4ECC-A890-598711B33D14}">
      <dgm:prSet/>
      <dgm:spPr/>
      <dgm:t>
        <a:bodyPr/>
        <a:lstStyle/>
        <a:p>
          <a:pPr rtl="1"/>
          <a:endParaRPr lang="ar-SA"/>
        </a:p>
      </dgm:t>
    </dgm:pt>
    <dgm:pt modelId="{AE49E1F7-FE70-4689-B127-476F5095456D}" type="sibTrans" cxnId="{3EA27A5B-E03E-4ECC-A890-598711B33D14}">
      <dgm:prSet/>
      <dgm:spPr/>
      <dgm:t>
        <a:bodyPr/>
        <a:lstStyle/>
        <a:p>
          <a:pPr rtl="1"/>
          <a:endParaRPr lang="ar-SA"/>
        </a:p>
      </dgm:t>
    </dgm:pt>
    <dgm:pt modelId="{08D5BED9-198B-41A4-96CE-91D48847E272}" type="pres">
      <dgm:prSet presAssocID="{6BBB0749-9A30-4DE8-AE52-6599129E548B}" presName="Name0" presStyleCnt="0">
        <dgm:presLayoutVars>
          <dgm:dir/>
          <dgm:animLvl val="lvl"/>
          <dgm:resizeHandles/>
        </dgm:presLayoutVars>
      </dgm:prSet>
      <dgm:spPr/>
    </dgm:pt>
    <dgm:pt modelId="{86E1B28B-A417-4D1F-85EB-5585916CB86B}" type="pres">
      <dgm:prSet presAssocID="{41AE5EEF-A4C6-4933-908A-7AF532D33EEE}" presName="linNode" presStyleCnt="0"/>
      <dgm:spPr/>
    </dgm:pt>
    <dgm:pt modelId="{1A81BF46-B48F-4EC9-9F7F-C0512D2D92E4}" type="pres">
      <dgm:prSet presAssocID="{41AE5EEF-A4C6-4933-908A-7AF532D33EEE}" presName="parentShp" presStyleLbl="node1" presStyleIdx="0" presStyleCnt="2">
        <dgm:presLayoutVars>
          <dgm:bulletEnabled val="1"/>
        </dgm:presLayoutVars>
      </dgm:prSet>
      <dgm:spPr/>
    </dgm:pt>
    <dgm:pt modelId="{F47A1FA8-31D4-478C-8D7A-6236C7FBDD7E}" type="pres">
      <dgm:prSet presAssocID="{41AE5EEF-A4C6-4933-908A-7AF532D33EEE}" presName="childShp" presStyleLbl="bgAccFollowNode1" presStyleIdx="0" presStyleCnt="2">
        <dgm:presLayoutVars>
          <dgm:bulletEnabled val="1"/>
        </dgm:presLayoutVars>
      </dgm:prSet>
      <dgm:spPr/>
    </dgm:pt>
    <dgm:pt modelId="{86F4B192-A419-4CE3-BA5B-2C28F6A3CAF2}" type="pres">
      <dgm:prSet presAssocID="{A79D76B3-8CFF-42BE-AD2B-F5ED3809EFBA}" presName="spacing" presStyleCnt="0"/>
      <dgm:spPr/>
    </dgm:pt>
    <dgm:pt modelId="{59E3CA72-3E0F-46D7-9F4A-9507EB7CFA12}" type="pres">
      <dgm:prSet presAssocID="{629188E5-4FA0-4DFB-8770-6707BEDAD927}" presName="linNode" presStyleCnt="0"/>
      <dgm:spPr/>
    </dgm:pt>
    <dgm:pt modelId="{0CE9A338-7AE4-4ACF-8BA7-A470EF0BFA73}" type="pres">
      <dgm:prSet presAssocID="{629188E5-4FA0-4DFB-8770-6707BEDAD927}" presName="parentShp" presStyleLbl="node1" presStyleIdx="1" presStyleCnt="2">
        <dgm:presLayoutVars>
          <dgm:bulletEnabled val="1"/>
        </dgm:presLayoutVars>
      </dgm:prSet>
      <dgm:spPr/>
    </dgm:pt>
    <dgm:pt modelId="{329E4C14-31F6-49D5-A4D0-7E5770FA520F}" type="pres">
      <dgm:prSet presAssocID="{629188E5-4FA0-4DFB-8770-6707BEDAD927}" presName="childShp" presStyleLbl="bgAccFollowNode1" presStyleIdx="1" presStyleCnt="2">
        <dgm:presLayoutVars>
          <dgm:bulletEnabled val="1"/>
        </dgm:presLayoutVars>
      </dgm:prSet>
      <dgm:spPr/>
    </dgm:pt>
  </dgm:ptLst>
  <dgm:cxnLst>
    <dgm:cxn modelId="{A67C8C57-6DA1-4E0F-A2F4-5FE26B06592B}" srcId="{41AE5EEF-A4C6-4933-908A-7AF532D33EEE}" destId="{792E7A3A-4C27-47A6-833C-B55D154DE90A}" srcOrd="0" destOrd="0" parTransId="{F25EAA3B-0043-454B-BB08-5BB2FFB16976}" sibTransId="{7DE6BE03-1590-4D04-89B6-90EFEB71FE78}"/>
    <dgm:cxn modelId="{C632CF58-5C53-4A58-A3ED-109205118A9D}" type="presOf" srcId="{629188E5-4FA0-4DFB-8770-6707BEDAD927}" destId="{0CE9A338-7AE4-4ACF-8BA7-A470EF0BFA73}" srcOrd="0" destOrd="0" presId="urn:microsoft.com/office/officeart/2005/8/layout/vList6"/>
    <dgm:cxn modelId="{FB07BC02-3DEE-4ADD-B562-39BFB0669549}" srcId="{6BBB0749-9A30-4DE8-AE52-6599129E548B}" destId="{41AE5EEF-A4C6-4933-908A-7AF532D33EEE}" srcOrd="0" destOrd="0" parTransId="{CD5E4407-1699-4C84-9CDE-CE20226AC849}" sibTransId="{A79D76B3-8CFF-42BE-AD2B-F5ED3809EFBA}"/>
    <dgm:cxn modelId="{94F1D639-1F58-4955-8720-306FF5638191}" type="presOf" srcId="{41AE5EEF-A4C6-4933-908A-7AF532D33EEE}" destId="{1A81BF46-B48F-4EC9-9F7F-C0512D2D92E4}" srcOrd="0" destOrd="0" presId="urn:microsoft.com/office/officeart/2005/8/layout/vList6"/>
    <dgm:cxn modelId="{66D81460-E3B4-48AF-919F-D2C08551A39B}" type="presOf" srcId="{6BBB0749-9A30-4DE8-AE52-6599129E548B}" destId="{08D5BED9-198B-41A4-96CE-91D48847E272}" srcOrd="0" destOrd="0" presId="urn:microsoft.com/office/officeart/2005/8/layout/vList6"/>
    <dgm:cxn modelId="{1756A619-7739-439E-91DF-5AEA3CBF5616}" type="presOf" srcId="{7FA82589-6CD4-43AC-87A5-9EF37D6773D8}" destId="{329E4C14-31F6-49D5-A4D0-7E5770FA520F}" srcOrd="0" destOrd="0" presId="urn:microsoft.com/office/officeart/2005/8/layout/vList6"/>
    <dgm:cxn modelId="{0CFBD71F-A213-49C4-85EF-3391A8E19202}" srcId="{6BBB0749-9A30-4DE8-AE52-6599129E548B}" destId="{629188E5-4FA0-4DFB-8770-6707BEDAD927}" srcOrd="1" destOrd="0" parTransId="{EB92161F-7966-452D-A2B7-1B3974386DB7}" sibTransId="{1A642C9D-49C4-42F8-8F41-F45E8E5DDC63}"/>
    <dgm:cxn modelId="{173E8A51-98D1-4968-9480-ACCA2E2AD440}" type="presOf" srcId="{792E7A3A-4C27-47A6-833C-B55D154DE90A}" destId="{F47A1FA8-31D4-478C-8D7A-6236C7FBDD7E}" srcOrd="0" destOrd="0" presId="urn:microsoft.com/office/officeart/2005/8/layout/vList6"/>
    <dgm:cxn modelId="{3EA27A5B-E03E-4ECC-A890-598711B33D14}" srcId="{629188E5-4FA0-4DFB-8770-6707BEDAD927}" destId="{7FA82589-6CD4-43AC-87A5-9EF37D6773D8}" srcOrd="0" destOrd="0" parTransId="{725B21D7-DC21-4476-9A3A-8A98C0BD8AA3}" sibTransId="{AE49E1F7-FE70-4689-B127-476F5095456D}"/>
    <dgm:cxn modelId="{2E479D19-F89D-44EA-888B-FB0E8CF0FFA2}" type="presParOf" srcId="{08D5BED9-198B-41A4-96CE-91D48847E272}" destId="{86E1B28B-A417-4D1F-85EB-5585916CB86B}" srcOrd="0" destOrd="0" presId="urn:microsoft.com/office/officeart/2005/8/layout/vList6"/>
    <dgm:cxn modelId="{49B07360-CCB4-4DFD-BA68-8134DFCE50F5}" type="presParOf" srcId="{86E1B28B-A417-4D1F-85EB-5585916CB86B}" destId="{1A81BF46-B48F-4EC9-9F7F-C0512D2D92E4}" srcOrd="0" destOrd="0" presId="urn:microsoft.com/office/officeart/2005/8/layout/vList6"/>
    <dgm:cxn modelId="{44C91331-23F8-44A4-9763-49DB7A65838C}" type="presParOf" srcId="{86E1B28B-A417-4D1F-85EB-5585916CB86B}" destId="{F47A1FA8-31D4-478C-8D7A-6236C7FBDD7E}" srcOrd="1" destOrd="0" presId="urn:microsoft.com/office/officeart/2005/8/layout/vList6"/>
    <dgm:cxn modelId="{B847B8D3-3008-459F-B4EF-58E622A3A575}" type="presParOf" srcId="{08D5BED9-198B-41A4-96CE-91D48847E272}" destId="{86F4B192-A419-4CE3-BA5B-2C28F6A3CAF2}" srcOrd="1" destOrd="0" presId="urn:microsoft.com/office/officeart/2005/8/layout/vList6"/>
    <dgm:cxn modelId="{A4F38796-0ED0-45F8-ACA1-73A2581933E6}" type="presParOf" srcId="{08D5BED9-198B-41A4-96CE-91D48847E272}" destId="{59E3CA72-3E0F-46D7-9F4A-9507EB7CFA12}" srcOrd="2" destOrd="0" presId="urn:microsoft.com/office/officeart/2005/8/layout/vList6"/>
    <dgm:cxn modelId="{D6CC4DC6-CF2A-462B-82BC-E74A6D23198F}" type="presParOf" srcId="{59E3CA72-3E0F-46D7-9F4A-9507EB7CFA12}" destId="{0CE9A338-7AE4-4ACF-8BA7-A470EF0BFA73}" srcOrd="0" destOrd="0" presId="urn:microsoft.com/office/officeart/2005/8/layout/vList6"/>
    <dgm:cxn modelId="{A804766F-3BA1-4CF5-A9C4-B438F016346F}" type="presParOf" srcId="{59E3CA72-3E0F-46D7-9F4A-9507EB7CFA12}" destId="{329E4C14-31F6-49D5-A4D0-7E5770FA520F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B1860B15-DF76-4794-8336-0EB8F7FCAC6E}" type="doc">
      <dgm:prSet loTypeId="urn:microsoft.com/office/officeart/2005/8/layout/vList2" loCatId="list" qsTypeId="urn:microsoft.com/office/officeart/2005/8/quickstyle/simple1" qsCatId="simple" csTypeId="urn:microsoft.com/office/officeart/2005/8/colors/colorful1" csCatId="colorful" phldr="1"/>
      <dgm:spPr/>
      <dgm:t>
        <a:bodyPr/>
        <a:lstStyle/>
        <a:p>
          <a:pPr rtl="1"/>
          <a:endParaRPr lang="ar-SA"/>
        </a:p>
      </dgm:t>
    </dgm:pt>
    <dgm:pt modelId="{95F75E93-F4E2-45F3-BAFB-2ED704375DC8}">
      <dgm:prSet phldrT="[نص]"/>
      <dgm:spPr/>
      <dgm:t>
        <a:bodyPr/>
        <a:lstStyle/>
        <a:p>
          <a:pPr rtl="1"/>
          <a:r>
            <a:rPr lang="ar-SA" dirty="0" err="1"/>
            <a:t>البارز </a:t>
          </a:r>
          <a:r>
            <a:rPr lang="ar-SA" dirty="0"/>
            <a:t>: ما كان له صوره في اللفظ</a:t>
          </a:r>
        </a:p>
      </dgm:t>
    </dgm:pt>
    <dgm:pt modelId="{5CC2F87C-6CD8-47D2-AEC9-496692BEE473}" type="parTrans" cxnId="{4591C47E-29BC-48CE-804E-D9CEEB4FB57A}">
      <dgm:prSet/>
      <dgm:spPr/>
      <dgm:t>
        <a:bodyPr/>
        <a:lstStyle/>
        <a:p>
          <a:pPr rtl="1"/>
          <a:endParaRPr lang="ar-SA"/>
        </a:p>
      </dgm:t>
    </dgm:pt>
    <dgm:pt modelId="{947AECE1-F866-480D-9531-36DEC60F94EE}" type="sibTrans" cxnId="{4591C47E-29BC-48CE-804E-D9CEEB4FB57A}">
      <dgm:prSet/>
      <dgm:spPr/>
      <dgm:t>
        <a:bodyPr/>
        <a:lstStyle/>
        <a:p>
          <a:pPr rtl="1"/>
          <a:endParaRPr lang="ar-SA"/>
        </a:p>
      </dgm:t>
    </dgm:pt>
    <dgm:pt modelId="{25EB4E85-D880-47B5-9460-72FB7FD0B595}">
      <dgm:prSet phldrT="[نص]"/>
      <dgm:spPr/>
      <dgm:t>
        <a:bodyPr/>
        <a:lstStyle/>
        <a:p>
          <a:pPr rtl="1"/>
          <a:r>
            <a:rPr lang="ar-SA" dirty="0"/>
            <a:t>التاء في </a:t>
          </a:r>
          <a:r>
            <a:rPr lang="ar-SA" dirty="0" err="1"/>
            <a:t>قمت </a:t>
          </a:r>
          <a:r>
            <a:rPr lang="ar-SA" dirty="0"/>
            <a:t>/ الياء في </a:t>
          </a:r>
          <a:r>
            <a:rPr lang="ar-SA" dirty="0" err="1"/>
            <a:t>اكتبي </a:t>
          </a:r>
          <a:r>
            <a:rPr lang="ar-SA" dirty="0"/>
            <a:t>/ النون في يقمن </a:t>
          </a:r>
        </a:p>
      </dgm:t>
    </dgm:pt>
    <dgm:pt modelId="{99450062-974D-43BF-988D-026F6CA21B64}" type="parTrans" cxnId="{CED06E74-CA89-411C-A93E-1B0714773A3C}">
      <dgm:prSet/>
      <dgm:spPr/>
      <dgm:t>
        <a:bodyPr/>
        <a:lstStyle/>
        <a:p>
          <a:pPr rtl="1"/>
          <a:endParaRPr lang="ar-SA"/>
        </a:p>
      </dgm:t>
    </dgm:pt>
    <dgm:pt modelId="{2850B907-E673-4504-9EF8-59632A6F94D3}" type="sibTrans" cxnId="{CED06E74-CA89-411C-A93E-1B0714773A3C}">
      <dgm:prSet/>
      <dgm:spPr/>
      <dgm:t>
        <a:bodyPr/>
        <a:lstStyle/>
        <a:p>
          <a:pPr rtl="1"/>
          <a:endParaRPr lang="ar-SA"/>
        </a:p>
      </dgm:t>
    </dgm:pt>
    <dgm:pt modelId="{59771D4E-8196-4C1E-859B-F68B90DAB409}">
      <dgm:prSet phldrT="[نص]"/>
      <dgm:spPr/>
      <dgm:t>
        <a:bodyPr/>
        <a:lstStyle/>
        <a:p>
          <a:pPr rtl="1"/>
          <a:r>
            <a:rPr lang="ar-SA" dirty="0"/>
            <a:t>المستتر: ما لم يكن له صورة في الكلام</a:t>
          </a:r>
        </a:p>
      </dgm:t>
    </dgm:pt>
    <dgm:pt modelId="{4F42C04F-E040-4BD6-AB74-16E472E2C7A2}" type="parTrans" cxnId="{9D5B3C13-5431-43E3-8B96-2644622006DB}">
      <dgm:prSet/>
      <dgm:spPr/>
      <dgm:t>
        <a:bodyPr/>
        <a:lstStyle/>
        <a:p>
          <a:pPr rtl="1"/>
          <a:endParaRPr lang="ar-SA"/>
        </a:p>
      </dgm:t>
    </dgm:pt>
    <dgm:pt modelId="{401340E9-89EA-4516-B4B3-9075EB44FD20}" type="sibTrans" cxnId="{9D5B3C13-5431-43E3-8B96-2644622006DB}">
      <dgm:prSet/>
      <dgm:spPr/>
      <dgm:t>
        <a:bodyPr/>
        <a:lstStyle/>
        <a:p>
          <a:pPr rtl="1"/>
          <a:endParaRPr lang="ar-SA"/>
        </a:p>
      </dgm:t>
    </dgm:pt>
    <dgm:pt modelId="{5850CAF4-57A4-4114-9C2B-FBD703CA4938}">
      <dgm:prSet phldrT="[نص]"/>
      <dgm:spPr/>
      <dgm:t>
        <a:bodyPr/>
        <a:lstStyle/>
        <a:p>
          <a:pPr rtl="1"/>
          <a:r>
            <a:rPr lang="ar-SA" dirty="0"/>
            <a:t>للمتكلم </a:t>
          </a:r>
          <a:r>
            <a:rPr lang="ar-SA" dirty="0" err="1"/>
            <a:t>مثل </a:t>
          </a:r>
          <a:r>
            <a:rPr lang="ar-SA" dirty="0"/>
            <a:t>: </a:t>
          </a:r>
          <a:r>
            <a:rPr lang="ar-SA" dirty="0" err="1"/>
            <a:t>أكتب </a:t>
          </a:r>
          <a:r>
            <a:rPr lang="ar-SA" dirty="0"/>
            <a:t>/ للغائب </a:t>
          </a:r>
          <a:r>
            <a:rPr lang="ar-SA" dirty="0" err="1"/>
            <a:t>مثل </a:t>
          </a:r>
          <a:r>
            <a:rPr lang="ar-SA" dirty="0"/>
            <a:t>: علي يكتب</a:t>
          </a:r>
        </a:p>
      </dgm:t>
    </dgm:pt>
    <dgm:pt modelId="{EC0BDF84-3E91-4717-8648-316BA1FCBDEB}" type="parTrans" cxnId="{C7C44183-E10E-4B52-ABA7-BF6C190B1CC3}">
      <dgm:prSet/>
      <dgm:spPr/>
      <dgm:t>
        <a:bodyPr/>
        <a:lstStyle/>
        <a:p>
          <a:pPr rtl="1"/>
          <a:endParaRPr lang="ar-SA"/>
        </a:p>
      </dgm:t>
    </dgm:pt>
    <dgm:pt modelId="{AE4328C1-F764-4654-BFF4-F963DA873B04}" type="sibTrans" cxnId="{C7C44183-E10E-4B52-ABA7-BF6C190B1CC3}">
      <dgm:prSet/>
      <dgm:spPr/>
      <dgm:t>
        <a:bodyPr/>
        <a:lstStyle/>
        <a:p>
          <a:pPr rtl="1"/>
          <a:endParaRPr lang="ar-SA"/>
        </a:p>
      </dgm:t>
    </dgm:pt>
    <dgm:pt modelId="{49BC731E-28BA-4DEE-83E8-48DF04DD45C9}" type="pres">
      <dgm:prSet presAssocID="{B1860B15-DF76-4794-8336-0EB8F7FCAC6E}" presName="linear" presStyleCnt="0">
        <dgm:presLayoutVars>
          <dgm:animLvl val="lvl"/>
          <dgm:resizeHandles val="exact"/>
        </dgm:presLayoutVars>
      </dgm:prSet>
      <dgm:spPr/>
    </dgm:pt>
    <dgm:pt modelId="{559F7D87-D456-496A-8F42-47C437C59C94}" type="pres">
      <dgm:prSet presAssocID="{95F75E93-F4E2-45F3-BAFB-2ED704375DC8}" presName="parentText" presStyleLbl="node1" presStyleIdx="0" presStyleCnt="2">
        <dgm:presLayoutVars>
          <dgm:chMax val="0"/>
          <dgm:bulletEnabled val="1"/>
        </dgm:presLayoutVars>
      </dgm:prSet>
      <dgm:spPr/>
    </dgm:pt>
    <dgm:pt modelId="{A8D41EE1-B991-472C-9CAF-016B302BB5D6}" type="pres">
      <dgm:prSet presAssocID="{95F75E93-F4E2-45F3-BAFB-2ED704375DC8}" presName="childText" presStyleLbl="revTx" presStyleIdx="0" presStyleCnt="2">
        <dgm:presLayoutVars>
          <dgm:bulletEnabled val="1"/>
        </dgm:presLayoutVars>
      </dgm:prSet>
      <dgm:spPr/>
    </dgm:pt>
    <dgm:pt modelId="{971D801B-AA07-4E7E-953A-0B6BACB4F29D}" type="pres">
      <dgm:prSet presAssocID="{59771D4E-8196-4C1E-859B-F68B90DAB409}" presName="parentText" presStyleLbl="node1" presStyleIdx="1" presStyleCnt="2">
        <dgm:presLayoutVars>
          <dgm:chMax val="0"/>
          <dgm:bulletEnabled val="1"/>
        </dgm:presLayoutVars>
      </dgm:prSet>
      <dgm:spPr/>
    </dgm:pt>
    <dgm:pt modelId="{9555EA92-5891-458E-8C1D-80A6F49EE3FD}" type="pres">
      <dgm:prSet presAssocID="{59771D4E-8196-4C1E-859B-F68B90DAB409}" presName="childText" presStyleLbl="revTx" presStyleIdx="1" presStyleCnt="2">
        <dgm:presLayoutVars>
          <dgm:bulletEnabled val="1"/>
        </dgm:presLayoutVars>
      </dgm:prSet>
      <dgm:spPr/>
    </dgm:pt>
  </dgm:ptLst>
  <dgm:cxnLst>
    <dgm:cxn modelId="{9D5B3C13-5431-43E3-8B96-2644622006DB}" srcId="{B1860B15-DF76-4794-8336-0EB8F7FCAC6E}" destId="{59771D4E-8196-4C1E-859B-F68B90DAB409}" srcOrd="1" destOrd="0" parTransId="{4F42C04F-E040-4BD6-AB74-16E472E2C7A2}" sibTransId="{401340E9-89EA-4516-B4B3-9075EB44FD20}"/>
    <dgm:cxn modelId="{4591C47E-29BC-48CE-804E-D9CEEB4FB57A}" srcId="{B1860B15-DF76-4794-8336-0EB8F7FCAC6E}" destId="{95F75E93-F4E2-45F3-BAFB-2ED704375DC8}" srcOrd="0" destOrd="0" parTransId="{5CC2F87C-6CD8-47D2-AEC9-496692BEE473}" sibTransId="{947AECE1-F866-480D-9531-36DEC60F94EE}"/>
    <dgm:cxn modelId="{86B94F19-E29A-4641-8D49-600D22AAD5DC}" type="presOf" srcId="{5850CAF4-57A4-4114-9C2B-FBD703CA4938}" destId="{9555EA92-5891-458E-8C1D-80A6F49EE3FD}" srcOrd="0" destOrd="0" presId="urn:microsoft.com/office/officeart/2005/8/layout/vList2"/>
    <dgm:cxn modelId="{921088EF-CD02-432B-A238-E0DC067808F0}" type="presOf" srcId="{25EB4E85-D880-47B5-9460-72FB7FD0B595}" destId="{A8D41EE1-B991-472C-9CAF-016B302BB5D6}" srcOrd="0" destOrd="0" presId="urn:microsoft.com/office/officeart/2005/8/layout/vList2"/>
    <dgm:cxn modelId="{CED06E74-CA89-411C-A93E-1B0714773A3C}" srcId="{95F75E93-F4E2-45F3-BAFB-2ED704375DC8}" destId="{25EB4E85-D880-47B5-9460-72FB7FD0B595}" srcOrd="0" destOrd="0" parTransId="{99450062-974D-43BF-988D-026F6CA21B64}" sibTransId="{2850B907-E673-4504-9EF8-59632A6F94D3}"/>
    <dgm:cxn modelId="{33924508-F6AC-4405-9C43-BD7A364C6581}" type="presOf" srcId="{59771D4E-8196-4C1E-859B-F68B90DAB409}" destId="{971D801B-AA07-4E7E-953A-0B6BACB4F29D}" srcOrd="0" destOrd="0" presId="urn:microsoft.com/office/officeart/2005/8/layout/vList2"/>
    <dgm:cxn modelId="{C7C44183-E10E-4B52-ABA7-BF6C190B1CC3}" srcId="{59771D4E-8196-4C1E-859B-F68B90DAB409}" destId="{5850CAF4-57A4-4114-9C2B-FBD703CA4938}" srcOrd="0" destOrd="0" parTransId="{EC0BDF84-3E91-4717-8648-316BA1FCBDEB}" sibTransId="{AE4328C1-F764-4654-BFF4-F963DA873B04}"/>
    <dgm:cxn modelId="{6811DD7E-26BF-4D11-BCE0-4F9D8E8EFD30}" type="presOf" srcId="{95F75E93-F4E2-45F3-BAFB-2ED704375DC8}" destId="{559F7D87-D456-496A-8F42-47C437C59C94}" srcOrd="0" destOrd="0" presId="urn:microsoft.com/office/officeart/2005/8/layout/vList2"/>
    <dgm:cxn modelId="{81223C53-1578-4B7A-9E79-6B2CB2A7978B}" type="presOf" srcId="{B1860B15-DF76-4794-8336-0EB8F7FCAC6E}" destId="{49BC731E-28BA-4DEE-83E8-48DF04DD45C9}" srcOrd="0" destOrd="0" presId="urn:microsoft.com/office/officeart/2005/8/layout/vList2"/>
    <dgm:cxn modelId="{90155E8A-A09B-41FE-9CAE-83F2D6FDAD07}" type="presParOf" srcId="{49BC731E-28BA-4DEE-83E8-48DF04DD45C9}" destId="{559F7D87-D456-496A-8F42-47C437C59C94}" srcOrd="0" destOrd="0" presId="urn:microsoft.com/office/officeart/2005/8/layout/vList2"/>
    <dgm:cxn modelId="{DECCF203-A7B2-46EC-843C-225F781BD2B4}" type="presParOf" srcId="{49BC731E-28BA-4DEE-83E8-48DF04DD45C9}" destId="{A8D41EE1-B991-472C-9CAF-016B302BB5D6}" srcOrd="1" destOrd="0" presId="urn:microsoft.com/office/officeart/2005/8/layout/vList2"/>
    <dgm:cxn modelId="{74F87356-08AE-44F9-979F-BFCB7F26E6B1}" type="presParOf" srcId="{49BC731E-28BA-4DEE-83E8-48DF04DD45C9}" destId="{971D801B-AA07-4E7E-953A-0B6BACB4F29D}" srcOrd="2" destOrd="0" presId="urn:microsoft.com/office/officeart/2005/8/layout/vList2"/>
    <dgm:cxn modelId="{C1F2FE71-4833-4DB1-AE01-CFE2CC1E25DC}" type="presParOf" srcId="{49BC731E-28BA-4DEE-83E8-48DF04DD45C9}" destId="{9555EA92-5891-458E-8C1D-80A6F49EE3FD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76D803BC-D7E1-408B-BBBE-1094E0B839CC}" type="doc">
      <dgm:prSet loTypeId="urn:microsoft.com/office/officeart/2005/8/layout/hierarchy1" loCatId="hierarchy" qsTypeId="urn:microsoft.com/office/officeart/2005/8/quickstyle/simple4" qsCatId="simple" csTypeId="urn:microsoft.com/office/officeart/2005/8/colors/colorful1" csCatId="colorful" phldr="1"/>
      <dgm:spPr/>
      <dgm:t>
        <a:bodyPr/>
        <a:lstStyle/>
        <a:p>
          <a:pPr rtl="1"/>
          <a:endParaRPr lang="ar-SA"/>
        </a:p>
      </dgm:t>
    </dgm:pt>
    <dgm:pt modelId="{CF578243-EC6D-41D5-9E3B-58F272E1172B}">
      <dgm:prSet phldrT="[نص]"/>
      <dgm:spPr/>
      <dgm:t>
        <a:bodyPr/>
        <a:lstStyle/>
        <a:p>
          <a:pPr rtl="1"/>
          <a:r>
            <a:rPr lang="ar-SA" dirty="0"/>
            <a:t>تدل على معين بصورة حسية أو معنوية</a:t>
          </a:r>
        </a:p>
      </dgm:t>
    </dgm:pt>
    <dgm:pt modelId="{9E508A28-F548-4989-9F61-75F837F75CA1}" type="parTrans" cxnId="{95BCB60D-3BD5-4ECB-8EA0-BADA1CC6AA2B}">
      <dgm:prSet/>
      <dgm:spPr/>
      <dgm:t>
        <a:bodyPr/>
        <a:lstStyle/>
        <a:p>
          <a:pPr rtl="1"/>
          <a:endParaRPr lang="ar-SA"/>
        </a:p>
      </dgm:t>
    </dgm:pt>
    <dgm:pt modelId="{A0057B55-AC83-4991-9C53-EFF6E2191400}" type="sibTrans" cxnId="{95BCB60D-3BD5-4ECB-8EA0-BADA1CC6AA2B}">
      <dgm:prSet/>
      <dgm:spPr/>
      <dgm:t>
        <a:bodyPr/>
        <a:lstStyle/>
        <a:p>
          <a:pPr rtl="1"/>
          <a:endParaRPr lang="ar-SA"/>
        </a:p>
      </dgm:t>
    </dgm:pt>
    <dgm:pt modelId="{3FE3F411-6AC9-48DD-8E4F-84B424CF1141}">
      <dgm:prSet phldrT="[نص]"/>
      <dgm:spPr/>
      <dgm:t>
        <a:bodyPr/>
        <a:lstStyle/>
        <a:p>
          <a:pPr rtl="1"/>
          <a:r>
            <a:rPr lang="ar-SA" dirty="0"/>
            <a:t>ذا </a:t>
          </a:r>
          <a:r>
            <a:rPr lang="ar-SA" dirty="0" err="1"/>
            <a:t>وذه</a:t>
          </a:r>
          <a:r>
            <a:rPr lang="ar-SA" dirty="0"/>
            <a:t> / </a:t>
          </a:r>
          <a:r>
            <a:rPr lang="ar-SA" dirty="0" err="1"/>
            <a:t>ذان</a:t>
          </a:r>
          <a:r>
            <a:rPr lang="ar-SA" dirty="0"/>
            <a:t> </a:t>
          </a:r>
          <a:r>
            <a:rPr lang="ar-SA" dirty="0" err="1"/>
            <a:t>وذين</a:t>
          </a:r>
          <a:r>
            <a:rPr lang="ar-SA"/>
            <a:t> / </a:t>
          </a:r>
          <a:r>
            <a:rPr lang="ar-SA" dirty="0" err="1"/>
            <a:t>تان</a:t>
          </a:r>
          <a:r>
            <a:rPr lang="ar-SA" dirty="0"/>
            <a:t> وتين / أولاء وأولى / هنا </a:t>
          </a:r>
        </a:p>
      </dgm:t>
    </dgm:pt>
    <dgm:pt modelId="{44BB7858-0557-4293-93A9-DCE999415827}" type="parTrans" cxnId="{056DAB58-4F5B-45F6-AD67-DE7575969F80}">
      <dgm:prSet/>
      <dgm:spPr/>
      <dgm:t>
        <a:bodyPr/>
        <a:lstStyle/>
        <a:p>
          <a:pPr rtl="1"/>
          <a:endParaRPr lang="ar-SA"/>
        </a:p>
      </dgm:t>
    </dgm:pt>
    <dgm:pt modelId="{7F02FB6E-A8DF-41CA-B8D5-01D9B9DA2E52}" type="sibTrans" cxnId="{056DAB58-4F5B-45F6-AD67-DE7575969F80}">
      <dgm:prSet/>
      <dgm:spPr/>
      <dgm:t>
        <a:bodyPr/>
        <a:lstStyle/>
        <a:p>
          <a:pPr rtl="1"/>
          <a:endParaRPr lang="ar-SA"/>
        </a:p>
      </dgm:t>
    </dgm:pt>
    <dgm:pt modelId="{FD3151AB-7FB7-497D-B5D2-C92A96625A71}" type="pres">
      <dgm:prSet presAssocID="{76D803BC-D7E1-408B-BBBE-1094E0B839CC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48509D4E-9C37-426F-A8B1-19D958F3BD14}" type="pres">
      <dgm:prSet presAssocID="{CF578243-EC6D-41D5-9E3B-58F272E1172B}" presName="hierRoot1" presStyleCnt="0"/>
      <dgm:spPr/>
    </dgm:pt>
    <dgm:pt modelId="{A229EEAD-00B8-4946-9F56-C567F1C2ED46}" type="pres">
      <dgm:prSet presAssocID="{CF578243-EC6D-41D5-9E3B-58F272E1172B}" presName="composite" presStyleCnt="0"/>
      <dgm:spPr/>
    </dgm:pt>
    <dgm:pt modelId="{61188C92-7CFD-49D2-80AD-B3D1A1DD504B}" type="pres">
      <dgm:prSet presAssocID="{CF578243-EC6D-41D5-9E3B-58F272E1172B}" presName="background" presStyleLbl="node0" presStyleIdx="0" presStyleCnt="1"/>
      <dgm:spPr/>
    </dgm:pt>
    <dgm:pt modelId="{EF40BA14-EB40-4023-A332-0B19D854FB5C}" type="pres">
      <dgm:prSet presAssocID="{CF578243-EC6D-41D5-9E3B-58F272E1172B}" presName="text" presStyleLbl="fgAcc0" presStyleIdx="0" presStyleCnt="1">
        <dgm:presLayoutVars>
          <dgm:chPref val="3"/>
        </dgm:presLayoutVars>
      </dgm:prSet>
      <dgm:spPr/>
    </dgm:pt>
    <dgm:pt modelId="{A9630B69-CCB1-46B3-96D1-788D6CF663DC}" type="pres">
      <dgm:prSet presAssocID="{CF578243-EC6D-41D5-9E3B-58F272E1172B}" presName="hierChild2" presStyleCnt="0"/>
      <dgm:spPr/>
    </dgm:pt>
    <dgm:pt modelId="{42F628E1-2947-4D4A-AAD7-C9FF79CBD248}" type="pres">
      <dgm:prSet presAssocID="{44BB7858-0557-4293-93A9-DCE999415827}" presName="Name10" presStyleLbl="parChTrans1D2" presStyleIdx="0" presStyleCnt="1"/>
      <dgm:spPr/>
    </dgm:pt>
    <dgm:pt modelId="{F522DA21-C22B-4F0C-B496-4D33872493D3}" type="pres">
      <dgm:prSet presAssocID="{3FE3F411-6AC9-48DD-8E4F-84B424CF1141}" presName="hierRoot2" presStyleCnt="0"/>
      <dgm:spPr/>
    </dgm:pt>
    <dgm:pt modelId="{34A8455D-9ABB-4198-A4B9-5232309DE332}" type="pres">
      <dgm:prSet presAssocID="{3FE3F411-6AC9-48DD-8E4F-84B424CF1141}" presName="composite2" presStyleCnt="0"/>
      <dgm:spPr/>
    </dgm:pt>
    <dgm:pt modelId="{669343EA-7F43-4114-8213-11610D3DD1D3}" type="pres">
      <dgm:prSet presAssocID="{3FE3F411-6AC9-48DD-8E4F-84B424CF1141}" presName="background2" presStyleLbl="node2" presStyleIdx="0" presStyleCnt="1"/>
      <dgm:spPr/>
    </dgm:pt>
    <dgm:pt modelId="{7ED51D9C-6431-4AFE-83EB-2AC685B42714}" type="pres">
      <dgm:prSet presAssocID="{3FE3F411-6AC9-48DD-8E4F-84B424CF1141}" presName="text2" presStyleLbl="fgAcc2" presStyleIdx="0" presStyleCnt="1">
        <dgm:presLayoutVars>
          <dgm:chPref val="3"/>
        </dgm:presLayoutVars>
      </dgm:prSet>
      <dgm:spPr/>
    </dgm:pt>
    <dgm:pt modelId="{BBFAF295-9420-47B6-A676-705B82C438CE}" type="pres">
      <dgm:prSet presAssocID="{3FE3F411-6AC9-48DD-8E4F-84B424CF1141}" presName="hierChild3" presStyleCnt="0"/>
      <dgm:spPr/>
    </dgm:pt>
  </dgm:ptLst>
  <dgm:cxnLst>
    <dgm:cxn modelId="{CB81951E-D9DF-408D-9E95-51807E466294}" type="presOf" srcId="{44BB7858-0557-4293-93A9-DCE999415827}" destId="{42F628E1-2947-4D4A-AAD7-C9FF79CBD248}" srcOrd="0" destOrd="0" presId="urn:microsoft.com/office/officeart/2005/8/layout/hierarchy1"/>
    <dgm:cxn modelId="{E6003714-45A5-4D71-8AF5-F64630C25128}" type="presOf" srcId="{76D803BC-D7E1-408B-BBBE-1094E0B839CC}" destId="{FD3151AB-7FB7-497D-B5D2-C92A96625A71}" srcOrd="0" destOrd="0" presId="urn:microsoft.com/office/officeart/2005/8/layout/hierarchy1"/>
    <dgm:cxn modelId="{42A0D7F4-47EA-48FB-BCAF-688ABD902E1C}" type="presOf" srcId="{3FE3F411-6AC9-48DD-8E4F-84B424CF1141}" destId="{7ED51D9C-6431-4AFE-83EB-2AC685B42714}" srcOrd="0" destOrd="0" presId="urn:microsoft.com/office/officeart/2005/8/layout/hierarchy1"/>
    <dgm:cxn modelId="{056DAB58-4F5B-45F6-AD67-DE7575969F80}" srcId="{CF578243-EC6D-41D5-9E3B-58F272E1172B}" destId="{3FE3F411-6AC9-48DD-8E4F-84B424CF1141}" srcOrd="0" destOrd="0" parTransId="{44BB7858-0557-4293-93A9-DCE999415827}" sibTransId="{7F02FB6E-A8DF-41CA-B8D5-01D9B9DA2E52}"/>
    <dgm:cxn modelId="{95BCB60D-3BD5-4ECB-8EA0-BADA1CC6AA2B}" srcId="{76D803BC-D7E1-408B-BBBE-1094E0B839CC}" destId="{CF578243-EC6D-41D5-9E3B-58F272E1172B}" srcOrd="0" destOrd="0" parTransId="{9E508A28-F548-4989-9F61-75F837F75CA1}" sibTransId="{A0057B55-AC83-4991-9C53-EFF6E2191400}"/>
    <dgm:cxn modelId="{A066B977-A290-4643-97B9-1CC40BF33F2D}" type="presOf" srcId="{CF578243-EC6D-41D5-9E3B-58F272E1172B}" destId="{EF40BA14-EB40-4023-A332-0B19D854FB5C}" srcOrd="0" destOrd="0" presId="urn:microsoft.com/office/officeart/2005/8/layout/hierarchy1"/>
    <dgm:cxn modelId="{AC01F743-4550-49FD-AC86-8468710FFEDA}" type="presParOf" srcId="{FD3151AB-7FB7-497D-B5D2-C92A96625A71}" destId="{48509D4E-9C37-426F-A8B1-19D958F3BD14}" srcOrd="0" destOrd="0" presId="urn:microsoft.com/office/officeart/2005/8/layout/hierarchy1"/>
    <dgm:cxn modelId="{650B275F-0E78-474C-9A08-A97DBFE53DE1}" type="presParOf" srcId="{48509D4E-9C37-426F-A8B1-19D958F3BD14}" destId="{A229EEAD-00B8-4946-9F56-C567F1C2ED46}" srcOrd="0" destOrd="0" presId="urn:microsoft.com/office/officeart/2005/8/layout/hierarchy1"/>
    <dgm:cxn modelId="{2DB07E62-0388-43E1-BB80-AECB170E1CDC}" type="presParOf" srcId="{A229EEAD-00B8-4946-9F56-C567F1C2ED46}" destId="{61188C92-7CFD-49D2-80AD-B3D1A1DD504B}" srcOrd="0" destOrd="0" presId="urn:microsoft.com/office/officeart/2005/8/layout/hierarchy1"/>
    <dgm:cxn modelId="{3B138A4E-5162-465F-80D2-546670DD69A9}" type="presParOf" srcId="{A229EEAD-00B8-4946-9F56-C567F1C2ED46}" destId="{EF40BA14-EB40-4023-A332-0B19D854FB5C}" srcOrd="1" destOrd="0" presId="urn:microsoft.com/office/officeart/2005/8/layout/hierarchy1"/>
    <dgm:cxn modelId="{107CC9E4-3567-4624-97D3-569786E4E03D}" type="presParOf" srcId="{48509D4E-9C37-426F-A8B1-19D958F3BD14}" destId="{A9630B69-CCB1-46B3-96D1-788D6CF663DC}" srcOrd="1" destOrd="0" presId="urn:microsoft.com/office/officeart/2005/8/layout/hierarchy1"/>
    <dgm:cxn modelId="{08FFDD10-DCA1-4FDA-B24B-D491790541FE}" type="presParOf" srcId="{A9630B69-CCB1-46B3-96D1-788D6CF663DC}" destId="{42F628E1-2947-4D4A-AAD7-C9FF79CBD248}" srcOrd="0" destOrd="0" presId="urn:microsoft.com/office/officeart/2005/8/layout/hierarchy1"/>
    <dgm:cxn modelId="{D0243F80-6342-411B-A33A-5E1B6CD14428}" type="presParOf" srcId="{A9630B69-CCB1-46B3-96D1-788D6CF663DC}" destId="{F522DA21-C22B-4F0C-B496-4D33872493D3}" srcOrd="1" destOrd="0" presId="urn:microsoft.com/office/officeart/2005/8/layout/hierarchy1"/>
    <dgm:cxn modelId="{1736DD95-F675-4EAD-87EF-839769D44066}" type="presParOf" srcId="{F522DA21-C22B-4F0C-B496-4D33872493D3}" destId="{34A8455D-9ABB-4198-A4B9-5232309DE332}" srcOrd="0" destOrd="0" presId="urn:microsoft.com/office/officeart/2005/8/layout/hierarchy1"/>
    <dgm:cxn modelId="{C5359EA3-3306-4C8C-9FD9-C68C40857A37}" type="presParOf" srcId="{34A8455D-9ABB-4198-A4B9-5232309DE332}" destId="{669343EA-7F43-4114-8213-11610D3DD1D3}" srcOrd="0" destOrd="0" presId="urn:microsoft.com/office/officeart/2005/8/layout/hierarchy1"/>
    <dgm:cxn modelId="{C178123B-16F9-4D19-9128-EDAEB0CCE3C8}" type="presParOf" srcId="{34A8455D-9ABB-4198-A4B9-5232309DE332}" destId="{7ED51D9C-6431-4AFE-83EB-2AC685B42714}" srcOrd="1" destOrd="0" presId="urn:microsoft.com/office/officeart/2005/8/layout/hierarchy1"/>
    <dgm:cxn modelId="{376F8524-5F5A-4181-B323-EFD85C3A257D}" type="presParOf" srcId="{F522DA21-C22B-4F0C-B496-4D33872493D3}" destId="{BBFAF295-9420-47B6-A676-705B82C438CE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539FA3FB-8775-459D-8B32-BDBA9740BADD}" type="doc">
      <dgm:prSet loTypeId="urn:microsoft.com/office/officeart/2005/8/layout/hierarchy4" loCatId="hierarchy" qsTypeId="urn:microsoft.com/office/officeart/2005/8/quickstyle/simple3" qsCatId="simple" csTypeId="urn:microsoft.com/office/officeart/2005/8/colors/colorful1" csCatId="colorful" phldr="1"/>
      <dgm:spPr/>
      <dgm:t>
        <a:bodyPr/>
        <a:lstStyle/>
        <a:p>
          <a:pPr rtl="1"/>
          <a:endParaRPr lang="ar-SA"/>
        </a:p>
      </dgm:t>
    </dgm:pt>
    <dgm:pt modelId="{C7B2B7C0-150A-4A89-955C-A189D548ED20}">
      <dgm:prSet phldrT="[نص]"/>
      <dgm:spPr/>
      <dgm:t>
        <a:bodyPr/>
        <a:lstStyle/>
        <a:p>
          <a:pPr rtl="1"/>
          <a:r>
            <a:rPr lang="ar-SA" dirty="0"/>
            <a:t>ما يدل على معين بواسطة جملة تذكر بعده </a:t>
          </a:r>
        </a:p>
      </dgm:t>
    </dgm:pt>
    <dgm:pt modelId="{075EA3AD-7E23-455D-8730-097D641C86DC}" type="parTrans" cxnId="{D3A4337B-6E03-48DF-A71B-5293F79A41C1}">
      <dgm:prSet/>
      <dgm:spPr/>
      <dgm:t>
        <a:bodyPr/>
        <a:lstStyle/>
        <a:p>
          <a:pPr rtl="1"/>
          <a:endParaRPr lang="ar-SA"/>
        </a:p>
      </dgm:t>
    </dgm:pt>
    <dgm:pt modelId="{4AD39873-EE45-41F4-8930-352B377852F3}" type="sibTrans" cxnId="{D3A4337B-6E03-48DF-A71B-5293F79A41C1}">
      <dgm:prSet/>
      <dgm:spPr/>
      <dgm:t>
        <a:bodyPr/>
        <a:lstStyle/>
        <a:p>
          <a:pPr rtl="1"/>
          <a:endParaRPr lang="ar-SA"/>
        </a:p>
      </dgm:t>
    </dgm:pt>
    <dgm:pt modelId="{9E2F30A2-512B-44FD-8E70-A9FA179DF691}">
      <dgm:prSet phldrT="[نص]"/>
      <dgm:spPr/>
      <dgm:t>
        <a:bodyPr/>
        <a:lstStyle/>
        <a:p>
          <a:pPr rtl="1"/>
          <a:r>
            <a:rPr lang="ar-SA" dirty="0"/>
            <a:t>من للعاقل وغير العاقل / ما لغير العاقل </a:t>
          </a:r>
        </a:p>
      </dgm:t>
    </dgm:pt>
    <dgm:pt modelId="{C33F4FF0-AA7C-49BE-8B52-D922935E7AA6}" type="parTrans" cxnId="{58FC7F35-1C1F-41F7-A0F7-C197275A1221}">
      <dgm:prSet/>
      <dgm:spPr/>
      <dgm:t>
        <a:bodyPr/>
        <a:lstStyle/>
        <a:p>
          <a:pPr rtl="1"/>
          <a:endParaRPr lang="ar-SA"/>
        </a:p>
      </dgm:t>
    </dgm:pt>
    <dgm:pt modelId="{D7191C66-DF21-4986-8B75-4A0EE1CD670B}" type="sibTrans" cxnId="{58FC7F35-1C1F-41F7-A0F7-C197275A1221}">
      <dgm:prSet/>
      <dgm:spPr/>
      <dgm:t>
        <a:bodyPr/>
        <a:lstStyle/>
        <a:p>
          <a:pPr rtl="1"/>
          <a:endParaRPr lang="ar-SA"/>
        </a:p>
      </dgm:t>
    </dgm:pt>
    <dgm:pt modelId="{2D0BCEDC-1394-47B7-B489-58C384DECE84}">
      <dgm:prSet/>
      <dgm:spPr/>
      <dgm:t>
        <a:bodyPr/>
        <a:lstStyle/>
        <a:p>
          <a:pPr rtl="1"/>
          <a:r>
            <a:rPr lang="ar-SA"/>
            <a:t>الذي / اللذان واللذين / الذين / التي / اللتان واللتين / اللاتي واللائي</a:t>
          </a:r>
          <a:endParaRPr lang="ar-SA" dirty="0"/>
        </a:p>
      </dgm:t>
    </dgm:pt>
    <dgm:pt modelId="{ABB65D11-432F-4BAD-B668-00129EAC5641}" type="parTrans" cxnId="{CD792E3D-A8B1-4D25-8798-D4E2C63631FC}">
      <dgm:prSet/>
      <dgm:spPr/>
      <dgm:t>
        <a:bodyPr/>
        <a:lstStyle/>
        <a:p>
          <a:pPr rtl="1"/>
          <a:endParaRPr lang="ar-SA"/>
        </a:p>
      </dgm:t>
    </dgm:pt>
    <dgm:pt modelId="{EB51325F-1B38-4984-9918-7C5D92BC7046}" type="sibTrans" cxnId="{CD792E3D-A8B1-4D25-8798-D4E2C63631FC}">
      <dgm:prSet/>
      <dgm:spPr/>
      <dgm:t>
        <a:bodyPr/>
        <a:lstStyle/>
        <a:p>
          <a:pPr rtl="1"/>
          <a:endParaRPr lang="ar-SA"/>
        </a:p>
      </dgm:t>
    </dgm:pt>
    <dgm:pt modelId="{C10CC64A-31E5-4772-8A41-8A32C937AE7A}" type="pres">
      <dgm:prSet presAssocID="{539FA3FB-8775-459D-8B32-BDBA9740BADD}" presName="Name0" presStyleCnt="0">
        <dgm:presLayoutVars>
          <dgm:chPref val="1"/>
          <dgm:dir/>
          <dgm:animOne val="branch"/>
          <dgm:animLvl val="lvl"/>
          <dgm:resizeHandles/>
        </dgm:presLayoutVars>
      </dgm:prSet>
      <dgm:spPr/>
    </dgm:pt>
    <dgm:pt modelId="{5FED5674-A7E1-4E3A-87D1-8ACCB0A2004D}" type="pres">
      <dgm:prSet presAssocID="{C7B2B7C0-150A-4A89-955C-A189D548ED20}" presName="vertOne" presStyleCnt="0"/>
      <dgm:spPr/>
    </dgm:pt>
    <dgm:pt modelId="{E835B277-8E19-4974-8310-D40CD2F318A1}" type="pres">
      <dgm:prSet presAssocID="{C7B2B7C0-150A-4A89-955C-A189D548ED20}" presName="txOne" presStyleLbl="node0" presStyleIdx="0" presStyleCnt="1">
        <dgm:presLayoutVars>
          <dgm:chPref val="3"/>
        </dgm:presLayoutVars>
      </dgm:prSet>
      <dgm:spPr/>
    </dgm:pt>
    <dgm:pt modelId="{D5E76AD4-F196-42DD-BB9E-3426B48E1772}" type="pres">
      <dgm:prSet presAssocID="{C7B2B7C0-150A-4A89-955C-A189D548ED20}" presName="parTransOne" presStyleCnt="0"/>
      <dgm:spPr/>
    </dgm:pt>
    <dgm:pt modelId="{3529BDDE-D6CC-4E89-85BA-E5F0904BEE1C}" type="pres">
      <dgm:prSet presAssocID="{C7B2B7C0-150A-4A89-955C-A189D548ED20}" presName="horzOne" presStyleCnt="0"/>
      <dgm:spPr/>
    </dgm:pt>
    <dgm:pt modelId="{6644FE52-B6DD-43C7-B8A2-7281AB97AE07}" type="pres">
      <dgm:prSet presAssocID="{9E2F30A2-512B-44FD-8E70-A9FA179DF691}" presName="vertTwo" presStyleCnt="0"/>
      <dgm:spPr/>
    </dgm:pt>
    <dgm:pt modelId="{0F809345-2990-42B4-A05F-DAC5C40F9E6E}" type="pres">
      <dgm:prSet presAssocID="{9E2F30A2-512B-44FD-8E70-A9FA179DF691}" presName="txTwo" presStyleLbl="node2" presStyleIdx="0" presStyleCnt="2" custLinFactNeighborX="5056" custLinFactNeighborY="-680">
        <dgm:presLayoutVars>
          <dgm:chPref val="3"/>
        </dgm:presLayoutVars>
      </dgm:prSet>
      <dgm:spPr/>
    </dgm:pt>
    <dgm:pt modelId="{5AC30322-2B72-4F64-98BB-EF12AF2F0CDE}" type="pres">
      <dgm:prSet presAssocID="{9E2F30A2-512B-44FD-8E70-A9FA179DF691}" presName="horzTwo" presStyleCnt="0"/>
      <dgm:spPr/>
    </dgm:pt>
    <dgm:pt modelId="{0DBE56D5-3146-446E-9301-F4179CC41B75}" type="pres">
      <dgm:prSet presAssocID="{D7191C66-DF21-4986-8B75-4A0EE1CD670B}" presName="sibSpaceTwo" presStyleCnt="0"/>
      <dgm:spPr/>
    </dgm:pt>
    <dgm:pt modelId="{21D75038-851F-4457-99B1-CA596B4B96B3}" type="pres">
      <dgm:prSet presAssocID="{2D0BCEDC-1394-47B7-B489-58C384DECE84}" presName="vertTwo" presStyleCnt="0"/>
      <dgm:spPr/>
    </dgm:pt>
    <dgm:pt modelId="{FD2D55B3-10BB-400A-A7F2-0985E6934E2F}" type="pres">
      <dgm:prSet presAssocID="{2D0BCEDC-1394-47B7-B489-58C384DECE84}" presName="txTwo" presStyleLbl="node2" presStyleIdx="1" presStyleCnt="2">
        <dgm:presLayoutVars>
          <dgm:chPref val="3"/>
        </dgm:presLayoutVars>
      </dgm:prSet>
      <dgm:spPr/>
    </dgm:pt>
    <dgm:pt modelId="{FA9B99E5-5377-4C30-B2D3-854DB74C5319}" type="pres">
      <dgm:prSet presAssocID="{2D0BCEDC-1394-47B7-B489-58C384DECE84}" presName="horzTwo" presStyleCnt="0"/>
      <dgm:spPr/>
    </dgm:pt>
  </dgm:ptLst>
  <dgm:cxnLst>
    <dgm:cxn modelId="{FE6C5FCC-A1FA-4F83-BE5C-03C562D87768}" type="presOf" srcId="{2D0BCEDC-1394-47B7-B489-58C384DECE84}" destId="{FD2D55B3-10BB-400A-A7F2-0985E6934E2F}" srcOrd="0" destOrd="0" presId="urn:microsoft.com/office/officeart/2005/8/layout/hierarchy4"/>
    <dgm:cxn modelId="{608C1DEF-1C0F-4286-AEBE-4FD6BB44BA56}" type="presOf" srcId="{539FA3FB-8775-459D-8B32-BDBA9740BADD}" destId="{C10CC64A-31E5-4772-8A41-8A32C937AE7A}" srcOrd="0" destOrd="0" presId="urn:microsoft.com/office/officeart/2005/8/layout/hierarchy4"/>
    <dgm:cxn modelId="{58FC7F35-1C1F-41F7-A0F7-C197275A1221}" srcId="{C7B2B7C0-150A-4A89-955C-A189D548ED20}" destId="{9E2F30A2-512B-44FD-8E70-A9FA179DF691}" srcOrd="0" destOrd="0" parTransId="{C33F4FF0-AA7C-49BE-8B52-D922935E7AA6}" sibTransId="{D7191C66-DF21-4986-8B75-4A0EE1CD670B}"/>
    <dgm:cxn modelId="{CD792E3D-A8B1-4D25-8798-D4E2C63631FC}" srcId="{C7B2B7C0-150A-4A89-955C-A189D548ED20}" destId="{2D0BCEDC-1394-47B7-B489-58C384DECE84}" srcOrd="1" destOrd="0" parTransId="{ABB65D11-432F-4BAD-B668-00129EAC5641}" sibTransId="{EB51325F-1B38-4984-9918-7C5D92BC7046}"/>
    <dgm:cxn modelId="{D3A4337B-6E03-48DF-A71B-5293F79A41C1}" srcId="{539FA3FB-8775-459D-8B32-BDBA9740BADD}" destId="{C7B2B7C0-150A-4A89-955C-A189D548ED20}" srcOrd="0" destOrd="0" parTransId="{075EA3AD-7E23-455D-8730-097D641C86DC}" sibTransId="{4AD39873-EE45-41F4-8930-352B377852F3}"/>
    <dgm:cxn modelId="{9E69FD60-2C43-4976-AACD-56BD192A5F9A}" type="presOf" srcId="{9E2F30A2-512B-44FD-8E70-A9FA179DF691}" destId="{0F809345-2990-42B4-A05F-DAC5C40F9E6E}" srcOrd="0" destOrd="0" presId="urn:microsoft.com/office/officeart/2005/8/layout/hierarchy4"/>
    <dgm:cxn modelId="{F40377C7-24D9-4142-9DE3-8381E4820174}" type="presOf" srcId="{C7B2B7C0-150A-4A89-955C-A189D548ED20}" destId="{E835B277-8E19-4974-8310-D40CD2F318A1}" srcOrd="0" destOrd="0" presId="urn:microsoft.com/office/officeart/2005/8/layout/hierarchy4"/>
    <dgm:cxn modelId="{B7FB998A-F2E1-420A-A6C1-A06C41696323}" type="presParOf" srcId="{C10CC64A-31E5-4772-8A41-8A32C937AE7A}" destId="{5FED5674-A7E1-4E3A-87D1-8ACCB0A2004D}" srcOrd="0" destOrd="0" presId="urn:microsoft.com/office/officeart/2005/8/layout/hierarchy4"/>
    <dgm:cxn modelId="{182F8C25-3362-4F59-AA29-9023B4024CD1}" type="presParOf" srcId="{5FED5674-A7E1-4E3A-87D1-8ACCB0A2004D}" destId="{E835B277-8E19-4974-8310-D40CD2F318A1}" srcOrd="0" destOrd="0" presId="urn:microsoft.com/office/officeart/2005/8/layout/hierarchy4"/>
    <dgm:cxn modelId="{61E5A068-A7A3-40FA-9DFE-EDA77321FA81}" type="presParOf" srcId="{5FED5674-A7E1-4E3A-87D1-8ACCB0A2004D}" destId="{D5E76AD4-F196-42DD-BB9E-3426B48E1772}" srcOrd="1" destOrd="0" presId="urn:microsoft.com/office/officeart/2005/8/layout/hierarchy4"/>
    <dgm:cxn modelId="{BFD37A48-CC45-42FD-AD01-ECC746733A65}" type="presParOf" srcId="{5FED5674-A7E1-4E3A-87D1-8ACCB0A2004D}" destId="{3529BDDE-D6CC-4E89-85BA-E5F0904BEE1C}" srcOrd="2" destOrd="0" presId="urn:microsoft.com/office/officeart/2005/8/layout/hierarchy4"/>
    <dgm:cxn modelId="{5880A852-143F-42CE-B2B9-5AC479959633}" type="presParOf" srcId="{3529BDDE-D6CC-4E89-85BA-E5F0904BEE1C}" destId="{6644FE52-B6DD-43C7-B8A2-7281AB97AE07}" srcOrd="0" destOrd="0" presId="urn:microsoft.com/office/officeart/2005/8/layout/hierarchy4"/>
    <dgm:cxn modelId="{474A1B52-7722-46A9-B0F5-DEA6D53D1A0B}" type="presParOf" srcId="{6644FE52-B6DD-43C7-B8A2-7281AB97AE07}" destId="{0F809345-2990-42B4-A05F-DAC5C40F9E6E}" srcOrd="0" destOrd="0" presId="urn:microsoft.com/office/officeart/2005/8/layout/hierarchy4"/>
    <dgm:cxn modelId="{78B65200-F30F-4295-AFD0-4648E274F046}" type="presParOf" srcId="{6644FE52-B6DD-43C7-B8A2-7281AB97AE07}" destId="{5AC30322-2B72-4F64-98BB-EF12AF2F0CDE}" srcOrd="1" destOrd="0" presId="urn:microsoft.com/office/officeart/2005/8/layout/hierarchy4"/>
    <dgm:cxn modelId="{C6352649-9813-4C09-8DD7-FA042BBC688F}" type="presParOf" srcId="{3529BDDE-D6CC-4E89-85BA-E5F0904BEE1C}" destId="{0DBE56D5-3146-446E-9301-F4179CC41B75}" srcOrd="1" destOrd="0" presId="urn:microsoft.com/office/officeart/2005/8/layout/hierarchy4"/>
    <dgm:cxn modelId="{540C50D4-2EE1-4F1C-BC7D-3B079F366CC3}" type="presParOf" srcId="{3529BDDE-D6CC-4E89-85BA-E5F0904BEE1C}" destId="{21D75038-851F-4457-99B1-CA596B4B96B3}" srcOrd="2" destOrd="0" presId="urn:microsoft.com/office/officeart/2005/8/layout/hierarchy4"/>
    <dgm:cxn modelId="{19B3AD62-2EAE-4657-8237-16C04A0CCC3E}" type="presParOf" srcId="{21D75038-851F-4457-99B1-CA596B4B96B3}" destId="{FD2D55B3-10BB-400A-A7F2-0985E6934E2F}" srcOrd="0" destOrd="0" presId="urn:microsoft.com/office/officeart/2005/8/layout/hierarchy4"/>
    <dgm:cxn modelId="{F3B8B27D-B247-48CE-96D7-60B893CF3A33}" type="presParOf" srcId="{21D75038-851F-4457-99B1-CA596B4B96B3}" destId="{FA9B99E5-5377-4C30-B2D3-854DB74C5319}" srcOrd="1" destOrd="0" presId="urn:microsoft.com/office/officeart/2005/8/layout/hierarchy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A73D10B-CCBE-46C1-A7B4-B7776128925D}">
      <dsp:nvSpPr>
        <dsp:cNvPr id="0" name=""/>
        <dsp:cNvSpPr/>
      </dsp:nvSpPr>
      <dsp:spPr>
        <a:xfrm>
          <a:off x="2448285" y="1656177"/>
          <a:ext cx="2497342" cy="149840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56210" tIns="156210" rIns="156210" bIns="156210" numCol="1" spcCol="1270" anchor="ctr" anchorCtr="0">
          <a:noAutofit/>
        </a:bodyPr>
        <a:lstStyle/>
        <a:p>
          <a:pPr marL="0" lvl="0" indent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4100" u="none" kern="1200" dirty="0"/>
            <a:t>اجتهد الطالب </a:t>
          </a:r>
          <a:r>
            <a:rPr lang="ar-SA" sz="4100" u="sng" kern="1200" dirty="0"/>
            <a:t>فهو </a:t>
          </a:r>
          <a:r>
            <a:rPr lang="ar-SA" sz="4100" kern="1200" dirty="0"/>
            <a:t>لا ييأس </a:t>
          </a:r>
        </a:p>
      </dsp:txBody>
      <dsp:txXfrm>
        <a:off x="2448285" y="1656177"/>
        <a:ext cx="2497342" cy="1498405"/>
      </dsp:txXfrm>
    </dsp:sp>
    <dsp:sp modelId="{82D0A37E-98A8-4ACC-865D-873672202A72}">
      <dsp:nvSpPr>
        <dsp:cNvPr id="0" name=""/>
        <dsp:cNvSpPr/>
      </dsp:nvSpPr>
      <dsp:spPr>
        <a:xfrm>
          <a:off x="720074" y="72003"/>
          <a:ext cx="2497342" cy="149840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56210" tIns="156210" rIns="156210" bIns="156210" numCol="1" spcCol="1270" anchor="ctr" anchorCtr="0">
          <a:noAutofit/>
        </a:bodyPr>
        <a:lstStyle/>
        <a:p>
          <a:pPr marL="0" lvl="0" indent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4100" u="sng" kern="1200" dirty="0"/>
            <a:t>أنت </a:t>
          </a:r>
          <a:r>
            <a:rPr lang="ar-SA" sz="4100" kern="1200" dirty="0"/>
            <a:t>مكافح</a:t>
          </a:r>
        </a:p>
      </dsp:txBody>
      <dsp:txXfrm>
        <a:off x="720074" y="72003"/>
        <a:ext cx="2497342" cy="1498405"/>
      </dsp:txXfrm>
    </dsp:sp>
    <dsp:sp modelId="{CE2CCF40-681A-4455-9FBE-969543EFBE10}">
      <dsp:nvSpPr>
        <dsp:cNvPr id="0" name=""/>
        <dsp:cNvSpPr/>
      </dsp:nvSpPr>
      <dsp:spPr>
        <a:xfrm>
          <a:off x="4320492" y="0"/>
          <a:ext cx="2497342" cy="149840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56210" tIns="156210" rIns="156210" bIns="156210" numCol="1" spcCol="1270" anchor="ctr" anchorCtr="0">
          <a:noAutofit/>
        </a:bodyPr>
        <a:lstStyle/>
        <a:p>
          <a:pPr marL="0" lvl="0" indent="0" algn="ctr" defTabSz="18224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4100" u="sng" kern="1200" dirty="0"/>
            <a:t>أنا </a:t>
          </a:r>
          <a:r>
            <a:rPr lang="ar-SA" sz="4100" kern="1200" dirty="0"/>
            <a:t>إيجابية</a:t>
          </a:r>
        </a:p>
      </dsp:txBody>
      <dsp:txXfrm>
        <a:off x="4320492" y="0"/>
        <a:ext cx="2497342" cy="149840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0213855-1374-4448-A9B6-4C1426B29F23}">
      <dsp:nvSpPr>
        <dsp:cNvPr id="0" name=""/>
        <dsp:cNvSpPr/>
      </dsp:nvSpPr>
      <dsp:spPr>
        <a:xfrm>
          <a:off x="523056" y="173"/>
          <a:ext cx="3094136" cy="18564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5260" tIns="175260" rIns="175260" bIns="175260" numCol="1" spcCol="1270" anchor="ctr" anchorCtr="0">
          <a:noAutofit/>
        </a:bodyPr>
        <a:lstStyle/>
        <a:p>
          <a:pPr marL="0" lvl="0" indent="0" algn="ctr" defTabSz="20447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4600" kern="1200"/>
            <a:t>ضمائر رفع أو نصب أو جر</a:t>
          </a:r>
          <a:endParaRPr lang="ar-SA" sz="4600" kern="1200" dirty="0"/>
        </a:p>
      </dsp:txBody>
      <dsp:txXfrm>
        <a:off x="523056" y="173"/>
        <a:ext cx="3094136" cy="1856482"/>
      </dsp:txXfrm>
    </dsp:sp>
    <dsp:sp modelId="{AF558ED0-AEC5-452F-B787-CB930F2E3D15}">
      <dsp:nvSpPr>
        <dsp:cNvPr id="0" name=""/>
        <dsp:cNvSpPr/>
      </dsp:nvSpPr>
      <dsp:spPr>
        <a:xfrm>
          <a:off x="3926606" y="173"/>
          <a:ext cx="3094136" cy="18564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5260" tIns="175260" rIns="175260" bIns="175260" numCol="1" spcCol="1270" anchor="ctr" anchorCtr="0">
          <a:noAutofit/>
        </a:bodyPr>
        <a:lstStyle/>
        <a:p>
          <a:pPr marL="0" lvl="0" indent="0" algn="ctr" defTabSz="20447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4600" kern="1200"/>
            <a:t>منفصل أو متصل</a:t>
          </a:r>
          <a:endParaRPr lang="ar-SA" sz="4600" kern="1200" dirty="0"/>
        </a:p>
      </dsp:txBody>
      <dsp:txXfrm>
        <a:off x="3926606" y="173"/>
        <a:ext cx="3094136" cy="1856482"/>
      </dsp:txXfrm>
    </dsp:sp>
    <dsp:sp modelId="{C4778B5C-BDEC-492E-83DA-974165021780}">
      <dsp:nvSpPr>
        <dsp:cNvPr id="0" name=""/>
        <dsp:cNvSpPr/>
      </dsp:nvSpPr>
      <dsp:spPr>
        <a:xfrm>
          <a:off x="2224831" y="2166069"/>
          <a:ext cx="3094136" cy="18564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5260" tIns="175260" rIns="175260" bIns="175260" numCol="1" spcCol="1270" anchor="ctr" anchorCtr="0">
          <a:noAutofit/>
        </a:bodyPr>
        <a:lstStyle/>
        <a:p>
          <a:pPr marL="0" lvl="0" indent="0" algn="ctr" defTabSz="20447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4600" kern="1200"/>
            <a:t>بارز أو مستتر</a:t>
          </a:r>
          <a:endParaRPr lang="ar-SA" sz="4600" kern="1200" dirty="0"/>
        </a:p>
      </dsp:txBody>
      <dsp:txXfrm>
        <a:off x="2224831" y="2166069"/>
        <a:ext cx="3094136" cy="1856482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F054981-FD3C-4C93-A241-46FE56139ACB}">
      <dsp:nvSpPr>
        <dsp:cNvPr id="0" name=""/>
        <dsp:cNvSpPr/>
      </dsp:nvSpPr>
      <dsp:spPr>
        <a:xfrm>
          <a:off x="523056" y="173"/>
          <a:ext cx="3094136" cy="18564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marL="0" lvl="0" indent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500" kern="1200" dirty="0" err="1"/>
            <a:t>نا</a:t>
          </a:r>
          <a:r>
            <a:rPr lang="ar-SA" sz="3500" kern="1200" dirty="0"/>
            <a:t> الفاعلين والياء</a:t>
          </a:r>
        </a:p>
        <a:p>
          <a:pPr marL="0" lvl="0" indent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500" kern="1200" dirty="0"/>
            <a:t>(ضميرا رفع ونصب وجر</a:t>
          </a:r>
          <a:r>
            <a:rPr lang="ar-SA" sz="3500" kern="1200" dirty="0" err="1"/>
            <a:t>)</a:t>
          </a:r>
          <a:endParaRPr lang="ar-SA" sz="3500" kern="1200" dirty="0"/>
        </a:p>
      </dsp:txBody>
      <dsp:txXfrm>
        <a:off x="523056" y="173"/>
        <a:ext cx="3094136" cy="1856482"/>
      </dsp:txXfrm>
    </dsp:sp>
    <dsp:sp modelId="{BB1564E8-D7ED-45FC-BFCA-F94BB0931E14}">
      <dsp:nvSpPr>
        <dsp:cNvPr id="0" name=""/>
        <dsp:cNvSpPr/>
      </dsp:nvSpPr>
      <dsp:spPr>
        <a:xfrm>
          <a:off x="3926606" y="173"/>
          <a:ext cx="3094136" cy="18564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marL="0" lvl="0" indent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500" kern="1200" dirty="0"/>
            <a:t>الألف والتاء والواو والنون</a:t>
          </a:r>
        </a:p>
        <a:p>
          <a:pPr marL="0" lvl="0" indent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500" kern="1200" dirty="0"/>
            <a:t>(ضمائر رفع</a:t>
          </a:r>
          <a:r>
            <a:rPr lang="ar-SA" sz="3500" kern="1200" dirty="0" err="1"/>
            <a:t>)</a:t>
          </a:r>
          <a:endParaRPr lang="ar-SA" sz="3500" kern="1200" dirty="0"/>
        </a:p>
      </dsp:txBody>
      <dsp:txXfrm>
        <a:off x="3926606" y="173"/>
        <a:ext cx="3094136" cy="1856482"/>
      </dsp:txXfrm>
    </dsp:sp>
    <dsp:sp modelId="{F397D891-EFDE-49F5-A2A3-0A4D376F16E7}">
      <dsp:nvSpPr>
        <dsp:cNvPr id="0" name=""/>
        <dsp:cNvSpPr/>
      </dsp:nvSpPr>
      <dsp:spPr>
        <a:xfrm>
          <a:off x="2224831" y="2166069"/>
          <a:ext cx="3094136" cy="185648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133350" tIns="133350" rIns="133350" bIns="133350" numCol="1" spcCol="1270" anchor="ctr" anchorCtr="0">
          <a:noAutofit/>
        </a:bodyPr>
        <a:lstStyle/>
        <a:p>
          <a:pPr marL="0" lvl="0" indent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500" kern="1200" dirty="0"/>
            <a:t>الكاف والهاء</a:t>
          </a:r>
        </a:p>
        <a:p>
          <a:pPr marL="0" lvl="0" indent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500" kern="1200" dirty="0"/>
            <a:t>(ضمائر نصب وجر</a:t>
          </a:r>
          <a:r>
            <a:rPr lang="ar-SA" sz="3500" kern="1200" dirty="0" err="1"/>
            <a:t>)</a:t>
          </a:r>
          <a:r>
            <a:rPr lang="ar-SA" sz="3500" kern="1200" dirty="0"/>
            <a:t> </a:t>
          </a:r>
        </a:p>
      </dsp:txBody>
      <dsp:txXfrm>
        <a:off x="2224831" y="2166069"/>
        <a:ext cx="3094136" cy="1856482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47A1FA8-31D4-478C-8D7A-6236C7FBDD7E}">
      <dsp:nvSpPr>
        <dsp:cNvPr id="0" name=""/>
        <dsp:cNvSpPr/>
      </dsp:nvSpPr>
      <dsp:spPr>
        <a:xfrm>
          <a:off x="3017519" y="491"/>
          <a:ext cx="4526280" cy="1915115"/>
        </a:xfrm>
        <a:prstGeom prst="rightArrow">
          <a:avLst>
            <a:gd name="adj1" fmla="val 75000"/>
            <a:gd name="adj2" fmla="val 50000"/>
          </a:avLst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955" tIns="20955" rIns="20955" bIns="20955" numCol="1" spcCol="1270" anchor="t" anchorCtr="0">
          <a:noAutofit/>
        </a:bodyPr>
        <a:lstStyle/>
        <a:p>
          <a:pPr marL="285750" lvl="1" indent="-285750" algn="r" defTabSz="14668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ar-SA" sz="3300" kern="1200" dirty="0" err="1"/>
            <a:t>أنا </a:t>
          </a:r>
          <a:r>
            <a:rPr lang="ar-SA" sz="3300" kern="1200" dirty="0"/>
            <a:t>– </a:t>
          </a:r>
          <a:r>
            <a:rPr lang="ar-SA" sz="3300" kern="1200" dirty="0" err="1"/>
            <a:t>نحن </a:t>
          </a:r>
          <a:r>
            <a:rPr lang="ar-SA" sz="3300" kern="1200" dirty="0"/>
            <a:t>– أنت  </a:t>
          </a:r>
          <a:r>
            <a:rPr lang="ar-SA" sz="3300" kern="1200" dirty="0" err="1"/>
            <a:t>وأنتِ </a:t>
          </a:r>
          <a:r>
            <a:rPr lang="ar-SA" sz="3300" kern="1200" dirty="0"/>
            <a:t>– </a:t>
          </a:r>
          <a:r>
            <a:rPr lang="ar-SA" sz="3300" kern="1200" dirty="0" err="1"/>
            <a:t>أنتما </a:t>
          </a:r>
          <a:r>
            <a:rPr lang="ar-SA" sz="3300" kern="1200" dirty="0"/>
            <a:t>– </a:t>
          </a:r>
          <a:r>
            <a:rPr lang="ar-SA" sz="3300" kern="1200" dirty="0" err="1"/>
            <a:t>أنتن </a:t>
          </a:r>
          <a:r>
            <a:rPr lang="ar-SA" sz="3300" kern="1200" dirty="0"/>
            <a:t>– هو </a:t>
          </a:r>
          <a:r>
            <a:rPr lang="ar-SA" sz="3300" kern="1200" dirty="0" err="1"/>
            <a:t>وهي </a:t>
          </a:r>
          <a:r>
            <a:rPr lang="ar-SA" sz="3300" kern="1200" dirty="0"/>
            <a:t>– هم و هن </a:t>
          </a:r>
        </a:p>
      </dsp:txBody>
      <dsp:txXfrm>
        <a:off x="3017519" y="239880"/>
        <a:ext cx="3808112" cy="1436337"/>
      </dsp:txXfrm>
    </dsp:sp>
    <dsp:sp modelId="{1A81BF46-B48F-4EC9-9F7F-C0512D2D92E4}">
      <dsp:nvSpPr>
        <dsp:cNvPr id="0" name=""/>
        <dsp:cNvSpPr/>
      </dsp:nvSpPr>
      <dsp:spPr>
        <a:xfrm>
          <a:off x="0" y="491"/>
          <a:ext cx="3017520" cy="1915115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0" lvl="0" indent="0" algn="ctr" defTabSz="28892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مرفوعة</a:t>
          </a:r>
        </a:p>
      </dsp:txBody>
      <dsp:txXfrm>
        <a:off x="93488" y="93979"/>
        <a:ext cx="2830544" cy="1728139"/>
      </dsp:txXfrm>
    </dsp:sp>
    <dsp:sp modelId="{329E4C14-31F6-49D5-A4D0-7E5770FA520F}">
      <dsp:nvSpPr>
        <dsp:cNvPr id="0" name=""/>
        <dsp:cNvSpPr/>
      </dsp:nvSpPr>
      <dsp:spPr>
        <a:xfrm>
          <a:off x="3017519" y="2107118"/>
          <a:ext cx="4526280" cy="1915115"/>
        </a:xfrm>
        <a:prstGeom prst="rightArrow">
          <a:avLst>
            <a:gd name="adj1" fmla="val 75000"/>
            <a:gd name="adj2" fmla="val 50000"/>
          </a:avLst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0955" tIns="20955" rIns="20955" bIns="20955" numCol="1" spcCol="1270" anchor="t" anchorCtr="0">
          <a:noAutofit/>
        </a:bodyPr>
        <a:lstStyle/>
        <a:p>
          <a:pPr marL="285750" lvl="1" indent="-285750" algn="r" defTabSz="146685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ar-SA" sz="3300" kern="1200" dirty="0" err="1"/>
            <a:t>إياي </a:t>
          </a:r>
          <a:r>
            <a:rPr lang="ar-SA" sz="3300" kern="1200" dirty="0"/>
            <a:t>– إياك وإياكِ-  </a:t>
          </a:r>
          <a:r>
            <a:rPr lang="ar-SA" sz="3300" kern="1200" dirty="0" err="1"/>
            <a:t>إياكما </a:t>
          </a:r>
          <a:r>
            <a:rPr lang="ar-SA" sz="3300" kern="1200" dirty="0"/>
            <a:t>– إياكم و </a:t>
          </a:r>
          <a:r>
            <a:rPr lang="ar-SA" sz="3300" kern="1200" dirty="0" err="1"/>
            <a:t>إياكن </a:t>
          </a:r>
          <a:r>
            <a:rPr lang="ar-SA" sz="3300" kern="1200" dirty="0"/>
            <a:t>–إياه </a:t>
          </a:r>
          <a:r>
            <a:rPr lang="ar-SA" sz="3300" kern="1200" dirty="0" err="1"/>
            <a:t>وإياها </a:t>
          </a:r>
          <a:r>
            <a:rPr lang="ar-SA" sz="3300" kern="1200" dirty="0"/>
            <a:t>– إياهم وإياهن</a:t>
          </a:r>
        </a:p>
      </dsp:txBody>
      <dsp:txXfrm>
        <a:off x="3017519" y="2346507"/>
        <a:ext cx="3808112" cy="1436337"/>
      </dsp:txXfrm>
    </dsp:sp>
    <dsp:sp modelId="{0CE9A338-7AE4-4ACF-8BA7-A470EF0BFA73}">
      <dsp:nvSpPr>
        <dsp:cNvPr id="0" name=""/>
        <dsp:cNvSpPr/>
      </dsp:nvSpPr>
      <dsp:spPr>
        <a:xfrm>
          <a:off x="0" y="2107118"/>
          <a:ext cx="3017520" cy="1915115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0" lvl="0" indent="0" algn="ctr" defTabSz="28892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6500" kern="1200" dirty="0"/>
            <a:t>منصوبة</a:t>
          </a:r>
        </a:p>
      </dsp:txBody>
      <dsp:txXfrm>
        <a:off x="93488" y="2200606"/>
        <a:ext cx="2830544" cy="1728139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59F7D87-D456-496A-8F42-47C437C59C94}">
      <dsp:nvSpPr>
        <dsp:cNvPr id="0" name=""/>
        <dsp:cNvSpPr/>
      </dsp:nvSpPr>
      <dsp:spPr>
        <a:xfrm>
          <a:off x="0" y="173202"/>
          <a:ext cx="7543800" cy="1076400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5260" tIns="175260" rIns="175260" bIns="175260" numCol="1" spcCol="1270" anchor="ctr" anchorCtr="0">
          <a:noAutofit/>
        </a:bodyPr>
        <a:lstStyle/>
        <a:p>
          <a:pPr marL="0" lvl="0" indent="0" algn="r" defTabSz="20447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4600" kern="1200" dirty="0" err="1"/>
            <a:t>البارز </a:t>
          </a:r>
          <a:r>
            <a:rPr lang="ar-SA" sz="4600" kern="1200" dirty="0"/>
            <a:t>: ما كان له صوره في اللفظ</a:t>
          </a:r>
        </a:p>
      </dsp:txBody>
      <dsp:txXfrm>
        <a:off x="52546" y="225748"/>
        <a:ext cx="7438708" cy="971308"/>
      </dsp:txXfrm>
    </dsp:sp>
    <dsp:sp modelId="{A8D41EE1-B991-472C-9CAF-016B302BB5D6}">
      <dsp:nvSpPr>
        <dsp:cNvPr id="0" name=""/>
        <dsp:cNvSpPr/>
      </dsp:nvSpPr>
      <dsp:spPr>
        <a:xfrm>
          <a:off x="0" y="1249602"/>
          <a:ext cx="7543800" cy="7617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39516" tIns="58420" rIns="327152" bIns="58420" numCol="1" spcCol="1270" anchor="t" anchorCtr="0">
          <a:noAutofit/>
        </a:bodyPr>
        <a:lstStyle/>
        <a:p>
          <a:pPr marL="285750" lvl="1" indent="-285750" algn="r" defTabSz="16002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ar-SA" sz="3600" kern="1200" dirty="0"/>
            <a:t>التاء في </a:t>
          </a:r>
          <a:r>
            <a:rPr lang="ar-SA" sz="3600" kern="1200" dirty="0" err="1"/>
            <a:t>قمت </a:t>
          </a:r>
          <a:r>
            <a:rPr lang="ar-SA" sz="3600" kern="1200" dirty="0"/>
            <a:t>/ الياء في </a:t>
          </a:r>
          <a:r>
            <a:rPr lang="ar-SA" sz="3600" kern="1200" dirty="0" err="1"/>
            <a:t>اكتبي </a:t>
          </a:r>
          <a:r>
            <a:rPr lang="ar-SA" sz="3600" kern="1200" dirty="0"/>
            <a:t>/ النون في يقمن </a:t>
          </a:r>
        </a:p>
      </dsp:txBody>
      <dsp:txXfrm>
        <a:off x="0" y="1249602"/>
        <a:ext cx="7543800" cy="761760"/>
      </dsp:txXfrm>
    </dsp:sp>
    <dsp:sp modelId="{971D801B-AA07-4E7E-953A-0B6BACB4F29D}">
      <dsp:nvSpPr>
        <dsp:cNvPr id="0" name=""/>
        <dsp:cNvSpPr/>
      </dsp:nvSpPr>
      <dsp:spPr>
        <a:xfrm>
          <a:off x="0" y="2011362"/>
          <a:ext cx="7543800" cy="1076400"/>
        </a:xfrm>
        <a:prstGeom prst="round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5260" tIns="175260" rIns="175260" bIns="175260" numCol="1" spcCol="1270" anchor="ctr" anchorCtr="0">
          <a:noAutofit/>
        </a:bodyPr>
        <a:lstStyle/>
        <a:p>
          <a:pPr marL="0" lvl="0" indent="0" algn="r" defTabSz="20447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4600" kern="1200" dirty="0"/>
            <a:t>المستتر: ما لم يكن له صورة في الكلام</a:t>
          </a:r>
        </a:p>
      </dsp:txBody>
      <dsp:txXfrm>
        <a:off x="52546" y="2063908"/>
        <a:ext cx="7438708" cy="971308"/>
      </dsp:txXfrm>
    </dsp:sp>
    <dsp:sp modelId="{9555EA92-5891-458E-8C1D-80A6F49EE3FD}">
      <dsp:nvSpPr>
        <dsp:cNvPr id="0" name=""/>
        <dsp:cNvSpPr/>
      </dsp:nvSpPr>
      <dsp:spPr>
        <a:xfrm>
          <a:off x="0" y="3087762"/>
          <a:ext cx="7543800" cy="76176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39516" tIns="58420" rIns="327152" bIns="58420" numCol="1" spcCol="1270" anchor="t" anchorCtr="0">
          <a:noAutofit/>
        </a:bodyPr>
        <a:lstStyle/>
        <a:p>
          <a:pPr marL="285750" lvl="1" indent="-285750" algn="r" defTabSz="1600200" rtl="1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"/>
          </a:pPr>
          <a:r>
            <a:rPr lang="ar-SA" sz="3600" kern="1200" dirty="0"/>
            <a:t>للمتكلم </a:t>
          </a:r>
          <a:r>
            <a:rPr lang="ar-SA" sz="3600" kern="1200" dirty="0" err="1"/>
            <a:t>مثل </a:t>
          </a:r>
          <a:r>
            <a:rPr lang="ar-SA" sz="3600" kern="1200" dirty="0"/>
            <a:t>: </a:t>
          </a:r>
          <a:r>
            <a:rPr lang="ar-SA" sz="3600" kern="1200" dirty="0" err="1"/>
            <a:t>أكتب </a:t>
          </a:r>
          <a:r>
            <a:rPr lang="ar-SA" sz="3600" kern="1200" dirty="0"/>
            <a:t>/ للغائب </a:t>
          </a:r>
          <a:r>
            <a:rPr lang="ar-SA" sz="3600" kern="1200" dirty="0" err="1"/>
            <a:t>مثل </a:t>
          </a:r>
          <a:r>
            <a:rPr lang="ar-SA" sz="3600" kern="1200" dirty="0"/>
            <a:t>: علي يكتب</a:t>
          </a:r>
        </a:p>
      </dsp:txBody>
      <dsp:txXfrm>
        <a:off x="0" y="3087762"/>
        <a:ext cx="7543800" cy="761760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2F628E1-2947-4D4A-AAD7-C9FF79CBD248}">
      <dsp:nvSpPr>
        <dsp:cNvPr id="0" name=""/>
        <dsp:cNvSpPr/>
      </dsp:nvSpPr>
      <dsp:spPr>
        <a:xfrm>
          <a:off x="3592100" y="1533034"/>
          <a:ext cx="91440" cy="701904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701904"/>
              </a:lnTo>
            </a:path>
          </a:pathLst>
        </a:custGeom>
        <a:noFill/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1188C92-7CFD-49D2-80AD-B3D1A1DD504B}">
      <dsp:nvSpPr>
        <dsp:cNvPr id="0" name=""/>
        <dsp:cNvSpPr/>
      </dsp:nvSpPr>
      <dsp:spPr>
        <a:xfrm>
          <a:off x="2431107" y="508"/>
          <a:ext cx="2413426" cy="1532525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shade val="85000"/>
                <a:satMod val="130000"/>
              </a:schemeClr>
            </a:gs>
            <a:gs pos="34000">
              <a:schemeClr val="accent1">
                <a:hueOff val="0"/>
                <a:satOff val="0"/>
                <a:lumOff val="0"/>
                <a:alphaOff val="0"/>
                <a:shade val="87000"/>
                <a:satMod val="125000"/>
              </a:schemeClr>
            </a:gs>
            <a:gs pos="70000">
              <a:schemeClr val="accent1">
                <a:hueOff val="0"/>
                <a:satOff val="0"/>
                <a:lumOff val="0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2700000" algn="br" rotWithShape="0">
            <a:srgbClr val="000000">
              <a:alpha val="6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EF40BA14-EB40-4023-A332-0B19D854FB5C}">
      <dsp:nvSpPr>
        <dsp:cNvPr id="0" name=""/>
        <dsp:cNvSpPr/>
      </dsp:nvSpPr>
      <dsp:spPr>
        <a:xfrm>
          <a:off x="2699265" y="255259"/>
          <a:ext cx="2413426" cy="153252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marL="0" lvl="0" indent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900" kern="1200" dirty="0"/>
            <a:t>تدل على معين بصورة حسية أو معنوية</a:t>
          </a:r>
        </a:p>
      </dsp:txBody>
      <dsp:txXfrm>
        <a:off x="2744151" y="300145"/>
        <a:ext cx="2323654" cy="1442753"/>
      </dsp:txXfrm>
    </dsp:sp>
    <dsp:sp modelId="{669343EA-7F43-4114-8213-11610D3DD1D3}">
      <dsp:nvSpPr>
        <dsp:cNvPr id="0" name=""/>
        <dsp:cNvSpPr/>
      </dsp:nvSpPr>
      <dsp:spPr>
        <a:xfrm>
          <a:off x="2431107" y="2234939"/>
          <a:ext cx="2413426" cy="1532525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85000"/>
                <a:satMod val="130000"/>
              </a:schemeClr>
            </a:gs>
            <a:gs pos="34000">
              <a:schemeClr val="accent2">
                <a:hueOff val="0"/>
                <a:satOff val="0"/>
                <a:lumOff val="0"/>
                <a:alphaOff val="0"/>
                <a:shade val="87000"/>
                <a:satMod val="125000"/>
              </a:schemeClr>
            </a:gs>
            <a:gs pos="70000">
              <a:schemeClr val="accent2">
                <a:hueOff val="0"/>
                <a:satOff val="0"/>
                <a:lumOff val="0"/>
                <a:alphaOff val="0"/>
                <a:tint val="100000"/>
                <a:shade val="90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>
          <a:outerShdw blurRad="38100" dist="25400" dir="2700000" algn="br" rotWithShape="0">
            <a:srgbClr val="000000">
              <a:alpha val="60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7ED51D9C-6431-4AFE-83EB-2AC685B42714}">
      <dsp:nvSpPr>
        <dsp:cNvPr id="0" name=""/>
        <dsp:cNvSpPr/>
      </dsp:nvSpPr>
      <dsp:spPr>
        <a:xfrm>
          <a:off x="2699265" y="2489690"/>
          <a:ext cx="2413426" cy="153252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marL="0" lvl="0" indent="0" algn="ctr" defTabSz="12890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2900" kern="1200" dirty="0"/>
            <a:t>ذا </a:t>
          </a:r>
          <a:r>
            <a:rPr lang="ar-SA" sz="2900" kern="1200" dirty="0" err="1"/>
            <a:t>وذه</a:t>
          </a:r>
          <a:r>
            <a:rPr lang="ar-SA" sz="2900" kern="1200" dirty="0"/>
            <a:t> / </a:t>
          </a:r>
          <a:r>
            <a:rPr lang="ar-SA" sz="2900" kern="1200" dirty="0" err="1"/>
            <a:t>ذان</a:t>
          </a:r>
          <a:r>
            <a:rPr lang="ar-SA" sz="2900" kern="1200" dirty="0"/>
            <a:t> </a:t>
          </a:r>
          <a:r>
            <a:rPr lang="ar-SA" sz="2900" kern="1200" dirty="0" err="1"/>
            <a:t>وذين</a:t>
          </a:r>
          <a:r>
            <a:rPr lang="ar-SA" sz="2900" kern="1200"/>
            <a:t> / </a:t>
          </a:r>
          <a:r>
            <a:rPr lang="ar-SA" sz="2900" kern="1200" dirty="0" err="1"/>
            <a:t>تان</a:t>
          </a:r>
          <a:r>
            <a:rPr lang="ar-SA" sz="2900" kern="1200" dirty="0"/>
            <a:t> وتين / أولاء وأولى / هنا </a:t>
          </a:r>
        </a:p>
      </dsp:txBody>
      <dsp:txXfrm>
        <a:off x="2744151" y="2534576"/>
        <a:ext cx="2323654" cy="1442753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835B277-8E19-4974-8310-D40CD2F318A1}">
      <dsp:nvSpPr>
        <dsp:cNvPr id="0" name=""/>
        <dsp:cNvSpPr/>
      </dsp:nvSpPr>
      <dsp:spPr>
        <a:xfrm>
          <a:off x="2784" y="1889"/>
          <a:ext cx="7538230" cy="190922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65000"/>
                <a:shade val="92000"/>
                <a:satMod val="130000"/>
              </a:schemeClr>
            </a:gs>
            <a:gs pos="45000">
              <a:schemeClr val="accent1">
                <a:hueOff val="0"/>
                <a:satOff val="0"/>
                <a:lumOff val="0"/>
                <a:alphaOff val="0"/>
                <a:tint val="60000"/>
                <a:shade val="99000"/>
                <a:satMod val="12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01930" tIns="201930" rIns="201930" bIns="201930" numCol="1" spcCol="1270" anchor="ctr" anchorCtr="0">
          <a:noAutofit/>
        </a:bodyPr>
        <a:lstStyle/>
        <a:p>
          <a:pPr marL="0" lvl="0" indent="0" algn="ctr" defTabSz="235585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5300" kern="1200" dirty="0"/>
            <a:t>ما يدل على معين بواسطة جملة تذكر بعده </a:t>
          </a:r>
        </a:p>
      </dsp:txBody>
      <dsp:txXfrm>
        <a:off x="58703" y="57808"/>
        <a:ext cx="7426392" cy="1797384"/>
      </dsp:txXfrm>
    </dsp:sp>
    <dsp:sp modelId="{0F809345-2990-42B4-A05F-DAC5C40F9E6E}">
      <dsp:nvSpPr>
        <dsp:cNvPr id="0" name=""/>
        <dsp:cNvSpPr/>
      </dsp:nvSpPr>
      <dsp:spPr>
        <a:xfrm>
          <a:off x="185670" y="2098629"/>
          <a:ext cx="3617193" cy="190922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65000"/>
                <a:shade val="92000"/>
                <a:satMod val="130000"/>
              </a:schemeClr>
            </a:gs>
            <a:gs pos="45000">
              <a:schemeClr val="accent2">
                <a:hueOff val="0"/>
                <a:satOff val="0"/>
                <a:lumOff val="0"/>
                <a:alphaOff val="0"/>
                <a:tint val="60000"/>
                <a:shade val="99000"/>
                <a:satMod val="12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29540" tIns="129540" rIns="129540" bIns="129540" numCol="1" spcCol="1270" anchor="ctr" anchorCtr="0">
          <a:noAutofit/>
        </a:bodyPr>
        <a:lstStyle/>
        <a:p>
          <a:pPr marL="0" lvl="0" indent="0" algn="ctr" defTabSz="15113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400" kern="1200" dirty="0"/>
            <a:t>من للعاقل وغير العاقل / ما لغير العاقل </a:t>
          </a:r>
        </a:p>
      </dsp:txBody>
      <dsp:txXfrm>
        <a:off x="241589" y="2154548"/>
        <a:ext cx="3505355" cy="1797384"/>
      </dsp:txXfrm>
    </dsp:sp>
    <dsp:sp modelId="{FD2D55B3-10BB-400A-A7F2-0985E6934E2F}">
      <dsp:nvSpPr>
        <dsp:cNvPr id="0" name=""/>
        <dsp:cNvSpPr/>
      </dsp:nvSpPr>
      <dsp:spPr>
        <a:xfrm>
          <a:off x="3923822" y="2111612"/>
          <a:ext cx="3617193" cy="190922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65000"/>
                <a:shade val="92000"/>
                <a:satMod val="130000"/>
              </a:schemeClr>
            </a:gs>
            <a:gs pos="45000">
              <a:schemeClr val="accent2">
                <a:hueOff val="0"/>
                <a:satOff val="0"/>
                <a:lumOff val="0"/>
                <a:alphaOff val="0"/>
                <a:tint val="60000"/>
                <a:shade val="99000"/>
                <a:satMod val="12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129540" tIns="129540" rIns="129540" bIns="129540" numCol="1" spcCol="1270" anchor="ctr" anchorCtr="0">
          <a:noAutofit/>
        </a:bodyPr>
        <a:lstStyle/>
        <a:p>
          <a:pPr marL="0" lvl="0" indent="0" algn="ctr" defTabSz="1511300" rtl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ar-SA" sz="3400" kern="1200"/>
            <a:t>الذي / اللذان واللذين / الذين / التي / اللتان واللتين / اللاتي واللائي</a:t>
          </a:r>
          <a:endParaRPr lang="ar-SA" sz="3400" kern="1200" dirty="0"/>
        </a:p>
      </dsp:txBody>
      <dsp:txXfrm>
        <a:off x="3979741" y="2167531"/>
        <a:ext cx="3505355" cy="179738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hierarchy4">
  <dgm:title val=""/>
  <dgm:desc val=""/>
  <dgm:catLst>
    <dgm:cat type="hierarchy" pri="4000"/>
    <dgm:cat type="list" pri="24000"/>
    <dgm:cat type="relationship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Name0">
    <dgm:varLst>
      <dgm:chPref val="1"/>
      <dgm:dir/>
      <dgm:animOne val="branch"/>
      <dgm:animLvl val="lvl"/>
      <dgm:resizeHandles/>
    </dgm:varLst>
    <dgm:choose name="Name1">
      <dgm:if name="Name2" func="var" arg="dir" op="equ" val="norm">
        <dgm:alg type="lin">
          <dgm:param type="linDir" val="fromL"/>
          <dgm:param type="nodeVertAlign" val="t"/>
        </dgm:alg>
      </dgm:if>
      <dgm:else name="Name3">
        <dgm:alg type="lin">
          <dgm:param type="linDir" val="fromR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vertOne" refType="w"/>
      <dgm:constr type="w" for="des" forName="horzOne" refType="w"/>
      <dgm:constr type="w" for="des" forName="txOne" refType="w"/>
      <dgm:constr type="w" for="des" forName="vertTwo" refType="w"/>
      <dgm:constr type="w" for="des" forName="horzTwo" refType="w"/>
      <dgm:constr type="w" for="des" forName="txTwo" refType="w"/>
      <dgm:constr type="w" for="des" forName="vertThree" refType="w"/>
      <dgm:constr type="w" for="des" forName="horzThree" refType="w"/>
      <dgm:constr type="w" for="des" forName="txThree" refType="w"/>
      <dgm:constr type="w" for="des" forName="vertFour" refType="w"/>
      <dgm:constr type="w" for="des" forName="horzFour" refType="w"/>
      <dgm:constr type="w" for="des" forName="txFour" refType="w"/>
      <dgm:constr type="h" for="des" ptType="node" op="equ"/>
      <dgm:constr type="h" for="des" forName="txOne" refType="h"/>
      <dgm:constr type="userH" for="des" ptType="node" refType="h" refFor="des" refForName="txOne"/>
      <dgm:constr type="primFontSz" for="des" forName="txOne" val="65"/>
      <dgm:constr type="primFontSz" for="des" forName="txTwo" val="65"/>
      <dgm:constr type="primFontSz" for="des" forName="txTwo" refType="primFontSz" refFor="des" refForName="txOne" op="lte"/>
      <dgm:constr type="primFontSz" for="des" forName="txThree" val="65"/>
      <dgm:constr type="primFontSz" for="des" forName="txThree" refType="primFontSz" refFor="des" refForName="txOne" op="lte"/>
      <dgm:constr type="primFontSz" for="des" forName="txThree" refType="primFontSz" refFor="des" refForName="txTwo" op="lte"/>
      <dgm:constr type="primFontSz" for="des" forName="txFour" val="65"/>
      <dgm:constr type="primFontSz" for="des" forName="txFour" refType="primFontSz" refFor="des" refForName="txOne" op="lte"/>
      <dgm:constr type="primFontSz" for="des" forName="txFour" refType="primFontSz" refFor="des" refForName="txTwo" op="lte"/>
      <dgm:constr type="primFontSz" for="des" forName="txFour" refType="primFontSz" refFor="des" refForName="txThree" op="lte"/>
      <dgm:constr type="w" for="des" forName="sibSpaceOne" refType="w" fact="0.168"/>
      <dgm:constr type="w" for="des" forName="sibSpaceTwo" refType="w" refFor="des" refForName="sibSpaceOne" op="equ" fact="0.5"/>
      <dgm:constr type="w" for="des" forName="sibSpaceThree" refType="w" refFor="des" refForName="sibSpaceTwo" op="equ" fact="0.5"/>
      <dgm:constr type="w" for="des" forName="sibSpaceFour" refType="w" refFor="des" refForName="sibSpaceThree" op="equ" fact="0.5"/>
      <dgm:constr type="h" for="des" forName="parTransOne" refType="w" fact="0.056"/>
      <dgm:constr type="h" for="des" forName="parTransTwo" refType="h" refFor="des" refForName="parTransOne" op="equ"/>
      <dgm:constr type="h" for="des" forName="parTransThree" refType="h" refFor="des" refForName="parTransTwo" op="equ"/>
      <dgm:constr type="h" for="des" forName="parTransFour" refType="h" refFor="des" refForName="parTransThree" op="equ"/>
    </dgm:constrLst>
    <dgm:ruleLst/>
    <dgm:forEach name="Name4" axis="ch" ptType="node">
      <dgm:layoutNode name="vertOne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txOne" refType="w" refFor="ch" refForName="horzOne" op="gte"/>
        </dgm:constrLst>
        <dgm:ruleLst/>
        <dgm:layoutNode name="txOne" styleLbl="node0">
          <dgm:varLst>
            <dgm:chPref val="3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self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5">
          <dgm:if name="Name6" axis="des" ptType="node" func="cnt" op="gt" val="0">
            <dgm:layoutNode name="parTrans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if>
          <dgm:else name="Name7"/>
        </dgm:choose>
        <dgm:layoutNode name="horzOne">
          <dgm:choose name="Name8">
            <dgm:if name="Name9" func="var" arg="dir" op="equ" val="norm">
              <dgm:alg type="lin">
                <dgm:param type="linDir" val="fromL"/>
                <dgm:param type="nodeVertAlign" val="t"/>
              </dgm:alg>
            </dgm:if>
            <dgm:else name="Name10">
              <dgm:alg type="lin">
                <dgm:param type="linDir" val="fromR"/>
                <dgm:param type="nodeVertAlign" val="t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>
            <dgm:rule type="w" val="INF" fact="NaN" max="NaN"/>
          </dgm:ruleLst>
          <dgm:forEach name="Name11" axis="ch" ptType="node">
            <dgm:layoutNode name="vertTwo">
              <dgm:alg type="lin">
                <dgm:param type="linDir" val="fromT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xTwo" refType="w" refFor="ch" refForName="horzTwo" op="gte"/>
              </dgm:constrLst>
              <dgm:ruleLst/>
              <dgm:layoutNode name="txTwo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userH"/>
                  <dgm:constr type="h" refType="userH"/>
                  <dgm:constr type="tMarg" refType="primFontSz" fact="0.3"/>
                  <dgm:constr type="bMarg" refType="primFontSz" fact="0.3"/>
                  <dgm:constr type="lMarg" refType="primFontSz" fact="0.3"/>
                  <dgm:constr type="rMarg" refType="primFontSz" fact="0.3"/>
                </dgm:constrLst>
                <dgm:ruleLst>
                  <dgm:rule type="primFontSz" val="5" fact="NaN" max="NaN"/>
                </dgm:ruleLst>
              </dgm:layoutNode>
              <dgm:choose name="Name12">
                <dgm:if name="Name13" axis="des" ptType="node" func="cnt" op="gt" val="0">
                  <dgm:layoutNode name="parTrans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if>
                <dgm:else name="Name14"/>
              </dgm:choose>
              <dgm:layoutNode name="horzTwo">
                <dgm:choose name="Name15">
                  <dgm:if name="Name16" func="var" arg="dir" op="equ" val="norm">
                    <dgm:alg type="lin">
                      <dgm:param type="linDir" val="fromL"/>
                      <dgm:param type="nodeVertAlign" val="t"/>
                    </dgm:alg>
                  </dgm:if>
                  <dgm:else name="Name17">
                    <dgm:alg type="lin">
                      <dgm:param type="linDir" val="fromR"/>
                      <dgm:param type="nodeVertAlign" val="t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>
                  <dgm:rule type="w" val="INF" fact="NaN" max="NaN"/>
                </dgm:ruleLst>
                <dgm:forEach name="Name18" axis="ch" ptType="node">
                  <dgm:layoutNode name="vertThree">
                    <dgm:alg type="lin">
                      <dgm:param type="linDir" val="fromT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txThree" refType="w" refFor="ch" refForName="horzThree" op="gte"/>
                    </dgm:constrLst>
                    <dgm:ruleLst/>
                    <dgm:layoutNode name="txThree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userH"/>
                        <dgm:constr type="h" refType="userH"/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choose name="Name19">
                      <dgm:if name="Name20" axis="des" ptType="node" func="cnt" op="gt" val="0">
                        <dgm:layoutNode name="parTrans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if>
                      <dgm:else name="Name21"/>
                    </dgm:choose>
                    <dgm:layoutNode name="horzThree">
                      <dgm:choose name="Name22">
                        <dgm:if name="Name23" func="var" arg="dir" op="equ" val="norm">
                          <dgm:alg type="lin">
                            <dgm:param type="linDir" val="fromL"/>
                            <dgm:param type="nodeVertAlign" val="t"/>
                          </dgm:alg>
                        </dgm:if>
                        <dgm:else name="Name24">
                          <dgm:alg type="lin">
                            <dgm:param type="linDir" val="fromR"/>
                            <dgm:param type="nodeVertAlign" val="t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>
                        <dgm:rule type="w" val="INF" fact="NaN" max="NaN"/>
                      </dgm:ruleLst>
                      <dgm:forEach name="repeat" axis="ch" ptType="node">
                        <dgm:layoutNode name="vertFour">
                          <dgm:varLst>
                            <dgm:chPref val="3"/>
                          </dgm:varLst>
                          <dgm:alg type="lin">
                            <dgm:param type="linDir" val="fromT"/>
                          </dgm:alg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w" for="ch" forName="txFour" refType="w" refFor="ch" refForName="horzFour" op="gte"/>
                          </dgm:constrLst>
                          <dgm:ruleLst/>
                          <dgm:layoutNode name="txFour">
                            <dgm:varLst>
                              <dgm:chPref val="3"/>
                            </dgm:varLst>
                            <dgm:alg type="tx"/>
                            <dgm:shape xmlns:r="http://schemas.openxmlformats.org/officeDocument/2006/relationships" type="roundRect" r:blip="">
                              <dgm:adjLst>
                                <dgm:adj idx="1" val="0.1"/>
                              </dgm:adjLst>
                            </dgm:shape>
                            <dgm:presOf axis="self"/>
                            <dgm:constrLst>
                              <dgm:constr type="userH"/>
                              <dgm:constr type="h" refType="userH"/>
                              <dgm:constr type="tMarg" refType="primFontSz" fact="0.3"/>
                              <dgm:constr type="bMarg" refType="primFontSz" fact="0.3"/>
                              <dgm:constr type="lMarg" refType="primFontSz" fact="0.3"/>
                              <dgm:constr type="rMarg" refType="primFontSz" fact="0.3"/>
                            </dgm:constrLst>
                            <dgm:ruleLst>
                              <dgm:rule type="primFontSz" val="5" fact="NaN" max="NaN"/>
                            </dgm:ruleLst>
                          </dgm:layoutNode>
                          <dgm:choose name="Name25">
                            <dgm:if name="Name26" axis="des" ptType="node" func="cnt" op="gt" val="0">
                              <dgm:layoutNode name="parTrans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if>
                            <dgm:else name="Name27"/>
                          </dgm:choose>
                          <dgm:layoutNode name="horzFour">
                            <dgm:choose name="Name28">
                              <dgm:if name="Name29" func="var" arg="dir" op="equ" val="norm">
                                <dgm:alg type="lin">
                                  <dgm:param type="linDir" val="fromL"/>
                                  <dgm:param type="nodeVertAlign" val="t"/>
                                </dgm:alg>
                              </dgm:if>
                              <dgm:else name="Name30">
                                <dgm:alg type="lin">
                                  <dgm:param type="linDir" val="fromR"/>
                                  <dgm:param type="nodeVertAlign" val="t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>
                              <dgm:rule type="w" val="INF" fact="NaN" max="NaN"/>
                            </dgm:ruleLst>
                            <dgm:forEach name="Name31" ref="repeat"/>
                          </dgm:layoutNode>
                        </dgm:layoutNode>
                        <dgm:choose name="Name32">
                          <dgm:if name="Name33" axis="self" ptType="node" func="revPos" op="gte" val="2">
                            <dgm:forEach name="Name34" axis="followSib" ptType="sibTrans" cnt="1">
                              <dgm:layoutNode name="sibSpaceFour">
                                <dgm:alg type="sp"/>
                                <dgm:shape xmlns:r="http://schemas.openxmlformats.org/officeDocument/2006/relationships" r:blip="">
                                  <dgm:adjLst/>
                                </dgm:shape>
                                <dgm:presOf/>
                                <dgm:constrLst/>
                                <dgm:ruleLst/>
                              </dgm:layoutNode>
                            </dgm:forEach>
                          </dgm:if>
                          <dgm:else name="Name35"/>
                        </dgm:choose>
                      </dgm:forEach>
                    </dgm:layoutNode>
                  </dgm:layoutNode>
                  <dgm:choose name="Name36">
                    <dgm:if name="Name37" axis="self" ptType="node" func="revPos" op="gte" val="2">
                      <dgm:forEach name="Name38" axis="followSib" ptType="sibTrans" cnt="1">
                        <dgm:layoutNode name="sibSpaceThree">
                          <dgm:alg type="sp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/>
                          <dgm:ruleLst/>
                        </dgm:layoutNode>
                      </dgm:forEach>
                    </dgm:if>
                    <dgm:else name="Name39"/>
                  </dgm:choose>
                </dgm:forEach>
              </dgm:layoutNode>
            </dgm:layoutNode>
            <dgm:choose name="Name40">
              <dgm:if name="Name41" axis="self" ptType="node" func="revPos" op="gte" val="2">
                <dgm:forEach name="Name42" axis="followSib" ptType="sibTrans" cnt="1">
                  <dgm:layoutNode name="sibSpaceTwo">
                    <dgm:alg type="sp"/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</dgm:layoutNode>
                </dgm:forEach>
              </dgm:if>
              <dgm:else name="Name43"/>
            </dgm:choose>
          </dgm:forEach>
        </dgm:layoutNode>
      </dgm:layoutNode>
      <dgm:choose name="Name44">
        <dgm:if name="Name45" axis="self" ptType="node" func="revPos" op="gte" val="2">
          <dgm:forEach name="Name46" axis="followSib" ptType="sibTrans" cnt="1">
            <dgm:layoutNode name="sibSpaceOn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if>
        <dgm:else name="Name47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758952"/>
            <a:ext cx="75438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25038" y="4455621"/>
            <a:ext cx="75438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ar-SA"/>
              <a:t>انقر لتحرير نمط العنوان الثانوي الرئيسي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12399713"/>
      </p:ext>
    </p:extLst>
  </p:cSld>
  <p:clrMapOvr>
    <a:masterClrMapping/>
  </p:clrMapOvr>
  <p:transition spd="med">
    <p:fade thruBlk="1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209879381"/>
      </p:ext>
    </p:extLst>
  </p:cSld>
  <p:clrMapOvr>
    <a:masterClrMapping/>
  </p:clrMapOvr>
  <p:transition spd="med">
    <p:fade thruBlk="1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412302"/>
            <a:ext cx="1971675" cy="5759898"/>
          </a:xfrm>
        </p:spPr>
        <p:txBody>
          <a:bodyPr vert="eaVert"/>
          <a:lstStyle/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412302"/>
            <a:ext cx="5800725" cy="5759898"/>
          </a:xfrm>
        </p:spPr>
        <p:txBody>
          <a:bodyPr vert="eaVert" lIns="45720" tIns="0" rIns="45720" bIns="0"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760535329"/>
      </p:ext>
    </p:extLst>
  </p:cSld>
  <p:clrMapOvr>
    <a:masterClrMapping/>
  </p:clrMapOvr>
  <p:transition spd="med">
    <p:fade thruBlk="1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80810784"/>
      </p:ext>
    </p:extLst>
  </p:cSld>
  <p:clrMapOvr>
    <a:masterClrMapping/>
  </p:clrMapOvr>
  <p:transition spd="med">
    <p:fade thruBlk="1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عنوان المقطع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758952"/>
            <a:ext cx="75438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4453128"/>
            <a:ext cx="75438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  <p:cxnSp>
        <p:nvCxnSpPr>
          <p:cNvPr id="9" name="Straight Connector 8"/>
          <p:cNvCxnSpPr/>
          <p:nvPr/>
        </p:nvCxnSpPr>
        <p:spPr>
          <a:xfrm>
            <a:off x="905744" y="4343400"/>
            <a:ext cx="740664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70324469"/>
      </p:ext>
    </p:extLst>
  </p:cSld>
  <p:clrMapOvr>
    <a:masterClrMapping/>
  </p:clrMapOvr>
  <p:transition spd="med">
    <p:fade thruBlk="1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22960" y="1845735"/>
            <a:ext cx="3703320" cy="4023359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440" y="1845735"/>
            <a:ext cx="3703320" cy="4023360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2530474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</p:spPr>
        <p:txBody>
          <a:bodyPr/>
          <a:lstStyle/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6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22960" y="2582335"/>
            <a:ext cx="3703320" cy="3286760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63440" y="1846052"/>
            <a:ext cx="370332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2582334"/>
            <a:ext cx="3703320" cy="3286760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60796965"/>
      </p:ext>
    </p:extLst>
  </p:cSld>
  <p:clrMapOvr>
    <a:masterClrMapping/>
  </p:clrMapOvr>
  <p:transition spd="med">
    <p:fade thruBlk="1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46745789"/>
      </p:ext>
    </p:extLst>
  </p:cSld>
  <p:clrMapOvr>
    <a:masterClrMapping/>
  </p:clrMapOvr>
  <p:transition spd="med">
    <p:fade thruBlk="1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82" y="6400800"/>
            <a:ext cx="9141619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2" y="633431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26870424"/>
      </p:ext>
    </p:extLst>
  </p:cSld>
  <p:clrMapOvr>
    <a:masterClrMapping/>
  </p:clrMapOvr>
  <p:transition spd="med">
    <p:fade thruBlk="1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محتوى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3" y="0"/>
            <a:ext cx="303809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3030053" y="0"/>
            <a:ext cx="48006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594359"/>
            <a:ext cx="24003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00450" y="731520"/>
            <a:ext cx="4869180" cy="5257800"/>
          </a:xfrm>
        </p:spPr>
        <p:txBody>
          <a:bodyPr/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926080"/>
            <a:ext cx="24003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49134" y="6459786"/>
            <a:ext cx="1963883" cy="365125"/>
          </a:xfrm>
        </p:spPr>
        <p:txBody>
          <a:bodyPr/>
          <a:lstStyle>
            <a:lvl1pPr algn="l">
              <a:defRPr/>
            </a:lvl1pPr>
          </a:lstStyle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600450" y="6459786"/>
            <a:ext cx="348615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1548329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مع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9141619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2" y="4915076"/>
            <a:ext cx="9141619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2960" y="5074920"/>
            <a:ext cx="7589520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" y="0"/>
            <a:ext cx="9143989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/>
              <a:t>انقر فوق الأيقونة لإضافة صورة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22960" y="5907024"/>
            <a:ext cx="7589520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/>
              <a:t>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6056350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6400800"/>
            <a:ext cx="9144001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9144001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22960" y="286604"/>
            <a:ext cx="75438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ar-SA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22959" y="1845734"/>
            <a:ext cx="7543801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ar-SA"/>
              <a:t>تحرير أنماط النص الرئيسي</a:t>
            </a:r>
          </a:p>
          <a:p>
            <a:pPr lvl="1"/>
            <a:r>
              <a:rPr lang="ar-SA"/>
              <a:t>المستوى الثاني</a:t>
            </a:r>
          </a:p>
          <a:p>
            <a:pPr lvl="2"/>
            <a:r>
              <a:rPr lang="ar-SA"/>
              <a:t>المستوى الثالث</a:t>
            </a:r>
          </a:p>
          <a:p>
            <a:pPr lvl="3"/>
            <a:r>
              <a:rPr lang="ar-SA"/>
              <a:t>المستوى الرابع</a:t>
            </a:r>
          </a:p>
          <a:p>
            <a:pPr lvl="4"/>
            <a:r>
              <a:rPr lang="ar-SA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1" y="6459786"/>
            <a:ext cx="18542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24750DA9-2E45-4D3D-9D08-AC1055AA4309}" type="datetimeFigureOut">
              <a:rPr lang="ar-SA" smtClean="0"/>
              <a:pPr/>
              <a:t>18/07/38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764639" y="6459786"/>
            <a:ext cx="361710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425344" y="6459786"/>
            <a:ext cx="98401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B0CE82F3-6A43-41A2-B0E9-69CFC0E125DC}" type="slidenum">
              <a:rPr lang="ar-SA" smtClean="0"/>
              <a:pPr/>
              <a:t>‹#›</a:t>
            </a:fld>
            <a:endParaRPr lang="ar-SA"/>
          </a:p>
        </p:txBody>
      </p:sp>
      <p:cxnSp>
        <p:nvCxnSpPr>
          <p:cNvPr id="10" name="Straight Connector 9"/>
          <p:cNvCxnSpPr/>
          <p:nvPr/>
        </p:nvCxnSpPr>
        <p:spPr>
          <a:xfrm>
            <a:off x="895149" y="1737845"/>
            <a:ext cx="74752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7133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3" r:id="rId1"/>
    <p:sldLayoutId id="2147483974" r:id="rId2"/>
    <p:sldLayoutId id="2147483975" r:id="rId3"/>
    <p:sldLayoutId id="2147483976" r:id="rId4"/>
    <p:sldLayoutId id="2147483977" r:id="rId5"/>
    <p:sldLayoutId id="2147483978" r:id="rId6"/>
    <p:sldLayoutId id="2147483979" r:id="rId7"/>
    <p:sldLayoutId id="2147483980" r:id="rId8"/>
    <p:sldLayoutId id="2147483981" r:id="rId9"/>
    <p:sldLayoutId id="2147483982" r:id="rId10"/>
    <p:sldLayoutId id="2147483983" r:id="rId11"/>
  </p:sldLayoutIdLst>
  <p:transition spd="med">
    <p:fade thruBlk="1"/>
  </p:transition>
  <p:txStyles>
    <p:titleStyle>
      <a:lvl1pPr algn="l" defTabSz="914400" rtl="1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r" defTabSz="914400" rtl="1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r" defTabSz="914400" rtl="1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عنوان 3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ar-SA" sz="6000" dirty="0"/>
              <a:t>الوحدة الثالثة</a:t>
            </a:r>
          </a:p>
        </p:txBody>
      </p:sp>
      <p:sp>
        <p:nvSpPr>
          <p:cNvPr id="5" name="عنوان فرعي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ar-SA" dirty="0"/>
              <a:t>الضمائر والأسماء الموصولة وأسماء الإشارة</a:t>
            </a:r>
          </a:p>
        </p:txBody>
      </p:sp>
    </p:spTree>
    <p:extLst>
      <p:ext uri="{BB962C8B-B14F-4D97-AF65-F5344CB8AC3E}">
        <p14:creationId xmlns:p14="http://schemas.microsoft.com/office/powerpoint/2010/main" val="2301050949"/>
      </p:ext>
    </p:extLst>
  </p:cSld>
  <p:clrMapOvr>
    <a:masterClrMapping/>
  </p:clrMapOvr>
  <p:transition spd="med">
    <p:fade thruBlk="1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187624" y="764704"/>
            <a:ext cx="7498080" cy="2016224"/>
          </a:xfrm>
        </p:spPr>
        <p:txBody>
          <a:bodyPr>
            <a:normAutofit fontScale="90000"/>
          </a:bodyPr>
          <a:lstStyle/>
          <a:p>
            <a:pPr algn="ctr"/>
            <a:r>
              <a:rPr lang="ar-SA" sz="4400" dirty="0" err="1"/>
              <a:t>الضمائر :</a:t>
            </a:r>
            <a:br>
              <a:rPr lang="ar-SA" sz="4400" dirty="0"/>
            </a:br>
            <a:r>
              <a:rPr lang="ar-SA" sz="4400" dirty="0"/>
              <a:t>ما يكنى </a:t>
            </a:r>
            <a:r>
              <a:rPr lang="ar-SA" sz="4400" dirty="0" err="1"/>
              <a:t>به</a:t>
            </a:r>
            <a:r>
              <a:rPr lang="ar-SA" sz="4400" dirty="0"/>
              <a:t> عن متكلم أو مخاطب أو غائب ويقوم مقامه</a:t>
            </a:r>
            <a:br>
              <a:rPr lang="ar-SA" sz="4400" dirty="0"/>
            </a:br>
            <a:endParaRPr lang="ar-SA" dirty="0"/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121570720"/>
              </p:ext>
            </p:extLst>
          </p:nvPr>
        </p:nvGraphicFramePr>
        <p:xfrm>
          <a:off x="971600" y="2420888"/>
          <a:ext cx="7499350" cy="3251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med"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BA73D10B-CCBE-46C1-A7B4-B7776128925D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4">
                                            <p:graphicEl>
                                              <a:dgm id="{BA73D10B-CCBE-46C1-A7B4-B7776128925D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82D0A37E-98A8-4ACC-865D-873672202A72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4">
                                            <p:graphicEl>
                                              <a:dgm id="{82D0A37E-98A8-4ACC-865D-873672202A72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E2CCF40-681A-4455-9FBE-969543EFBE1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4">
                                            <p:graphicEl>
                                              <a:dgm id="{CE2CCF40-681A-4455-9FBE-969543EFBE1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أنواع الضمائر</a:t>
            </a: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20324911"/>
              </p:ext>
            </p:extLst>
          </p:nvPr>
        </p:nvGraphicFramePr>
        <p:xfrm>
          <a:off x="822325" y="1846263"/>
          <a:ext cx="75438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med"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10213855-1374-4448-A9B6-4C1426B29F23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4">
                                            <p:graphicEl>
                                              <a:dgm id="{10213855-1374-4448-A9B6-4C1426B29F23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AF558ED0-AEC5-452F-B787-CB930F2E3D15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4">
                                            <p:graphicEl>
                                              <a:dgm id="{AF558ED0-AEC5-452F-B787-CB930F2E3D15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dgm id="{C4778B5C-BDEC-492E-83DA-974165021780}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4">
                                            <p:graphicEl>
                                              <a:dgm id="{C4778B5C-BDEC-492E-83DA-974165021780}"/>
                                            </p:graphic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Sub>
          <a:bldDgm bld="one"/>
        </p:bldSub>
      </p:bldGraphic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الضمائر المتصلة</a:t>
            </a:r>
          </a:p>
        </p:txBody>
      </p:sp>
      <p:graphicFrame>
        <p:nvGraphicFramePr>
          <p:cNvPr id="7" name="عنصر نائب للمحتوى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02774845"/>
              </p:ext>
            </p:extLst>
          </p:nvPr>
        </p:nvGraphicFramePr>
        <p:xfrm>
          <a:off x="822325" y="1846263"/>
          <a:ext cx="75438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med"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7" grpId="0">
        <p:bldAsOne/>
      </p:bldGraphic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822325" y="260648"/>
            <a:ext cx="7543800" cy="1450757"/>
          </a:xfrm>
        </p:spPr>
        <p:txBody>
          <a:bodyPr/>
          <a:lstStyle/>
          <a:p>
            <a:r>
              <a:rPr lang="ar-SA" dirty="0"/>
              <a:t>الضمائر المنفصلة</a:t>
            </a: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11856895"/>
              </p:ext>
            </p:extLst>
          </p:nvPr>
        </p:nvGraphicFramePr>
        <p:xfrm>
          <a:off x="822325" y="1846263"/>
          <a:ext cx="75438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med"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AsOne/>
      </p:bldGraphic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الضميران البارز والمستتر</a:t>
            </a: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20439485"/>
              </p:ext>
            </p:extLst>
          </p:nvPr>
        </p:nvGraphicFramePr>
        <p:xfrm>
          <a:off x="822325" y="1846263"/>
          <a:ext cx="75438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med"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AsOne/>
      </p:bldGraphic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أسماء الإشارة</a:t>
            </a: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51613192"/>
              </p:ext>
            </p:extLst>
          </p:nvPr>
        </p:nvGraphicFramePr>
        <p:xfrm>
          <a:off x="822325" y="1846263"/>
          <a:ext cx="75438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med"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AsOne/>
      </p:bldGraphic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dirty="0"/>
              <a:t>الأسماء الموصولة</a:t>
            </a:r>
          </a:p>
        </p:txBody>
      </p:sp>
      <p:graphicFrame>
        <p:nvGraphicFramePr>
          <p:cNvPr id="4" name="عنصر نائب للمحتوى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08769786"/>
              </p:ext>
            </p:extLst>
          </p:nvPr>
        </p:nvGraphicFramePr>
        <p:xfrm>
          <a:off x="822325" y="1846263"/>
          <a:ext cx="7543800" cy="402272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ransition spd="med">
    <p:fade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Graphic spid="4" grpId="0">
        <p:bldAsOne/>
      </p:bldGraphic>
    </p:bldLst>
  </p:timing>
</p:sld>
</file>

<file path=ppt/theme/theme1.xml><?xml version="1.0" encoding="utf-8"?>
<a:theme xmlns:a="http://schemas.openxmlformats.org/drawingml/2006/main" name="أثر رجعي">
  <a:themeElements>
    <a:clrScheme name="أثر رجعي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أثر رجعي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أثر رجعي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9CC26709-368C-4D72-9060-94E5B3FF3CD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86</TotalTime>
  <Words>189</Words>
  <Application>Microsoft Office PowerPoint</Application>
  <PresentationFormat>عرض على الشاشة (4:3)</PresentationFormat>
  <Paragraphs>34</Paragraphs>
  <Slides>8</Slides>
  <Notes>0</Notes>
  <HiddenSlides>0</HiddenSlides>
  <MMClips>0</MMClips>
  <ScaleCrop>false</ScaleCrop>
  <HeadingPairs>
    <vt:vector size="6" baseType="variant">
      <vt:variant>
        <vt:lpstr>الخطوط المستخدمة</vt:lpstr>
      </vt:variant>
      <vt:variant>
        <vt:i4>4</vt:i4>
      </vt:variant>
      <vt:variant>
        <vt:lpstr>نسق</vt:lpstr>
      </vt:variant>
      <vt:variant>
        <vt:i4>1</vt:i4>
      </vt:variant>
      <vt:variant>
        <vt:lpstr>عناوين الشرائح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Times New Roman</vt:lpstr>
      <vt:lpstr>أثر رجعي</vt:lpstr>
      <vt:lpstr>الوحدة الثالثة</vt:lpstr>
      <vt:lpstr>الضمائر : ما يكنى به عن متكلم أو مخاطب أو غائب ويقوم مقامه </vt:lpstr>
      <vt:lpstr>أنواع الضمائر</vt:lpstr>
      <vt:lpstr>الضمائر المتصلة</vt:lpstr>
      <vt:lpstr>الضمائر المنفصلة</vt:lpstr>
      <vt:lpstr>الضميران البارز والمستتر</vt:lpstr>
      <vt:lpstr>أسماء الإشارة</vt:lpstr>
      <vt:lpstr>الأسماء الموصولة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الضمائر</dc:title>
  <dc:creator>DELL</dc:creator>
  <cp:lastModifiedBy>Bedoor mohammed</cp:lastModifiedBy>
  <cp:revision>12</cp:revision>
  <dcterms:created xsi:type="dcterms:W3CDTF">2013-11-02T17:45:57Z</dcterms:created>
  <dcterms:modified xsi:type="dcterms:W3CDTF">2017-04-14T11:43:10Z</dcterms:modified>
</cp:coreProperties>
</file>

<file path=docProps/thumbnail.jpeg>
</file>