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80" r:id="rId1"/>
  </p:sldMasterIdLst>
  <p:sldIdLst>
    <p:sldId id="256" r:id="rId2"/>
    <p:sldId id="261" r:id="rId3"/>
    <p:sldId id="257" r:id="rId4"/>
    <p:sldId id="258" r:id="rId5"/>
    <p:sldId id="275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1818A8-54EB-4BE2-BDA0-876DB0593A12}" type="doc">
      <dgm:prSet loTypeId="urn:microsoft.com/office/officeart/2005/8/layout/vList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0DE60DD6-3B6F-4204-8D1B-BA982BFF2BD6}">
      <dgm:prSet phldrT="[نص]"/>
      <dgm:spPr/>
      <dgm:t>
        <a:bodyPr/>
        <a:lstStyle/>
        <a:p>
          <a:pPr rtl="1"/>
          <a:r>
            <a:rPr lang="ar-SA" dirty="0" smtClean="0"/>
            <a:t>معربة وهي </a:t>
          </a:r>
          <a:r>
            <a:rPr lang="ar-SA" dirty="0" err="1" smtClean="0"/>
            <a:t>الغالب .</a:t>
          </a:r>
          <a:endParaRPr lang="ar-SA" dirty="0"/>
        </a:p>
      </dgm:t>
    </dgm:pt>
    <dgm:pt modelId="{1CF784E7-F055-4746-99CA-776EC1E7C615}" type="parTrans" cxnId="{A064156B-8AFD-4751-A227-38BDC11B4131}">
      <dgm:prSet/>
      <dgm:spPr/>
      <dgm:t>
        <a:bodyPr/>
        <a:lstStyle/>
        <a:p>
          <a:pPr rtl="1"/>
          <a:endParaRPr lang="ar-SA"/>
        </a:p>
      </dgm:t>
    </dgm:pt>
    <dgm:pt modelId="{377E7B6F-AF18-46C4-B63B-A36563BD8692}" type="sibTrans" cxnId="{A064156B-8AFD-4751-A227-38BDC11B4131}">
      <dgm:prSet/>
      <dgm:spPr/>
      <dgm:t>
        <a:bodyPr/>
        <a:lstStyle/>
        <a:p>
          <a:pPr rtl="1"/>
          <a:endParaRPr lang="ar-SA"/>
        </a:p>
      </dgm:t>
    </dgm:pt>
    <dgm:pt modelId="{527A74F6-BBC4-452D-A203-9F276544E721}">
      <dgm:prSet phldrT="[نص]"/>
      <dgm:spPr/>
      <dgm:t>
        <a:bodyPr/>
        <a:lstStyle/>
        <a:p>
          <a:pPr rtl="1"/>
          <a:r>
            <a:rPr lang="ar-SA" dirty="0" smtClean="0"/>
            <a:t>ذهبت إلى الجامعة مساءً.</a:t>
          </a:r>
          <a:endParaRPr lang="ar-SA" dirty="0"/>
        </a:p>
      </dgm:t>
    </dgm:pt>
    <dgm:pt modelId="{566FE1A1-25EA-4532-B18C-5C643E3ACCFF}" type="parTrans" cxnId="{7234A861-546E-4521-8CCF-47C0FFE15CB7}">
      <dgm:prSet/>
      <dgm:spPr/>
      <dgm:t>
        <a:bodyPr/>
        <a:lstStyle/>
        <a:p>
          <a:pPr rtl="1"/>
          <a:endParaRPr lang="ar-SA"/>
        </a:p>
      </dgm:t>
    </dgm:pt>
    <dgm:pt modelId="{83F3700E-7534-4657-A750-9B25630C6C59}" type="sibTrans" cxnId="{7234A861-546E-4521-8CCF-47C0FFE15CB7}">
      <dgm:prSet/>
      <dgm:spPr/>
      <dgm:t>
        <a:bodyPr/>
        <a:lstStyle/>
        <a:p>
          <a:pPr rtl="1"/>
          <a:endParaRPr lang="ar-SA"/>
        </a:p>
      </dgm:t>
    </dgm:pt>
    <dgm:pt modelId="{26F17159-0B3D-4E04-87BD-4395A23BA978}">
      <dgm:prSet phldrT="[نص]"/>
      <dgm:spPr/>
      <dgm:t>
        <a:bodyPr/>
        <a:lstStyle/>
        <a:p>
          <a:pPr rtl="1"/>
          <a:r>
            <a:rPr lang="ar-SA" dirty="0" err="1" smtClean="0"/>
            <a:t>مبنية .</a:t>
          </a:r>
          <a:endParaRPr lang="ar-SA" dirty="0"/>
        </a:p>
      </dgm:t>
    </dgm:pt>
    <dgm:pt modelId="{4F1ECDA7-9CF1-4FE2-856E-F12531367BF0}" type="parTrans" cxnId="{35A7AE73-2C32-4C4C-8C1B-DD49E8E6A1C9}">
      <dgm:prSet/>
      <dgm:spPr/>
      <dgm:t>
        <a:bodyPr/>
        <a:lstStyle/>
        <a:p>
          <a:pPr rtl="1"/>
          <a:endParaRPr lang="ar-SA"/>
        </a:p>
      </dgm:t>
    </dgm:pt>
    <dgm:pt modelId="{846C62A1-4425-4D6A-9D60-E7A4289D52B4}" type="sibTrans" cxnId="{35A7AE73-2C32-4C4C-8C1B-DD49E8E6A1C9}">
      <dgm:prSet/>
      <dgm:spPr/>
      <dgm:t>
        <a:bodyPr/>
        <a:lstStyle/>
        <a:p>
          <a:pPr rtl="1"/>
          <a:endParaRPr lang="ar-SA"/>
        </a:p>
      </dgm:t>
    </dgm:pt>
    <dgm:pt modelId="{5CE0648B-D8B2-474D-843E-04C130EB959E}">
      <dgm:prSet phldrT="[نص]"/>
      <dgm:spPr/>
      <dgm:t>
        <a:bodyPr/>
        <a:lstStyle/>
        <a:p>
          <a:pPr rtl="1"/>
          <a:r>
            <a:rPr lang="ar-SA" dirty="0" err="1" smtClean="0"/>
            <a:t>ومنها </a:t>
          </a:r>
          <a:r>
            <a:rPr lang="ar-SA" dirty="0" smtClean="0"/>
            <a:t>: </a:t>
          </a:r>
          <a:r>
            <a:rPr lang="ar-SA" dirty="0" err="1" smtClean="0"/>
            <a:t>قطُّ </a:t>
          </a:r>
          <a:r>
            <a:rPr lang="ar-SA" dirty="0" smtClean="0"/>
            <a:t>، </a:t>
          </a:r>
          <a:r>
            <a:rPr lang="ar-SA" dirty="0" err="1" smtClean="0"/>
            <a:t>إذا </a:t>
          </a:r>
          <a:r>
            <a:rPr lang="ar-SA" dirty="0" smtClean="0"/>
            <a:t>، </a:t>
          </a:r>
          <a:r>
            <a:rPr lang="ar-SA" dirty="0" err="1" smtClean="0"/>
            <a:t>إذ </a:t>
          </a:r>
          <a:r>
            <a:rPr lang="ar-SA" dirty="0" smtClean="0"/>
            <a:t>، </a:t>
          </a:r>
          <a:r>
            <a:rPr lang="ar-SA" dirty="0" err="1" smtClean="0"/>
            <a:t>متى </a:t>
          </a:r>
          <a:r>
            <a:rPr lang="ar-SA" dirty="0" smtClean="0"/>
            <a:t>، </a:t>
          </a:r>
          <a:r>
            <a:rPr lang="ar-SA" dirty="0" err="1" smtClean="0"/>
            <a:t>أيان </a:t>
          </a:r>
          <a:r>
            <a:rPr lang="ar-SA" dirty="0" smtClean="0"/>
            <a:t>، مذ </a:t>
          </a:r>
          <a:r>
            <a:rPr lang="ar-SA" dirty="0" err="1" smtClean="0"/>
            <a:t>ومنذ </a:t>
          </a:r>
          <a:r>
            <a:rPr lang="ar-SA" dirty="0" smtClean="0"/>
            <a:t>، </a:t>
          </a:r>
          <a:r>
            <a:rPr lang="ar-SA" dirty="0" err="1" smtClean="0"/>
            <a:t>بينما </a:t>
          </a:r>
          <a:r>
            <a:rPr lang="ar-SA" dirty="0" smtClean="0"/>
            <a:t>، </a:t>
          </a:r>
          <a:r>
            <a:rPr lang="ar-SA" dirty="0" err="1" smtClean="0"/>
            <a:t>أمس </a:t>
          </a:r>
          <a:r>
            <a:rPr lang="ar-SA" dirty="0" smtClean="0"/>
            <a:t>،   </a:t>
          </a:r>
          <a:r>
            <a:rPr lang="ar-SA" dirty="0" err="1" smtClean="0"/>
            <a:t>الآن </a:t>
          </a:r>
          <a:r>
            <a:rPr lang="ar-SA" dirty="0" smtClean="0"/>
            <a:t>، </a:t>
          </a:r>
          <a:r>
            <a:rPr lang="ar-SA" dirty="0" err="1" smtClean="0"/>
            <a:t>حين </a:t>
          </a:r>
          <a:r>
            <a:rPr lang="ar-SA" dirty="0" smtClean="0"/>
            <a:t>، </a:t>
          </a:r>
          <a:r>
            <a:rPr lang="ar-SA" dirty="0" err="1" smtClean="0"/>
            <a:t>حيث </a:t>
          </a:r>
          <a:r>
            <a:rPr lang="ar-SA" dirty="0" smtClean="0"/>
            <a:t>، </a:t>
          </a:r>
          <a:r>
            <a:rPr lang="ar-SA" dirty="0" err="1" smtClean="0"/>
            <a:t>هنا </a:t>
          </a:r>
          <a:r>
            <a:rPr lang="ar-SA" dirty="0" smtClean="0"/>
            <a:t>، ثَمَّ</a:t>
          </a:r>
          <a:endParaRPr lang="ar-SA" dirty="0"/>
        </a:p>
      </dgm:t>
    </dgm:pt>
    <dgm:pt modelId="{00729C3F-8661-4A1F-9C6E-AD4A6DF0EDD2}" type="parTrans" cxnId="{346E6C49-DDF7-4E4B-A6A9-AC1EA6E7AA3A}">
      <dgm:prSet/>
      <dgm:spPr/>
      <dgm:t>
        <a:bodyPr/>
        <a:lstStyle/>
        <a:p>
          <a:pPr rtl="1"/>
          <a:endParaRPr lang="ar-SA"/>
        </a:p>
      </dgm:t>
    </dgm:pt>
    <dgm:pt modelId="{B1B9B970-E8BE-4F2F-BE07-2324A878E764}" type="sibTrans" cxnId="{346E6C49-DDF7-4E4B-A6A9-AC1EA6E7AA3A}">
      <dgm:prSet/>
      <dgm:spPr/>
      <dgm:t>
        <a:bodyPr/>
        <a:lstStyle/>
        <a:p>
          <a:pPr rtl="1"/>
          <a:endParaRPr lang="ar-SA"/>
        </a:p>
      </dgm:t>
    </dgm:pt>
    <dgm:pt modelId="{D3A3A106-8663-4357-9936-6794D119A036}" type="pres">
      <dgm:prSet presAssocID="{B71818A8-54EB-4BE2-BDA0-876DB0593A1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DF51345-1F40-47DA-BA1B-FE2435DE1E55}" type="pres">
      <dgm:prSet presAssocID="{0DE60DD6-3B6F-4204-8D1B-BA982BFF2BD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7C23B4-5CC3-4490-9B9C-BBD9B1D5B3F0}" type="pres">
      <dgm:prSet presAssocID="{0DE60DD6-3B6F-4204-8D1B-BA982BFF2BD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E2B835-BE1E-412D-BAFD-7655682A6FE5}" type="pres">
      <dgm:prSet presAssocID="{26F17159-0B3D-4E04-87BD-4395A23BA97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A28629-E37C-4E80-B589-DBC1EB0AEBCB}" type="pres">
      <dgm:prSet presAssocID="{26F17159-0B3D-4E04-87BD-4395A23BA97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04DC119-2A61-4445-A3C8-F03A34B412F5}" type="presOf" srcId="{0DE60DD6-3B6F-4204-8D1B-BA982BFF2BD6}" destId="{EDF51345-1F40-47DA-BA1B-FE2435DE1E55}" srcOrd="0" destOrd="0" presId="urn:microsoft.com/office/officeart/2005/8/layout/vList2"/>
    <dgm:cxn modelId="{2EFA2B55-6BCF-4DA2-9FF2-B923232AB29E}" type="presOf" srcId="{527A74F6-BBC4-452D-A203-9F276544E721}" destId="{287C23B4-5CC3-4490-9B9C-BBD9B1D5B3F0}" srcOrd="0" destOrd="0" presId="urn:microsoft.com/office/officeart/2005/8/layout/vList2"/>
    <dgm:cxn modelId="{35A7AE73-2C32-4C4C-8C1B-DD49E8E6A1C9}" srcId="{B71818A8-54EB-4BE2-BDA0-876DB0593A12}" destId="{26F17159-0B3D-4E04-87BD-4395A23BA978}" srcOrd="1" destOrd="0" parTransId="{4F1ECDA7-9CF1-4FE2-856E-F12531367BF0}" sibTransId="{846C62A1-4425-4D6A-9D60-E7A4289D52B4}"/>
    <dgm:cxn modelId="{7234A861-546E-4521-8CCF-47C0FFE15CB7}" srcId="{0DE60DD6-3B6F-4204-8D1B-BA982BFF2BD6}" destId="{527A74F6-BBC4-452D-A203-9F276544E721}" srcOrd="0" destOrd="0" parTransId="{566FE1A1-25EA-4532-B18C-5C643E3ACCFF}" sibTransId="{83F3700E-7534-4657-A750-9B25630C6C59}"/>
    <dgm:cxn modelId="{346E6C49-DDF7-4E4B-A6A9-AC1EA6E7AA3A}" srcId="{26F17159-0B3D-4E04-87BD-4395A23BA978}" destId="{5CE0648B-D8B2-474D-843E-04C130EB959E}" srcOrd="0" destOrd="0" parTransId="{00729C3F-8661-4A1F-9C6E-AD4A6DF0EDD2}" sibTransId="{B1B9B970-E8BE-4F2F-BE07-2324A878E764}"/>
    <dgm:cxn modelId="{A064156B-8AFD-4751-A227-38BDC11B4131}" srcId="{B71818A8-54EB-4BE2-BDA0-876DB0593A12}" destId="{0DE60DD6-3B6F-4204-8D1B-BA982BFF2BD6}" srcOrd="0" destOrd="0" parTransId="{1CF784E7-F055-4746-99CA-776EC1E7C615}" sibTransId="{377E7B6F-AF18-46C4-B63B-A36563BD8692}"/>
    <dgm:cxn modelId="{FA506EBF-BA16-4079-B309-7F726330772C}" type="presOf" srcId="{5CE0648B-D8B2-474D-843E-04C130EB959E}" destId="{16A28629-E37C-4E80-B589-DBC1EB0AEBCB}" srcOrd="0" destOrd="0" presId="urn:microsoft.com/office/officeart/2005/8/layout/vList2"/>
    <dgm:cxn modelId="{09D3DE0C-DAE8-428C-9AEE-51F25BCDBA3B}" type="presOf" srcId="{B71818A8-54EB-4BE2-BDA0-876DB0593A12}" destId="{D3A3A106-8663-4357-9936-6794D119A036}" srcOrd="0" destOrd="0" presId="urn:microsoft.com/office/officeart/2005/8/layout/vList2"/>
    <dgm:cxn modelId="{3C8A163C-2A9D-4F47-8B56-2A68078E194D}" type="presOf" srcId="{26F17159-0B3D-4E04-87BD-4395A23BA978}" destId="{B6E2B835-BE1E-412D-BAFD-7655682A6FE5}" srcOrd="0" destOrd="0" presId="urn:microsoft.com/office/officeart/2005/8/layout/vList2"/>
    <dgm:cxn modelId="{38B6E33D-1460-4A2C-9B9C-234B09FA6905}" type="presParOf" srcId="{D3A3A106-8663-4357-9936-6794D119A036}" destId="{EDF51345-1F40-47DA-BA1B-FE2435DE1E55}" srcOrd="0" destOrd="0" presId="urn:microsoft.com/office/officeart/2005/8/layout/vList2"/>
    <dgm:cxn modelId="{4025B1F5-F887-4965-9442-CB849BA3A1B2}" type="presParOf" srcId="{D3A3A106-8663-4357-9936-6794D119A036}" destId="{287C23B4-5CC3-4490-9B9C-BBD9B1D5B3F0}" srcOrd="1" destOrd="0" presId="urn:microsoft.com/office/officeart/2005/8/layout/vList2"/>
    <dgm:cxn modelId="{E2F1B557-A4EF-4E16-AA72-D798CBD4B1B9}" type="presParOf" srcId="{D3A3A106-8663-4357-9936-6794D119A036}" destId="{B6E2B835-BE1E-412D-BAFD-7655682A6FE5}" srcOrd="2" destOrd="0" presId="urn:microsoft.com/office/officeart/2005/8/layout/vList2"/>
    <dgm:cxn modelId="{F01C0879-5928-4F12-BE50-A6801E6660CD}" type="presParOf" srcId="{D3A3A106-8663-4357-9936-6794D119A036}" destId="{16A28629-E37C-4E80-B589-DBC1EB0AEBCB}" srcOrd="3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E3BD16-4F66-4F91-99CE-128EF66C79D0}" type="doc">
      <dgm:prSet loTypeId="urn:microsoft.com/office/officeart/2005/8/layout/vList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AFF8ED45-F0EA-4CB0-8DF9-090128F7347F}">
      <dgm:prSet phldrT="[نص]"/>
      <dgm:spPr/>
      <dgm:t>
        <a:bodyPr/>
        <a:lstStyle/>
        <a:p>
          <a:pPr rtl="1"/>
          <a:r>
            <a:rPr lang="ar-SA" dirty="0" smtClean="0"/>
            <a:t>تمييز </a:t>
          </a:r>
          <a:r>
            <a:rPr lang="ar-SA" dirty="0" err="1" smtClean="0"/>
            <a:t>ذات </a:t>
          </a:r>
          <a:r>
            <a:rPr lang="ar-SA" dirty="0" smtClean="0"/>
            <a:t>: المبين إبهام </a:t>
          </a:r>
          <a:r>
            <a:rPr lang="ar-SA" dirty="0" err="1" smtClean="0"/>
            <a:t>مفرد .</a:t>
          </a:r>
          <a:endParaRPr lang="ar-SA" dirty="0"/>
        </a:p>
      </dgm:t>
    </dgm:pt>
    <dgm:pt modelId="{54498812-E9B3-449D-A20A-601583337E2B}" type="parTrans" cxnId="{AB22D9FE-F812-4812-BFD7-F9B4C7CF8BC2}">
      <dgm:prSet/>
      <dgm:spPr/>
      <dgm:t>
        <a:bodyPr/>
        <a:lstStyle/>
        <a:p>
          <a:pPr rtl="1"/>
          <a:endParaRPr lang="ar-SA"/>
        </a:p>
      </dgm:t>
    </dgm:pt>
    <dgm:pt modelId="{B804BC0A-8FE4-422F-AEC3-27257C6CE6EE}" type="sibTrans" cxnId="{AB22D9FE-F812-4812-BFD7-F9B4C7CF8BC2}">
      <dgm:prSet/>
      <dgm:spPr/>
      <dgm:t>
        <a:bodyPr/>
        <a:lstStyle/>
        <a:p>
          <a:pPr rtl="1"/>
          <a:endParaRPr lang="ar-SA"/>
        </a:p>
      </dgm:t>
    </dgm:pt>
    <dgm:pt modelId="{1354BFAC-C034-4514-A4A7-024335960D51}">
      <dgm:prSet phldrT="[نص]"/>
      <dgm:spPr/>
      <dgm:t>
        <a:bodyPr/>
        <a:lstStyle/>
        <a:p>
          <a:pPr rtl="1"/>
          <a:r>
            <a:rPr lang="ar-SA" dirty="0" smtClean="0"/>
            <a:t>وهو ما يدل </a:t>
          </a:r>
          <a:r>
            <a:rPr lang="ar-SA" dirty="0" err="1" smtClean="0"/>
            <a:t>على </a:t>
          </a:r>
          <a:r>
            <a:rPr lang="ar-SA" dirty="0" smtClean="0"/>
            <a:t>: </a:t>
          </a:r>
          <a:r>
            <a:rPr lang="ar-SA" dirty="0" err="1" smtClean="0"/>
            <a:t>مساحة </a:t>
          </a:r>
          <a:r>
            <a:rPr lang="ar-SA" dirty="0" smtClean="0"/>
            <a:t>/ مكيال أو </a:t>
          </a:r>
          <a:r>
            <a:rPr lang="ar-SA" dirty="0" err="1" smtClean="0"/>
            <a:t>وزن </a:t>
          </a:r>
          <a:r>
            <a:rPr lang="ar-SA" dirty="0" smtClean="0"/>
            <a:t>/ </a:t>
          </a:r>
          <a:r>
            <a:rPr lang="ar-SA" dirty="0" err="1" smtClean="0"/>
            <a:t>عدد .</a:t>
          </a:r>
          <a:endParaRPr lang="ar-SA" dirty="0"/>
        </a:p>
      </dgm:t>
    </dgm:pt>
    <dgm:pt modelId="{C85F863C-A5B4-4E5C-8507-BDDCD1742F7C}" type="parTrans" cxnId="{74BC06CE-C587-4D37-94CA-69A169D2A89D}">
      <dgm:prSet/>
      <dgm:spPr/>
      <dgm:t>
        <a:bodyPr/>
        <a:lstStyle/>
        <a:p>
          <a:pPr rtl="1"/>
          <a:endParaRPr lang="ar-SA"/>
        </a:p>
      </dgm:t>
    </dgm:pt>
    <dgm:pt modelId="{20FDC2A6-0B97-49B8-A577-30E9CE9E139D}" type="sibTrans" cxnId="{74BC06CE-C587-4D37-94CA-69A169D2A89D}">
      <dgm:prSet/>
      <dgm:spPr/>
      <dgm:t>
        <a:bodyPr/>
        <a:lstStyle/>
        <a:p>
          <a:pPr rtl="1"/>
          <a:endParaRPr lang="ar-SA"/>
        </a:p>
      </dgm:t>
    </dgm:pt>
    <dgm:pt modelId="{23BB146E-4627-4E73-9C2C-03514EE3E8FE}">
      <dgm:prSet phldrT="[نص]"/>
      <dgm:spPr/>
      <dgm:t>
        <a:bodyPr/>
        <a:lstStyle/>
        <a:p>
          <a:pPr rtl="1"/>
          <a:r>
            <a:rPr lang="ar-SA" dirty="0" smtClean="0"/>
            <a:t>تمييز </a:t>
          </a:r>
          <a:r>
            <a:rPr lang="ar-SA" dirty="0" err="1" smtClean="0"/>
            <a:t>جملة </a:t>
          </a:r>
          <a:r>
            <a:rPr lang="ar-SA" dirty="0" smtClean="0"/>
            <a:t>: المبين إبهام </a:t>
          </a:r>
          <a:r>
            <a:rPr lang="ar-SA" dirty="0" err="1" smtClean="0"/>
            <a:t>جملة .</a:t>
          </a:r>
          <a:endParaRPr lang="ar-SA" dirty="0" smtClean="0"/>
        </a:p>
      </dgm:t>
    </dgm:pt>
    <dgm:pt modelId="{82F50803-1E29-4142-8650-448245FE4AB2}" type="parTrans" cxnId="{548EB253-B8AB-4764-9B74-F18047BD8F6A}">
      <dgm:prSet/>
      <dgm:spPr/>
      <dgm:t>
        <a:bodyPr/>
        <a:lstStyle/>
        <a:p>
          <a:pPr rtl="1"/>
          <a:endParaRPr lang="ar-SA"/>
        </a:p>
      </dgm:t>
    </dgm:pt>
    <dgm:pt modelId="{98B44C88-1E07-45B4-BE1B-0B8049E1A846}" type="sibTrans" cxnId="{548EB253-B8AB-4764-9B74-F18047BD8F6A}">
      <dgm:prSet/>
      <dgm:spPr/>
      <dgm:t>
        <a:bodyPr/>
        <a:lstStyle/>
        <a:p>
          <a:pPr rtl="1"/>
          <a:endParaRPr lang="ar-SA"/>
        </a:p>
      </dgm:t>
    </dgm:pt>
    <dgm:pt modelId="{62349DC0-989B-439C-AACC-1A033AE6F5EB}">
      <dgm:prSet phldrT="[نص]"/>
      <dgm:spPr/>
      <dgm:t>
        <a:bodyPr/>
        <a:lstStyle/>
        <a:p>
          <a:pPr rtl="1"/>
          <a:r>
            <a:rPr lang="ar-SA" dirty="0" smtClean="0"/>
            <a:t>فاض الكوب </a:t>
          </a:r>
          <a:r>
            <a:rPr lang="ar-SA" dirty="0" err="1" smtClean="0"/>
            <a:t>ماءً </a:t>
          </a:r>
          <a:r>
            <a:rPr lang="ar-SA" dirty="0" smtClean="0"/>
            <a:t>، رفعت الطالب </a:t>
          </a:r>
          <a:r>
            <a:rPr lang="ar-SA" dirty="0" err="1" smtClean="0"/>
            <a:t>منزلةً </a:t>
          </a:r>
          <a:r>
            <a:rPr lang="ar-SA" dirty="0" smtClean="0"/>
            <a:t>، محمد أكبر </a:t>
          </a:r>
          <a:r>
            <a:rPr lang="ar-SA" dirty="0" err="1" smtClean="0"/>
            <a:t>سناً .</a:t>
          </a:r>
          <a:r>
            <a:rPr lang="ar-SA" dirty="0" smtClean="0"/>
            <a:t> </a:t>
          </a:r>
          <a:endParaRPr lang="ar-SA" dirty="0"/>
        </a:p>
      </dgm:t>
    </dgm:pt>
    <dgm:pt modelId="{3897A463-4822-4E88-8284-4C34C54B38E4}" type="parTrans" cxnId="{223B9252-F3FE-4A7B-8D66-1B3A21435ABB}">
      <dgm:prSet/>
      <dgm:spPr/>
      <dgm:t>
        <a:bodyPr/>
        <a:lstStyle/>
        <a:p>
          <a:pPr rtl="1"/>
          <a:endParaRPr lang="ar-SA"/>
        </a:p>
      </dgm:t>
    </dgm:pt>
    <dgm:pt modelId="{72BF0AEA-70E4-438F-9B74-AADCC6AE0643}" type="sibTrans" cxnId="{223B9252-F3FE-4A7B-8D66-1B3A21435ABB}">
      <dgm:prSet/>
      <dgm:spPr/>
      <dgm:t>
        <a:bodyPr/>
        <a:lstStyle/>
        <a:p>
          <a:pPr rtl="1"/>
          <a:endParaRPr lang="ar-SA"/>
        </a:p>
      </dgm:t>
    </dgm:pt>
    <dgm:pt modelId="{9DF052E6-3DE2-4862-84F2-536871E7423D}" type="pres">
      <dgm:prSet presAssocID="{4BE3BD16-4F66-4F91-99CE-128EF66C79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00C9323-755A-4F3A-AC5C-97D8C6C6B3A5}" type="pres">
      <dgm:prSet presAssocID="{AFF8ED45-F0EA-4CB0-8DF9-090128F7347F}" presName="parentText" presStyleLbl="node1" presStyleIdx="0" presStyleCnt="2" custLinFactNeighborX="-1376" custLinFactNeighborY="-743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BE9E48-090D-4327-84B5-8705D9550DFE}" type="pres">
      <dgm:prSet presAssocID="{AFF8ED45-F0EA-4CB0-8DF9-090128F7347F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E0C616-C7D3-4334-A2B7-1721E9190539}" type="pres">
      <dgm:prSet presAssocID="{23BB146E-4627-4E73-9C2C-03514EE3E8F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D7B918-4AF5-4CC4-AC6C-B1A476E1394D}" type="pres">
      <dgm:prSet presAssocID="{23BB146E-4627-4E73-9C2C-03514EE3E8F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48EB253-B8AB-4764-9B74-F18047BD8F6A}" srcId="{4BE3BD16-4F66-4F91-99CE-128EF66C79D0}" destId="{23BB146E-4627-4E73-9C2C-03514EE3E8FE}" srcOrd="1" destOrd="0" parTransId="{82F50803-1E29-4142-8650-448245FE4AB2}" sibTransId="{98B44C88-1E07-45B4-BE1B-0B8049E1A846}"/>
    <dgm:cxn modelId="{28136DAC-C8B9-44DC-9ED5-475A3B98CCFC}" type="presOf" srcId="{AFF8ED45-F0EA-4CB0-8DF9-090128F7347F}" destId="{600C9323-755A-4F3A-AC5C-97D8C6C6B3A5}" srcOrd="0" destOrd="0" presId="urn:microsoft.com/office/officeart/2005/8/layout/vList2"/>
    <dgm:cxn modelId="{E612C5C0-B534-4AE4-B803-E65E4B22CD67}" type="presOf" srcId="{62349DC0-989B-439C-AACC-1A033AE6F5EB}" destId="{BCD7B918-4AF5-4CC4-AC6C-B1A476E1394D}" srcOrd="0" destOrd="0" presId="urn:microsoft.com/office/officeart/2005/8/layout/vList2"/>
    <dgm:cxn modelId="{5F84EE88-4E3F-4A80-9796-4013B33B8CDD}" type="presOf" srcId="{1354BFAC-C034-4514-A4A7-024335960D51}" destId="{36BE9E48-090D-4327-84B5-8705D9550DFE}" srcOrd="0" destOrd="0" presId="urn:microsoft.com/office/officeart/2005/8/layout/vList2"/>
    <dgm:cxn modelId="{AB22D9FE-F812-4812-BFD7-F9B4C7CF8BC2}" srcId="{4BE3BD16-4F66-4F91-99CE-128EF66C79D0}" destId="{AFF8ED45-F0EA-4CB0-8DF9-090128F7347F}" srcOrd="0" destOrd="0" parTransId="{54498812-E9B3-449D-A20A-601583337E2B}" sibTransId="{B804BC0A-8FE4-422F-AEC3-27257C6CE6EE}"/>
    <dgm:cxn modelId="{28EFED01-CE96-4D4C-9B3B-525B866F154D}" type="presOf" srcId="{4BE3BD16-4F66-4F91-99CE-128EF66C79D0}" destId="{9DF052E6-3DE2-4862-84F2-536871E7423D}" srcOrd="0" destOrd="0" presId="urn:microsoft.com/office/officeart/2005/8/layout/vList2"/>
    <dgm:cxn modelId="{74BC06CE-C587-4D37-94CA-69A169D2A89D}" srcId="{AFF8ED45-F0EA-4CB0-8DF9-090128F7347F}" destId="{1354BFAC-C034-4514-A4A7-024335960D51}" srcOrd="0" destOrd="0" parTransId="{C85F863C-A5B4-4E5C-8507-BDDCD1742F7C}" sibTransId="{20FDC2A6-0B97-49B8-A577-30E9CE9E139D}"/>
    <dgm:cxn modelId="{223B9252-F3FE-4A7B-8D66-1B3A21435ABB}" srcId="{23BB146E-4627-4E73-9C2C-03514EE3E8FE}" destId="{62349DC0-989B-439C-AACC-1A033AE6F5EB}" srcOrd="0" destOrd="0" parTransId="{3897A463-4822-4E88-8284-4C34C54B38E4}" sibTransId="{72BF0AEA-70E4-438F-9B74-AADCC6AE0643}"/>
    <dgm:cxn modelId="{B05E540D-B41D-4F8D-ACCD-7252AA6CD322}" type="presOf" srcId="{23BB146E-4627-4E73-9C2C-03514EE3E8FE}" destId="{55E0C616-C7D3-4334-A2B7-1721E9190539}" srcOrd="0" destOrd="0" presId="urn:microsoft.com/office/officeart/2005/8/layout/vList2"/>
    <dgm:cxn modelId="{231AE12E-7E83-4F76-B8E7-91B56D278E7D}" type="presParOf" srcId="{9DF052E6-3DE2-4862-84F2-536871E7423D}" destId="{600C9323-755A-4F3A-AC5C-97D8C6C6B3A5}" srcOrd="0" destOrd="0" presId="urn:microsoft.com/office/officeart/2005/8/layout/vList2"/>
    <dgm:cxn modelId="{21569DBE-53A1-4F1F-9906-70CC727E4079}" type="presParOf" srcId="{9DF052E6-3DE2-4862-84F2-536871E7423D}" destId="{36BE9E48-090D-4327-84B5-8705D9550DFE}" srcOrd="1" destOrd="0" presId="urn:microsoft.com/office/officeart/2005/8/layout/vList2"/>
    <dgm:cxn modelId="{7EE80A28-61EA-4C72-922D-4C0D0F6EB501}" type="presParOf" srcId="{9DF052E6-3DE2-4862-84F2-536871E7423D}" destId="{55E0C616-C7D3-4334-A2B7-1721E9190539}" srcOrd="2" destOrd="0" presId="urn:microsoft.com/office/officeart/2005/8/layout/vList2"/>
    <dgm:cxn modelId="{B486F449-BF7B-4856-8133-304175C46316}" type="presParOf" srcId="{9DF052E6-3DE2-4862-84F2-536871E7423D}" destId="{BCD7B918-4AF5-4CC4-AC6C-B1A476E1394D}" srcOrd="3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E3BD16-4F66-4F91-99CE-128EF66C79D0}" type="doc">
      <dgm:prSet loTypeId="urn:microsoft.com/office/officeart/2005/8/layout/vList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AFF8ED45-F0EA-4CB0-8DF9-090128F7347F}">
      <dgm:prSet phldrT="[نص]"/>
      <dgm:spPr/>
      <dgm:t>
        <a:bodyPr/>
        <a:lstStyle/>
        <a:p>
          <a:pPr rtl="1"/>
          <a:r>
            <a:rPr lang="ar-SA" dirty="0" err="1" smtClean="0"/>
            <a:t>المؤكد </a:t>
          </a:r>
          <a:r>
            <a:rPr lang="ar-SA" dirty="0" smtClean="0"/>
            <a:t>: </a:t>
          </a:r>
          <a:r>
            <a:rPr lang="ar-SA" dirty="0" smtClean="0">
              <a:solidFill>
                <a:schemeClr val="tx1"/>
              </a:solidFill>
            </a:rPr>
            <a:t>سرت إلى جامعتي </a:t>
          </a:r>
          <a:r>
            <a:rPr lang="ar-SA" dirty="0" err="1" smtClean="0">
              <a:solidFill>
                <a:schemeClr val="tx1"/>
              </a:solidFill>
            </a:rPr>
            <a:t>سيراً .</a:t>
          </a:r>
          <a:endParaRPr lang="ar-SA" dirty="0">
            <a:solidFill>
              <a:schemeClr val="tx1"/>
            </a:solidFill>
          </a:endParaRPr>
        </a:p>
      </dgm:t>
    </dgm:pt>
    <dgm:pt modelId="{54498812-E9B3-449D-A20A-601583337E2B}" type="parTrans" cxnId="{AB22D9FE-F812-4812-BFD7-F9B4C7CF8BC2}">
      <dgm:prSet/>
      <dgm:spPr/>
      <dgm:t>
        <a:bodyPr/>
        <a:lstStyle/>
        <a:p>
          <a:pPr rtl="1"/>
          <a:endParaRPr lang="ar-SA"/>
        </a:p>
      </dgm:t>
    </dgm:pt>
    <dgm:pt modelId="{B804BC0A-8FE4-422F-AEC3-27257C6CE6EE}" type="sibTrans" cxnId="{AB22D9FE-F812-4812-BFD7-F9B4C7CF8BC2}">
      <dgm:prSet/>
      <dgm:spPr/>
      <dgm:t>
        <a:bodyPr/>
        <a:lstStyle/>
        <a:p>
          <a:pPr rtl="1"/>
          <a:endParaRPr lang="ar-SA"/>
        </a:p>
      </dgm:t>
    </dgm:pt>
    <dgm:pt modelId="{23BB146E-4627-4E73-9C2C-03514EE3E8FE}">
      <dgm:prSet phldrT="[نص]"/>
      <dgm:spPr/>
      <dgm:t>
        <a:bodyPr/>
        <a:lstStyle/>
        <a:p>
          <a:pPr rtl="1"/>
          <a:r>
            <a:rPr lang="ar-SA" dirty="0" smtClean="0"/>
            <a:t>المبين </a:t>
          </a:r>
          <a:r>
            <a:rPr lang="ar-SA" dirty="0" err="1" smtClean="0"/>
            <a:t>للنوع </a:t>
          </a:r>
          <a:r>
            <a:rPr lang="ar-SA" dirty="0" smtClean="0"/>
            <a:t>: </a:t>
          </a:r>
          <a:r>
            <a:rPr lang="ar-SA" dirty="0" smtClean="0">
              <a:solidFill>
                <a:schemeClr val="tx1"/>
              </a:solidFill>
            </a:rPr>
            <a:t>مشيت مشي </a:t>
          </a:r>
          <a:r>
            <a:rPr lang="ar-SA" dirty="0" err="1" smtClean="0">
              <a:solidFill>
                <a:schemeClr val="tx1"/>
              </a:solidFill>
            </a:rPr>
            <a:t>المسرع .</a:t>
          </a:r>
          <a:endParaRPr lang="ar-SA" dirty="0" smtClean="0">
            <a:solidFill>
              <a:schemeClr val="tx1"/>
            </a:solidFill>
          </a:endParaRPr>
        </a:p>
      </dgm:t>
    </dgm:pt>
    <dgm:pt modelId="{82F50803-1E29-4142-8650-448245FE4AB2}" type="parTrans" cxnId="{548EB253-B8AB-4764-9B74-F18047BD8F6A}">
      <dgm:prSet/>
      <dgm:spPr/>
      <dgm:t>
        <a:bodyPr/>
        <a:lstStyle/>
        <a:p>
          <a:pPr rtl="1"/>
          <a:endParaRPr lang="ar-SA"/>
        </a:p>
      </dgm:t>
    </dgm:pt>
    <dgm:pt modelId="{98B44C88-1E07-45B4-BE1B-0B8049E1A846}" type="sibTrans" cxnId="{548EB253-B8AB-4764-9B74-F18047BD8F6A}">
      <dgm:prSet/>
      <dgm:spPr/>
      <dgm:t>
        <a:bodyPr/>
        <a:lstStyle/>
        <a:p>
          <a:pPr rtl="1"/>
          <a:endParaRPr lang="ar-SA"/>
        </a:p>
      </dgm:t>
    </dgm:pt>
    <dgm:pt modelId="{0F33B423-C90A-4795-AF7E-DC767DDBDD0D}">
      <dgm:prSet phldrT="[نص]"/>
      <dgm:spPr/>
      <dgm:t>
        <a:bodyPr/>
        <a:lstStyle/>
        <a:p>
          <a:pPr rtl="1"/>
          <a:r>
            <a:rPr lang="ar-SA" dirty="0" smtClean="0"/>
            <a:t>المبين </a:t>
          </a:r>
          <a:r>
            <a:rPr lang="ar-SA" dirty="0" err="1" smtClean="0"/>
            <a:t>للعدد </a:t>
          </a:r>
          <a:r>
            <a:rPr lang="ar-SA" dirty="0" smtClean="0"/>
            <a:t>: </a:t>
          </a:r>
          <a:r>
            <a:rPr lang="ar-SA" dirty="0" smtClean="0">
              <a:solidFill>
                <a:schemeClr val="tx1"/>
              </a:solidFill>
            </a:rPr>
            <a:t>مشيتُ </a:t>
          </a:r>
          <a:r>
            <a:rPr lang="ar-SA" dirty="0" err="1" smtClean="0">
              <a:solidFill>
                <a:schemeClr val="tx1"/>
              </a:solidFill>
            </a:rPr>
            <a:t>مشيتين</a:t>
          </a:r>
          <a:r>
            <a:rPr lang="ar-SA" dirty="0" smtClean="0">
              <a:solidFill>
                <a:schemeClr val="tx1"/>
              </a:solidFill>
            </a:rPr>
            <a:t> </a:t>
          </a:r>
          <a:r>
            <a:rPr lang="ar-SA" dirty="0" err="1" smtClean="0">
              <a:solidFill>
                <a:schemeClr val="tx1"/>
              </a:solidFill>
            </a:rPr>
            <a:t>.</a:t>
          </a:r>
          <a:endParaRPr lang="ar-SA" dirty="0" smtClean="0">
            <a:solidFill>
              <a:schemeClr val="tx1"/>
            </a:solidFill>
          </a:endParaRPr>
        </a:p>
      </dgm:t>
    </dgm:pt>
    <dgm:pt modelId="{5D8A60D3-6EC5-41DA-B60D-9F0274700A47}" type="parTrans" cxnId="{2B4D262A-02C7-4015-AC65-F1C39FB65011}">
      <dgm:prSet/>
      <dgm:spPr/>
      <dgm:t>
        <a:bodyPr/>
        <a:lstStyle/>
        <a:p>
          <a:pPr rtl="1"/>
          <a:endParaRPr lang="ar-SA"/>
        </a:p>
      </dgm:t>
    </dgm:pt>
    <dgm:pt modelId="{8ACBEE2F-B448-4545-9024-7FBB4D691692}" type="sibTrans" cxnId="{2B4D262A-02C7-4015-AC65-F1C39FB65011}">
      <dgm:prSet/>
      <dgm:spPr/>
      <dgm:t>
        <a:bodyPr/>
        <a:lstStyle/>
        <a:p>
          <a:pPr rtl="1"/>
          <a:endParaRPr lang="ar-SA"/>
        </a:p>
      </dgm:t>
    </dgm:pt>
    <dgm:pt modelId="{9DF052E6-3DE2-4862-84F2-536871E7423D}" type="pres">
      <dgm:prSet presAssocID="{4BE3BD16-4F66-4F91-99CE-128EF66C79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00C9323-755A-4F3A-AC5C-97D8C6C6B3A5}" type="pres">
      <dgm:prSet presAssocID="{AFF8ED45-F0EA-4CB0-8DF9-090128F7347F}" presName="parentText" presStyleLbl="node1" presStyleIdx="0" presStyleCnt="3" custLinFactNeighborX="7119" custLinFactNeighborY="-581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01B236A-FA0C-4DE5-A21C-829485D9D822}" type="pres">
      <dgm:prSet presAssocID="{B804BC0A-8FE4-422F-AEC3-27257C6CE6EE}" presName="spacer" presStyleCnt="0"/>
      <dgm:spPr/>
    </dgm:pt>
    <dgm:pt modelId="{55E0C616-C7D3-4334-A2B7-1721E9190539}" type="pres">
      <dgm:prSet presAssocID="{23BB146E-4627-4E73-9C2C-03514EE3E8F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985C04-7398-4841-AFDB-143EAD070295}" type="pres">
      <dgm:prSet presAssocID="{98B44C88-1E07-45B4-BE1B-0B8049E1A846}" presName="spacer" presStyleCnt="0"/>
      <dgm:spPr/>
    </dgm:pt>
    <dgm:pt modelId="{36D8EA93-BA7D-4BB7-929B-AEEC38305725}" type="pres">
      <dgm:prSet presAssocID="{0F33B423-C90A-4795-AF7E-DC767DDBDD0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48EB253-B8AB-4764-9B74-F18047BD8F6A}" srcId="{4BE3BD16-4F66-4F91-99CE-128EF66C79D0}" destId="{23BB146E-4627-4E73-9C2C-03514EE3E8FE}" srcOrd="1" destOrd="0" parTransId="{82F50803-1E29-4142-8650-448245FE4AB2}" sibTransId="{98B44C88-1E07-45B4-BE1B-0B8049E1A846}"/>
    <dgm:cxn modelId="{9E250AB2-6308-4C7F-953E-6A29A28472F9}" type="presOf" srcId="{4BE3BD16-4F66-4F91-99CE-128EF66C79D0}" destId="{9DF052E6-3DE2-4862-84F2-536871E7423D}" srcOrd="0" destOrd="0" presId="urn:microsoft.com/office/officeart/2005/8/layout/vList2"/>
    <dgm:cxn modelId="{53AB0B92-BD2E-4C2A-9ACE-62864997089B}" type="presOf" srcId="{23BB146E-4627-4E73-9C2C-03514EE3E8FE}" destId="{55E0C616-C7D3-4334-A2B7-1721E9190539}" srcOrd="0" destOrd="0" presId="urn:microsoft.com/office/officeart/2005/8/layout/vList2"/>
    <dgm:cxn modelId="{AB22D9FE-F812-4812-BFD7-F9B4C7CF8BC2}" srcId="{4BE3BD16-4F66-4F91-99CE-128EF66C79D0}" destId="{AFF8ED45-F0EA-4CB0-8DF9-090128F7347F}" srcOrd="0" destOrd="0" parTransId="{54498812-E9B3-449D-A20A-601583337E2B}" sibTransId="{B804BC0A-8FE4-422F-AEC3-27257C6CE6EE}"/>
    <dgm:cxn modelId="{2B4D262A-02C7-4015-AC65-F1C39FB65011}" srcId="{4BE3BD16-4F66-4F91-99CE-128EF66C79D0}" destId="{0F33B423-C90A-4795-AF7E-DC767DDBDD0D}" srcOrd="2" destOrd="0" parTransId="{5D8A60D3-6EC5-41DA-B60D-9F0274700A47}" sibTransId="{8ACBEE2F-B448-4545-9024-7FBB4D691692}"/>
    <dgm:cxn modelId="{95E0B30C-1465-4DBD-AB3C-BA46B8ABDC5C}" type="presOf" srcId="{0F33B423-C90A-4795-AF7E-DC767DDBDD0D}" destId="{36D8EA93-BA7D-4BB7-929B-AEEC38305725}" srcOrd="0" destOrd="0" presId="urn:microsoft.com/office/officeart/2005/8/layout/vList2"/>
    <dgm:cxn modelId="{26ED4A2B-D8D1-4447-BC9D-3E1ED54B59FD}" type="presOf" srcId="{AFF8ED45-F0EA-4CB0-8DF9-090128F7347F}" destId="{600C9323-755A-4F3A-AC5C-97D8C6C6B3A5}" srcOrd="0" destOrd="0" presId="urn:microsoft.com/office/officeart/2005/8/layout/vList2"/>
    <dgm:cxn modelId="{E85FB9C7-76FA-4693-B9B8-2D4FEC5A5BA5}" type="presParOf" srcId="{9DF052E6-3DE2-4862-84F2-536871E7423D}" destId="{600C9323-755A-4F3A-AC5C-97D8C6C6B3A5}" srcOrd="0" destOrd="0" presId="urn:microsoft.com/office/officeart/2005/8/layout/vList2"/>
    <dgm:cxn modelId="{5E4CC4CB-982B-4CA8-96D1-3C87DFCC07AF}" type="presParOf" srcId="{9DF052E6-3DE2-4862-84F2-536871E7423D}" destId="{501B236A-FA0C-4DE5-A21C-829485D9D822}" srcOrd="1" destOrd="0" presId="urn:microsoft.com/office/officeart/2005/8/layout/vList2"/>
    <dgm:cxn modelId="{DFD6D583-134A-42A6-9484-75A6E4030C2A}" type="presParOf" srcId="{9DF052E6-3DE2-4862-84F2-536871E7423D}" destId="{55E0C616-C7D3-4334-A2B7-1721E9190539}" srcOrd="2" destOrd="0" presId="urn:microsoft.com/office/officeart/2005/8/layout/vList2"/>
    <dgm:cxn modelId="{D54551F7-5BB2-4278-A959-3FE5CA2943F7}" type="presParOf" srcId="{9DF052E6-3DE2-4862-84F2-536871E7423D}" destId="{18985C04-7398-4841-AFDB-143EAD070295}" srcOrd="3" destOrd="0" presId="urn:microsoft.com/office/officeart/2005/8/layout/vList2"/>
    <dgm:cxn modelId="{A0446760-4204-403D-BC6D-C6EE7937AC05}" type="presParOf" srcId="{9DF052E6-3DE2-4862-84F2-536871E7423D}" destId="{36D8EA93-BA7D-4BB7-929B-AEEC38305725}" srcOrd="4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E3BD16-4F66-4F91-99CE-128EF66C79D0}" type="doc">
      <dgm:prSet loTypeId="urn:microsoft.com/office/officeart/2005/8/layout/vList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AFF8ED45-F0EA-4CB0-8DF9-090128F7347F}">
      <dgm:prSet phldrT="[نص]"/>
      <dgm:spPr/>
      <dgm:t>
        <a:bodyPr/>
        <a:lstStyle/>
        <a:p>
          <a:pPr rtl="1"/>
          <a:r>
            <a:rPr lang="ar-SA" dirty="0" err="1" smtClean="0"/>
            <a:t>مبينة </a:t>
          </a:r>
          <a:r>
            <a:rPr lang="ar-SA" dirty="0" smtClean="0"/>
            <a:t>(مؤسسة</a:t>
          </a:r>
          <a:r>
            <a:rPr lang="ar-SA" dirty="0" err="1" smtClean="0"/>
            <a:t>) .</a:t>
          </a:r>
          <a:endParaRPr lang="ar-SA" dirty="0"/>
        </a:p>
      </dgm:t>
    </dgm:pt>
    <dgm:pt modelId="{54498812-E9B3-449D-A20A-601583337E2B}" type="parTrans" cxnId="{AB22D9FE-F812-4812-BFD7-F9B4C7CF8BC2}">
      <dgm:prSet/>
      <dgm:spPr/>
      <dgm:t>
        <a:bodyPr/>
        <a:lstStyle/>
        <a:p>
          <a:pPr rtl="1"/>
          <a:endParaRPr lang="ar-SA"/>
        </a:p>
      </dgm:t>
    </dgm:pt>
    <dgm:pt modelId="{B804BC0A-8FE4-422F-AEC3-27257C6CE6EE}" type="sibTrans" cxnId="{AB22D9FE-F812-4812-BFD7-F9B4C7CF8BC2}">
      <dgm:prSet/>
      <dgm:spPr/>
      <dgm:t>
        <a:bodyPr/>
        <a:lstStyle/>
        <a:p>
          <a:pPr rtl="1"/>
          <a:endParaRPr lang="ar-SA"/>
        </a:p>
      </dgm:t>
    </dgm:pt>
    <dgm:pt modelId="{1354BFAC-C034-4514-A4A7-024335960D51}">
      <dgm:prSet phldrT="[نص]"/>
      <dgm:spPr/>
      <dgm:t>
        <a:bodyPr/>
        <a:lstStyle/>
        <a:p>
          <a:pPr rtl="1"/>
          <a:r>
            <a:rPr lang="ar-SA" dirty="0" smtClean="0"/>
            <a:t>تفيد معنى لا يفهم من الجملة  قبلها ولا يستفاد معناها إلا </a:t>
          </a:r>
          <a:r>
            <a:rPr lang="ar-SA" dirty="0" err="1" smtClean="0"/>
            <a:t>بوجودها .</a:t>
          </a:r>
          <a:endParaRPr lang="ar-SA" dirty="0"/>
        </a:p>
      </dgm:t>
    </dgm:pt>
    <dgm:pt modelId="{C85F863C-A5B4-4E5C-8507-BDDCD1742F7C}" type="parTrans" cxnId="{74BC06CE-C587-4D37-94CA-69A169D2A89D}">
      <dgm:prSet/>
      <dgm:spPr/>
      <dgm:t>
        <a:bodyPr/>
        <a:lstStyle/>
        <a:p>
          <a:pPr rtl="1"/>
          <a:endParaRPr lang="ar-SA"/>
        </a:p>
      </dgm:t>
    </dgm:pt>
    <dgm:pt modelId="{20FDC2A6-0B97-49B8-A577-30E9CE9E139D}" type="sibTrans" cxnId="{74BC06CE-C587-4D37-94CA-69A169D2A89D}">
      <dgm:prSet/>
      <dgm:spPr/>
      <dgm:t>
        <a:bodyPr/>
        <a:lstStyle/>
        <a:p>
          <a:pPr rtl="1"/>
          <a:endParaRPr lang="ar-SA"/>
        </a:p>
      </dgm:t>
    </dgm:pt>
    <dgm:pt modelId="{23BB146E-4627-4E73-9C2C-03514EE3E8FE}">
      <dgm:prSet phldrT="[نص]"/>
      <dgm:spPr/>
      <dgm:t>
        <a:bodyPr/>
        <a:lstStyle/>
        <a:p>
          <a:pPr rtl="1"/>
          <a:r>
            <a:rPr lang="ar-SA" dirty="0" err="1" smtClean="0"/>
            <a:t>مؤكدة .</a:t>
          </a:r>
          <a:endParaRPr lang="ar-SA" dirty="0" smtClean="0"/>
        </a:p>
      </dgm:t>
    </dgm:pt>
    <dgm:pt modelId="{82F50803-1E29-4142-8650-448245FE4AB2}" type="parTrans" cxnId="{548EB253-B8AB-4764-9B74-F18047BD8F6A}">
      <dgm:prSet/>
      <dgm:spPr/>
      <dgm:t>
        <a:bodyPr/>
        <a:lstStyle/>
        <a:p>
          <a:pPr rtl="1"/>
          <a:endParaRPr lang="ar-SA"/>
        </a:p>
      </dgm:t>
    </dgm:pt>
    <dgm:pt modelId="{98B44C88-1E07-45B4-BE1B-0B8049E1A846}" type="sibTrans" cxnId="{548EB253-B8AB-4764-9B74-F18047BD8F6A}">
      <dgm:prSet/>
      <dgm:spPr/>
      <dgm:t>
        <a:bodyPr/>
        <a:lstStyle/>
        <a:p>
          <a:pPr rtl="1"/>
          <a:endParaRPr lang="ar-SA"/>
        </a:p>
      </dgm:t>
    </dgm:pt>
    <dgm:pt modelId="{62349DC0-989B-439C-AACC-1A033AE6F5EB}">
      <dgm:prSet phldrT="[نص]"/>
      <dgm:spPr/>
      <dgm:t>
        <a:bodyPr/>
        <a:lstStyle/>
        <a:p>
          <a:pPr rtl="1"/>
          <a:r>
            <a:rPr lang="ar-SA" dirty="0" smtClean="0"/>
            <a:t>هي التي يستفاد معناها بدونها ويفهم من الكلام </a:t>
          </a:r>
          <a:r>
            <a:rPr lang="ar-SA" dirty="0" err="1" smtClean="0"/>
            <a:t>السابق .</a:t>
          </a:r>
          <a:endParaRPr lang="ar-SA" dirty="0"/>
        </a:p>
      </dgm:t>
    </dgm:pt>
    <dgm:pt modelId="{3897A463-4822-4E88-8284-4C34C54B38E4}" type="parTrans" cxnId="{223B9252-F3FE-4A7B-8D66-1B3A21435ABB}">
      <dgm:prSet/>
      <dgm:spPr/>
      <dgm:t>
        <a:bodyPr/>
        <a:lstStyle/>
        <a:p>
          <a:pPr rtl="1"/>
          <a:endParaRPr lang="ar-SA"/>
        </a:p>
      </dgm:t>
    </dgm:pt>
    <dgm:pt modelId="{72BF0AEA-70E4-438F-9B74-AADCC6AE0643}" type="sibTrans" cxnId="{223B9252-F3FE-4A7B-8D66-1B3A21435ABB}">
      <dgm:prSet/>
      <dgm:spPr/>
      <dgm:t>
        <a:bodyPr/>
        <a:lstStyle/>
        <a:p>
          <a:pPr rtl="1"/>
          <a:endParaRPr lang="ar-SA"/>
        </a:p>
      </dgm:t>
    </dgm:pt>
    <dgm:pt modelId="{3B6AFEE5-878C-4CF3-83BD-93E7F32F700F}">
      <dgm:prSet phldrT="[نص]"/>
      <dgm:spPr/>
      <dgm:t>
        <a:bodyPr/>
        <a:lstStyle/>
        <a:p>
          <a:pPr rtl="1"/>
          <a:r>
            <a:rPr lang="ar-SA" dirty="0" smtClean="0"/>
            <a:t>وصل الطلاب </a:t>
          </a:r>
          <a:r>
            <a:rPr lang="ar-SA" dirty="0" err="1" smtClean="0"/>
            <a:t>راكبين </a:t>
          </a:r>
          <a:r>
            <a:rPr lang="ar-SA" dirty="0" smtClean="0"/>
            <a:t>، دخل الشتاء </a:t>
          </a:r>
          <a:r>
            <a:rPr lang="ar-SA" dirty="0" err="1" smtClean="0"/>
            <a:t>سريعاً .</a:t>
          </a:r>
          <a:endParaRPr lang="ar-SA" dirty="0"/>
        </a:p>
      </dgm:t>
    </dgm:pt>
    <dgm:pt modelId="{8B361E5A-3F2A-4DCB-9870-2B37FF3B7F69}" type="parTrans" cxnId="{C7344D74-0280-4E4A-8908-ED75841EC511}">
      <dgm:prSet/>
      <dgm:spPr/>
      <dgm:t>
        <a:bodyPr/>
        <a:lstStyle/>
        <a:p>
          <a:pPr rtl="1"/>
          <a:endParaRPr lang="ar-SA"/>
        </a:p>
      </dgm:t>
    </dgm:pt>
    <dgm:pt modelId="{CC1A11D1-A0CB-4B61-AA5C-5EA5D1BB7E5D}" type="sibTrans" cxnId="{C7344D74-0280-4E4A-8908-ED75841EC511}">
      <dgm:prSet/>
      <dgm:spPr/>
      <dgm:t>
        <a:bodyPr/>
        <a:lstStyle/>
        <a:p>
          <a:pPr rtl="1"/>
          <a:endParaRPr lang="ar-SA"/>
        </a:p>
      </dgm:t>
    </dgm:pt>
    <dgm:pt modelId="{A27A9325-8637-4CD3-A176-C6DDDE3ED76E}">
      <dgm:prSet phldrT="[نص]"/>
      <dgm:spPr/>
      <dgm:t>
        <a:bodyPr/>
        <a:lstStyle/>
        <a:p>
          <a:pPr rtl="1"/>
          <a:endParaRPr lang="ar-SA" dirty="0"/>
        </a:p>
      </dgm:t>
    </dgm:pt>
    <dgm:pt modelId="{E04AAAD6-8BA3-4C9C-8D13-7324AD72FF77}" type="parTrans" cxnId="{8421F971-C12F-4607-B630-4325BE6B1869}">
      <dgm:prSet/>
      <dgm:spPr/>
      <dgm:t>
        <a:bodyPr/>
        <a:lstStyle/>
        <a:p>
          <a:pPr rtl="1"/>
          <a:endParaRPr lang="ar-SA"/>
        </a:p>
      </dgm:t>
    </dgm:pt>
    <dgm:pt modelId="{F96C405F-FD81-4072-8ECD-9258D2F152ED}" type="sibTrans" cxnId="{8421F971-C12F-4607-B630-4325BE6B1869}">
      <dgm:prSet/>
      <dgm:spPr/>
      <dgm:t>
        <a:bodyPr/>
        <a:lstStyle/>
        <a:p>
          <a:pPr rtl="1"/>
          <a:endParaRPr lang="ar-SA"/>
        </a:p>
      </dgm:t>
    </dgm:pt>
    <dgm:pt modelId="{E86A0BFA-38C2-4790-9309-D375A74F5B21}">
      <dgm:prSet phldrT="[نص]"/>
      <dgm:spPr/>
      <dgm:t>
        <a:bodyPr/>
        <a:lstStyle/>
        <a:p>
          <a:pPr rtl="1"/>
          <a:r>
            <a:rPr lang="ar-SA" dirty="0" smtClean="0"/>
            <a:t>وليتم </a:t>
          </a:r>
          <a:r>
            <a:rPr lang="ar-SA" dirty="0" err="1" smtClean="0"/>
            <a:t>مدبرين </a:t>
          </a:r>
          <a:r>
            <a:rPr lang="ar-SA" dirty="0" smtClean="0"/>
            <a:t>، تبسم الرجل </a:t>
          </a:r>
          <a:r>
            <a:rPr lang="ar-SA" dirty="0" err="1" smtClean="0"/>
            <a:t>ضاحكاً ،</a:t>
          </a:r>
          <a:r>
            <a:rPr lang="ar-SA" dirty="0" smtClean="0"/>
            <a:t> </a:t>
          </a:r>
          <a:endParaRPr lang="ar-SA" dirty="0"/>
        </a:p>
      </dgm:t>
    </dgm:pt>
    <dgm:pt modelId="{376BB156-0E45-4EEA-B23C-8873CF61EFFA}" type="parTrans" cxnId="{8F99AA2A-12F5-484F-A2C6-669FB956786D}">
      <dgm:prSet/>
      <dgm:spPr/>
      <dgm:t>
        <a:bodyPr/>
        <a:lstStyle/>
        <a:p>
          <a:pPr rtl="1"/>
          <a:endParaRPr lang="ar-SA"/>
        </a:p>
      </dgm:t>
    </dgm:pt>
    <dgm:pt modelId="{A60A6C55-81A8-48D8-A0B1-4ABD50164F9B}" type="sibTrans" cxnId="{8F99AA2A-12F5-484F-A2C6-669FB956786D}">
      <dgm:prSet/>
      <dgm:spPr/>
      <dgm:t>
        <a:bodyPr/>
        <a:lstStyle/>
        <a:p>
          <a:pPr rtl="1"/>
          <a:endParaRPr lang="ar-SA"/>
        </a:p>
      </dgm:t>
    </dgm:pt>
    <dgm:pt modelId="{9DF052E6-3DE2-4862-84F2-536871E7423D}" type="pres">
      <dgm:prSet presAssocID="{4BE3BD16-4F66-4F91-99CE-128EF66C79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00C9323-755A-4F3A-AC5C-97D8C6C6B3A5}" type="pres">
      <dgm:prSet presAssocID="{AFF8ED45-F0EA-4CB0-8DF9-090128F7347F}" presName="parentText" presStyleLbl="node1" presStyleIdx="0" presStyleCnt="2" custLinFactNeighborX="7119" custLinFactNeighborY="-581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BE9E48-090D-4327-84B5-8705D9550DFE}" type="pres">
      <dgm:prSet presAssocID="{AFF8ED45-F0EA-4CB0-8DF9-090128F7347F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E0C616-C7D3-4334-A2B7-1721E9190539}" type="pres">
      <dgm:prSet presAssocID="{23BB146E-4627-4E73-9C2C-03514EE3E8F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D7B918-4AF5-4CC4-AC6C-B1A476E1394D}" type="pres">
      <dgm:prSet presAssocID="{23BB146E-4627-4E73-9C2C-03514EE3E8F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48EB253-B8AB-4764-9B74-F18047BD8F6A}" srcId="{4BE3BD16-4F66-4F91-99CE-128EF66C79D0}" destId="{23BB146E-4627-4E73-9C2C-03514EE3E8FE}" srcOrd="1" destOrd="0" parTransId="{82F50803-1E29-4142-8650-448245FE4AB2}" sibTransId="{98B44C88-1E07-45B4-BE1B-0B8049E1A846}"/>
    <dgm:cxn modelId="{C7344D74-0280-4E4A-8908-ED75841EC511}" srcId="{AFF8ED45-F0EA-4CB0-8DF9-090128F7347F}" destId="{3B6AFEE5-878C-4CF3-83BD-93E7F32F700F}" srcOrd="1" destOrd="0" parTransId="{8B361E5A-3F2A-4DCB-9870-2B37FF3B7F69}" sibTransId="{CC1A11D1-A0CB-4B61-AA5C-5EA5D1BB7E5D}"/>
    <dgm:cxn modelId="{3A0C9C5C-D055-498C-98FE-641358F601A0}" type="presOf" srcId="{A27A9325-8637-4CD3-A176-C6DDDE3ED76E}" destId="{BCD7B918-4AF5-4CC4-AC6C-B1A476E1394D}" srcOrd="0" destOrd="2" presId="urn:microsoft.com/office/officeart/2005/8/layout/vList2"/>
    <dgm:cxn modelId="{261F3CF3-BF72-4511-9E77-C4B69FC7553D}" type="presOf" srcId="{23BB146E-4627-4E73-9C2C-03514EE3E8FE}" destId="{55E0C616-C7D3-4334-A2B7-1721E9190539}" srcOrd="0" destOrd="0" presId="urn:microsoft.com/office/officeart/2005/8/layout/vList2"/>
    <dgm:cxn modelId="{8421F971-C12F-4607-B630-4325BE6B1869}" srcId="{23BB146E-4627-4E73-9C2C-03514EE3E8FE}" destId="{A27A9325-8637-4CD3-A176-C6DDDE3ED76E}" srcOrd="2" destOrd="0" parTransId="{E04AAAD6-8BA3-4C9C-8D13-7324AD72FF77}" sibTransId="{F96C405F-FD81-4072-8ECD-9258D2F152ED}"/>
    <dgm:cxn modelId="{AB22D9FE-F812-4812-BFD7-F9B4C7CF8BC2}" srcId="{4BE3BD16-4F66-4F91-99CE-128EF66C79D0}" destId="{AFF8ED45-F0EA-4CB0-8DF9-090128F7347F}" srcOrd="0" destOrd="0" parTransId="{54498812-E9B3-449D-A20A-601583337E2B}" sibTransId="{B804BC0A-8FE4-422F-AEC3-27257C6CE6EE}"/>
    <dgm:cxn modelId="{72D13FF4-B155-41F8-A86A-0B70CB40ECDD}" type="presOf" srcId="{AFF8ED45-F0EA-4CB0-8DF9-090128F7347F}" destId="{600C9323-755A-4F3A-AC5C-97D8C6C6B3A5}" srcOrd="0" destOrd="0" presId="urn:microsoft.com/office/officeart/2005/8/layout/vList2"/>
    <dgm:cxn modelId="{74BC06CE-C587-4D37-94CA-69A169D2A89D}" srcId="{AFF8ED45-F0EA-4CB0-8DF9-090128F7347F}" destId="{1354BFAC-C034-4514-A4A7-024335960D51}" srcOrd="0" destOrd="0" parTransId="{C85F863C-A5B4-4E5C-8507-BDDCD1742F7C}" sibTransId="{20FDC2A6-0B97-49B8-A577-30E9CE9E139D}"/>
    <dgm:cxn modelId="{CFEB298E-1975-4645-8595-944C3287F863}" type="presOf" srcId="{E86A0BFA-38C2-4790-9309-D375A74F5B21}" destId="{BCD7B918-4AF5-4CC4-AC6C-B1A476E1394D}" srcOrd="0" destOrd="1" presId="urn:microsoft.com/office/officeart/2005/8/layout/vList2"/>
    <dgm:cxn modelId="{560C6346-6BB0-495C-8574-9E9FDC600860}" type="presOf" srcId="{1354BFAC-C034-4514-A4A7-024335960D51}" destId="{36BE9E48-090D-4327-84B5-8705D9550DFE}" srcOrd="0" destOrd="0" presId="urn:microsoft.com/office/officeart/2005/8/layout/vList2"/>
    <dgm:cxn modelId="{223B9252-F3FE-4A7B-8D66-1B3A21435ABB}" srcId="{23BB146E-4627-4E73-9C2C-03514EE3E8FE}" destId="{62349DC0-989B-439C-AACC-1A033AE6F5EB}" srcOrd="0" destOrd="0" parTransId="{3897A463-4822-4E88-8284-4C34C54B38E4}" sibTransId="{72BF0AEA-70E4-438F-9B74-AADCC6AE0643}"/>
    <dgm:cxn modelId="{8F99AA2A-12F5-484F-A2C6-669FB956786D}" srcId="{23BB146E-4627-4E73-9C2C-03514EE3E8FE}" destId="{E86A0BFA-38C2-4790-9309-D375A74F5B21}" srcOrd="1" destOrd="0" parTransId="{376BB156-0E45-4EEA-B23C-8873CF61EFFA}" sibTransId="{A60A6C55-81A8-48D8-A0B1-4ABD50164F9B}"/>
    <dgm:cxn modelId="{D6CDCF93-C5FE-48BF-91D1-F78F5A143CF0}" type="presOf" srcId="{4BE3BD16-4F66-4F91-99CE-128EF66C79D0}" destId="{9DF052E6-3DE2-4862-84F2-536871E7423D}" srcOrd="0" destOrd="0" presId="urn:microsoft.com/office/officeart/2005/8/layout/vList2"/>
    <dgm:cxn modelId="{159F839E-0AE3-4D2B-831B-7AF113C63CE9}" type="presOf" srcId="{3B6AFEE5-878C-4CF3-83BD-93E7F32F700F}" destId="{36BE9E48-090D-4327-84B5-8705D9550DFE}" srcOrd="0" destOrd="1" presId="urn:microsoft.com/office/officeart/2005/8/layout/vList2"/>
    <dgm:cxn modelId="{414AC31C-8A97-485F-9FB2-26132DD97280}" type="presOf" srcId="{62349DC0-989B-439C-AACC-1A033AE6F5EB}" destId="{BCD7B918-4AF5-4CC4-AC6C-B1A476E1394D}" srcOrd="0" destOrd="0" presId="urn:microsoft.com/office/officeart/2005/8/layout/vList2"/>
    <dgm:cxn modelId="{5C36C9F0-66D5-46FB-BBE0-D21C8BB67FA2}" type="presParOf" srcId="{9DF052E6-3DE2-4862-84F2-536871E7423D}" destId="{600C9323-755A-4F3A-AC5C-97D8C6C6B3A5}" srcOrd="0" destOrd="0" presId="urn:microsoft.com/office/officeart/2005/8/layout/vList2"/>
    <dgm:cxn modelId="{C61BA90C-9E90-46C0-89B6-35E7BC98F5CE}" type="presParOf" srcId="{9DF052E6-3DE2-4862-84F2-536871E7423D}" destId="{36BE9E48-090D-4327-84B5-8705D9550DFE}" srcOrd="1" destOrd="0" presId="urn:microsoft.com/office/officeart/2005/8/layout/vList2"/>
    <dgm:cxn modelId="{25F7B83C-8CD1-4B67-8E7D-F70A45F1FD2E}" type="presParOf" srcId="{9DF052E6-3DE2-4862-84F2-536871E7423D}" destId="{55E0C616-C7D3-4334-A2B7-1721E9190539}" srcOrd="2" destOrd="0" presId="urn:microsoft.com/office/officeart/2005/8/layout/vList2"/>
    <dgm:cxn modelId="{8532CFBD-784F-4CC7-BB22-29CA9A23CFBF}" type="presParOf" srcId="{9DF052E6-3DE2-4862-84F2-536871E7423D}" destId="{BCD7B918-4AF5-4CC4-AC6C-B1A476E1394D}" srcOrd="3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F51345-1F40-47DA-BA1B-FE2435DE1E55}">
      <dsp:nvSpPr>
        <dsp:cNvPr id="0" name=""/>
        <dsp:cNvSpPr/>
      </dsp:nvSpPr>
      <dsp:spPr>
        <a:xfrm>
          <a:off x="0" y="46480"/>
          <a:ext cx="8136904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معربة وهي </a:t>
          </a:r>
          <a:r>
            <a:rPr lang="ar-SA" sz="3300" kern="1200" dirty="0" err="1" smtClean="0"/>
            <a:t>الغالب .</a:t>
          </a:r>
          <a:endParaRPr lang="ar-SA" sz="3300" kern="1200" dirty="0"/>
        </a:p>
      </dsp:txBody>
      <dsp:txXfrm>
        <a:off x="0" y="46480"/>
        <a:ext cx="8136904" cy="772200"/>
      </dsp:txXfrm>
    </dsp:sp>
    <dsp:sp modelId="{287C23B4-5CC3-4490-9B9C-BBD9B1D5B3F0}">
      <dsp:nvSpPr>
        <dsp:cNvPr id="0" name=""/>
        <dsp:cNvSpPr/>
      </dsp:nvSpPr>
      <dsp:spPr>
        <a:xfrm>
          <a:off x="0" y="818680"/>
          <a:ext cx="8136904" cy="546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347" tIns="41910" rIns="234696" bIns="41910" numCol="1" spcCol="1270" anchor="t" anchorCtr="0">
          <a:noAutofit/>
        </a:bodyPr>
        <a:lstStyle/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600" kern="1200" dirty="0" smtClean="0"/>
            <a:t>ذهبت إلى الجامعة مساءً.</a:t>
          </a:r>
          <a:endParaRPr lang="ar-SA" sz="2600" kern="1200" dirty="0"/>
        </a:p>
      </dsp:txBody>
      <dsp:txXfrm>
        <a:off x="0" y="818680"/>
        <a:ext cx="8136904" cy="546480"/>
      </dsp:txXfrm>
    </dsp:sp>
    <dsp:sp modelId="{B6E2B835-BE1E-412D-BAFD-7655682A6FE5}">
      <dsp:nvSpPr>
        <dsp:cNvPr id="0" name=""/>
        <dsp:cNvSpPr/>
      </dsp:nvSpPr>
      <dsp:spPr>
        <a:xfrm>
          <a:off x="0" y="1365160"/>
          <a:ext cx="8136904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err="1" smtClean="0"/>
            <a:t>مبنية .</a:t>
          </a:r>
          <a:endParaRPr lang="ar-SA" sz="3300" kern="1200" dirty="0"/>
        </a:p>
      </dsp:txBody>
      <dsp:txXfrm>
        <a:off x="0" y="1365160"/>
        <a:ext cx="8136904" cy="772200"/>
      </dsp:txXfrm>
    </dsp:sp>
    <dsp:sp modelId="{16A28629-E37C-4E80-B589-DBC1EB0AEBCB}">
      <dsp:nvSpPr>
        <dsp:cNvPr id="0" name=""/>
        <dsp:cNvSpPr/>
      </dsp:nvSpPr>
      <dsp:spPr>
        <a:xfrm>
          <a:off x="0" y="2137360"/>
          <a:ext cx="8136904" cy="7684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347" tIns="41910" rIns="234696" bIns="41910" numCol="1" spcCol="1270" anchor="t" anchorCtr="0">
          <a:noAutofit/>
        </a:bodyPr>
        <a:lstStyle/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600" kern="1200" dirty="0" err="1" smtClean="0"/>
            <a:t>ومنها </a:t>
          </a:r>
          <a:r>
            <a:rPr lang="ar-SA" sz="2600" kern="1200" dirty="0" smtClean="0"/>
            <a:t>: </a:t>
          </a:r>
          <a:r>
            <a:rPr lang="ar-SA" sz="2600" kern="1200" dirty="0" err="1" smtClean="0"/>
            <a:t>قطُّ </a:t>
          </a:r>
          <a:r>
            <a:rPr lang="ar-SA" sz="2600" kern="1200" dirty="0" smtClean="0"/>
            <a:t>، </a:t>
          </a:r>
          <a:r>
            <a:rPr lang="ar-SA" sz="2600" kern="1200" dirty="0" err="1" smtClean="0"/>
            <a:t>إذا </a:t>
          </a:r>
          <a:r>
            <a:rPr lang="ar-SA" sz="2600" kern="1200" dirty="0" smtClean="0"/>
            <a:t>، </a:t>
          </a:r>
          <a:r>
            <a:rPr lang="ar-SA" sz="2600" kern="1200" dirty="0" err="1" smtClean="0"/>
            <a:t>إذ </a:t>
          </a:r>
          <a:r>
            <a:rPr lang="ar-SA" sz="2600" kern="1200" dirty="0" smtClean="0"/>
            <a:t>، </a:t>
          </a:r>
          <a:r>
            <a:rPr lang="ar-SA" sz="2600" kern="1200" dirty="0" err="1" smtClean="0"/>
            <a:t>متى </a:t>
          </a:r>
          <a:r>
            <a:rPr lang="ar-SA" sz="2600" kern="1200" dirty="0" smtClean="0"/>
            <a:t>، </a:t>
          </a:r>
          <a:r>
            <a:rPr lang="ar-SA" sz="2600" kern="1200" dirty="0" err="1" smtClean="0"/>
            <a:t>أيان </a:t>
          </a:r>
          <a:r>
            <a:rPr lang="ar-SA" sz="2600" kern="1200" dirty="0" smtClean="0"/>
            <a:t>، مذ </a:t>
          </a:r>
          <a:r>
            <a:rPr lang="ar-SA" sz="2600" kern="1200" dirty="0" err="1" smtClean="0"/>
            <a:t>ومنذ </a:t>
          </a:r>
          <a:r>
            <a:rPr lang="ar-SA" sz="2600" kern="1200" dirty="0" smtClean="0"/>
            <a:t>، </a:t>
          </a:r>
          <a:r>
            <a:rPr lang="ar-SA" sz="2600" kern="1200" dirty="0" err="1" smtClean="0"/>
            <a:t>بينما </a:t>
          </a:r>
          <a:r>
            <a:rPr lang="ar-SA" sz="2600" kern="1200" dirty="0" smtClean="0"/>
            <a:t>، </a:t>
          </a:r>
          <a:r>
            <a:rPr lang="ar-SA" sz="2600" kern="1200" dirty="0" err="1" smtClean="0"/>
            <a:t>أمس </a:t>
          </a:r>
          <a:r>
            <a:rPr lang="ar-SA" sz="2600" kern="1200" dirty="0" smtClean="0"/>
            <a:t>،   </a:t>
          </a:r>
          <a:r>
            <a:rPr lang="ar-SA" sz="2600" kern="1200" dirty="0" err="1" smtClean="0"/>
            <a:t>الآن </a:t>
          </a:r>
          <a:r>
            <a:rPr lang="ar-SA" sz="2600" kern="1200" dirty="0" smtClean="0"/>
            <a:t>، </a:t>
          </a:r>
          <a:r>
            <a:rPr lang="ar-SA" sz="2600" kern="1200" dirty="0" err="1" smtClean="0"/>
            <a:t>حين </a:t>
          </a:r>
          <a:r>
            <a:rPr lang="ar-SA" sz="2600" kern="1200" dirty="0" smtClean="0"/>
            <a:t>، </a:t>
          </a:r>
          <a:r>
            <a:rPr lang="ar-SA" sz="2600" kern="1200" dirty="0" err="1" smtClean="0"/>
            <a:t>حيث </a:t>
          </a:r>
          <a:r>
            <a:rPr lang="ar-SA" sz="2600" kern="1200" dirty="0" smtClean="0"/>
            <a:t>، </a:t>
          </a:r>
          <a:r>
            <a:rPr lang="ar-SA" sz="2600" kern="1200" dirty="0" err="1" smtClean="0"/>
            <a:t>هنا </a:t>
          </a:r>
          <a:r>
            <a:rPr lang="ar-SA" sz="2600" kern="1200" dirty="0" smtClean="0"/>
            <a:t>، ثَمَّ</a:t>
          </a:r>
          <a:endParaRPr lang="ar-SA" sz="2600" kern="1200" dirty="0"/>
        </a:p>
      </dsp:txBody>
      <dsp:txXfrm>
        <a:off x="0" y="2137360"/>
        <a:ext cx="8136904" cy="76848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0C9323-755A-4F3A-AC5C-97D8C6C6B3A5}">
      <dsp:nvSpPr>
        <dsp:cNvPr id="0" name=""/>
        <dsp:cNvSpPr/>
      </dsp:nvSpPr>
      <dsp:spPr>
        <a:xfrm>
          <a:off x="0" y="11555"/>
          <a:ext cx="8064896" cy="10530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err="1" smtClean="0"/>
            <a:t>المؤكد </a:t>
          </a:r>
          <a:r>
            <a:rPr lang="ar-SA" sz="4500" kern="1200" dirty="0" smtClean="0"/>
            <a:t>: </a:t>
          </a:r>
          <a:r>
            <a:rPr lang="ar-SA" sz="4500" kern="1200" dirty="0" smtClean="0">
              <a:solidFill>
                <a:schemeClr val="tx1"/>
              </a:solidFill>
            </a:rPr>
            <a:t>سرت إلى جامعتي </a:t>
          </a:r>
          <a:r>
            <a:rPr lang="ar-SA" sz="4500" kern="1200" dirty="0" err="1" smtClean="0">
              <a:solidFill>
                <a:schemeClr val="tx1"/>
              </a:solidFill>
            </a:rPr>
            <a:t>سيراً .</a:t>
          </a:r>
          <a:endParaRPr lang="ar-SA" sz="4500" kern="1200" dirty="0">
            <a:solidFill>
              <a:schemeClr val="tx1"/>
            </a:solidFill>
          </a:endParaRPr>
        </a:p>
      </dsp:txBody>
      <dsp:txXfrm>
        <a:off x="0" y="11555"/>
        <a:ext cx="8064896" cy="1053000"/>
      </dsp:txXfrm>
    </dsp:sp>
    <dsp:sp modelId="{55E0C616-C7D3-4334-A2B7-1721E9190539}">
      <dsp:nvSpPr>
        <dsp:cNvPr id="0" name=""/>
        <dsp:cNvSpPr/>
      </dsp:nvSpPr>
      <dsp:spPr>
        <a:xfrm>
          <a:off x="0" y="1201692"/>
          <a:ext cx="8064896" cy="10530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المبين </a:t>
          </a:r>
          <a:r>
            <a:rPr lang="ar-SA" sz="4500" kern="1200" dirty="0" err="1" smtClean="0"/>
            <a:t>للنوع </a:t>
          </a:r>
          <a:r>
            <a:rPr lang="ar-SA" sz="4500" kern="1200" dirty="0" smtClean="0"/>
            <a:t>: </a:t>
          </a:r>
          <a:r>
            <a:rPr lang="ar-SA" sz="4500" kern="1200" dirty="0" smtClean="0">
              <a:solidFill>
                <a:schemeClr val="tx1"/>
              </a:solidFill>
            </a:rPr>
            <a:t>مشيت مشي </a:t>
          </a:r>
          <a:r>
            <a:rPr lang="ar-SA" sz="4500" kern="1200" dirty="0" err="1" smtClean="0">
              <a:solidFill>
                <a:schemeClr val="tx1"/>
              </a:solidFill>
            </a:rPr>
            <a:t>المسرع .</a:t>
          </a:r>
          <a:endParaRPr lang="ar-SA" sz="4500" kern="1200" dirty="0" smtClean="0">
            <a:solidFill>
              <a:schemeClr val="tx1"/>
            </a:solidFill>
          </a:endParaRPr>
        </a:p>
      </dsp:txBody>
      <dsp:txXfrm>
        <a:off x="0" y="1201692"/>
        <a:ext cx="8064896" cy="1053000"/>
      </dsp:txXfrm>
    </dsp:sp>
    <dsp:sp modelId="{36D8EA93-BA7D-4BB7-929B-AEEC38305725}">
      <dsp:nvSpPr>
        <dsp:cNvPr id="0" name=""/>
        <dsp:cNvSpPr/>
      </dsp:nvSpPr>
      <dsp:spPr>
        <a:xfrm>
          <a:off x="0" y="2384292"/>
          <a:ext cx="8064896" cy="10530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المبين </a:t>
          </a:r>
          <a:r>
            <a:rPr lang="ar-SA" sz="4500" kern="1200" dirty="0" err="1" smtClean="0"/>
            <a:t>للعدد </a:t>
          </a:r>
          <a:r>
            <a:rPr lang="ar-SA" sz="4500" kern="1200" dirty="0" smtClean="0"/>
            <a:t>: </a:t>
          </a:r>
          <a:r>
            <a:rPr lang="ar-SA" sz="4500" kern="1200" dirty="0" smtClean="0">
              <a:solidFill>
                <a:schemeClr val="tx1"/>
              </a:solidFill>
            </a:rPr>
            <a:t>مشيتُ </a:t>
          </a:r>
          <a:r>
            <a:rPr lang="ar-SA" sz="4500" kern="1200" dirty="0" err="1" smtClean="0">
              <a:solidFill>
                <a:schemeClr val="tx1"/>
              </a:solidFill>
            </a:rPr>
            <a:t>مشيتين</a:t>
          </a:r>
          <a:r>
            <a:rPr lang="ar-SA" sz="4500" kern="1200" dirty="0" smtClean="0">
              <a:solidFill>
                <a:schemeClr val="tx1"/>
              </a:solidFill>
            </a:rPr>
            <a:t> </a:t>
          </a:r>
          <a:r>
            <a:rPr lang="ar-SA" sz="4500" kern="1200" dirty="0" err="1" smtClean="0">
              <a:solidFill>
                <a:schemeClr val="tx1"/>
              </a:solidFill>
            </a:rPr>
            <a:t>.</a:t>
          </a:r>
          <a:endParaRPr lang="ar-SA" sz="4500" kern="1200" dirty="0" smtClean="0">
            <a:solidFill>
              <a:schemeClr val="tx1"/>
            </a:solidFill>
          </a:endParaRPr>
        </a:p>
      </dsp:txBody>
      <dsp:txXfrm>
        <a:off x="0" y="2384292"/>
        <a:ext cx="8064896" cy="10530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0C9323-755A-4F3A-AC5C-97D8C6C6B3A5}">
      <dsp:nvSpPr>
        <dsp:cNvPr id="0" name=""/>
        <dsp:cNvSpPr/>
      </dsp:nvSpPr>
      <dsp:spPr>
        <a:xfrm>
          <a:off x="0" y="103704"/>
          <a:ext cx="8064896" cy="8189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err="1" smtClean="0"/>
            <a:t>مبينة </a:t>
          </a:r>
          <a:r>
            <a:rPr lang="ar-SA" sz="3500" kern="1200" dirty="0" smtClean="0"/>
            <a:t>(مؤسسة</a:t>
          </a:r>
          <a:r>
            <a:rPr lang="ar-SA" sz="3500" kern="1200" dirty="0" err="1" smtClean="0"/>
            <a:t>) .</a:t>
          </a:r>
          <a:endParaRPr lang="ar-SA" sz="3500" kern="1200" dirty="0"/>
        </a:p>
      </dsp:txBody>
      <dsp:txXfrm>
        <a:off x="0" y="103704"/>
        <a:ext cx="8064896" cy="818999"/>
      </dsp:txXfrm>
    </dsp:sp>
    <dsp:sp modelId="{36BE9E48-090D-4327-84B5-8705D9550DFE}">
      <dsp:nvSpPr>
        <dsp:cNvPr id="0" name=""/>
        <dsp:cNvSpPr/>
      </dsp:nvSpPr>
      <dsp:spPr>
        <a:xfrm>
          <a:off x="0" y="974313"/>
          <a:ext cx="8064896" cy="8875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60" tIns="44450" rIns="248920" bIns="44450" numCol="1" spcCol="1270" anchor="t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700" kern="1200" dirty="0" smtClean="0"/>
            <a:t>تفيد معنى لا يفهم من الجملة  قبلها ولا يستفاد معناها إلا </a:t>
          </a:r>
          <a:r>
            <a:rPr lang="ar-SA" sz="2700" kern="1200" dirty="0" err="1" smtClean="0"/>
            <a:t>بوجودها .</a:t>
          </a:r>
          <a:endParaRPr lang="ar-SA" sz="2700" kern="1200" dirty="0"/>
        </a:p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700" kern="1200" dirty="0" smtClean="0"/>
            <a:t>وصل الطلاب </a:t>
          </a:r>
          <a:r>
            <a:rPr lang="ar-SA" sz="2700" kern="1200" dirty="0" err="1" smtClean="0"/>
            <a:t>راكبين </a:t>
          </a:r>
          <a:r>
            <a:rPr lang="ar-SA" sz="2700" kern="1200" dirty="0" smtClean="0"/>
            <a:t>، دخل الشتاء </a:t>
          </a:r>
          <a:r>
            <a:rPr lang="ar-SA" sz="2700" kern="1200" dirty="0" err="1" smtClean="0"/>
            <a:t>سريعاً .</a:t>
          </a:r>
          <a:endParaRPr lang="ar-SA" sz="2700" kern="1200" dirty="0"/>
        </a:p>
      </dsp:txBody>
      <dsp:txXfrm>
        <a:off x="0" y="974313"/>
        <a:ext cx="8064896" cy="887512"/>
      </dsp:txXfrm>
    </dsp:sp>
    <dsp:sp modelId="{55E0C616-C7D3-4334-A2B7-1721E9190539}">
      <dsp:nvSpPr>
        <dsp:cNvPr id="0" name=""/>
        <dsp:cNvSpPr/>
      </dsp:nvSpPr>
      <dsp:spPr>
        <a:xfrm>
          <a:off x="0" y="1861825"/>
          <a:ext cx="8064896" cy="8189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err="1" smtClean="0"/>
            <a:t>مؤكدة .</a:t>
          </a:r>
          <a:endParaRPr lang="ar-SA" sz="3500" kern="1200" dirty="0" smtClean="0"/>
        </a:p>
      </dsp:txBody>
      <dsp:txXfrm>
        <a:off x="0" y="1861825"/>
        <a:ext cx="8064896" cy="818999"/>
      </dsp:txXfrm>
    </dsp:sp>
    <dsp:sp modelId="{BCD7B918-4AF5-4CC4-AC6C-B1A476E1394D}">
      <dsp:nvSpPr>
        <dsp:cNvPr id="0" name=""/>
        <dsp:cNvSpPr/>
      </dsp:nvSpPr>
      <dsp:spPr>
        <a:xfrm>
          <a:off x="0" y="2680825"/>
          <a:ext cx="8064896" cy="1340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60" tIns="44450" rIns="248920" bIns="44450" numCol="1" spcCol="1270" anchor="t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700" kern="1200" dirty="0" smtClean="0"/>
            <a:t>هي التي يستفاد معناها بدونها ويفهم من الكلام </a:t>
          </a:r>
          <a:r>
            <a:rPr lang="ar-SA" sz="2700" kern="1200" dirty="0" err="1" smtClean="0"/>
            <a:t>السابق .</a:t>
          </a:r>
          <a:endParaRPr lang="ar-SA" sz="2700" kern="1200" dirty="0"/>
        </a:p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700" kern="1200" dirty="0" smtClean="0"/>
            <a:t>وليتم </a:t>
          </a:r>
          <a:r>
            <a:rPr lang="ar-SA" sz="2700" kern="1200" dirty="0" err="1" smtClean="0"/>
            <a:t>مدبرين </a:t>
          </a:r>
          <a:r>
            <a:rPr lang="ar-SA" sz="2700" kern="1200" dirty="0" smtClean="0"/>
            <a:t>، تبسم الرجل </a:t>
          </a:r>
          <a:r>
            <a:rPr lang="ar-SA" sz="2700" kern="1200" dirty="0" err="1" smtClean="0"/>
            <a:t>ضاحكاً ،</a:t>
          </a:r>
          <a:r>
            <a:rPr lang="ar-SA" sz="2700" kern="1200" dirty="0" smtClean="0"/>
            <a:t> </a:t>
          </a:r>
          <a:endParaRPr lang="ar-SA" sz="2700" kern="1200" dirty="0"/>
        </a:p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ar-SA" sz="2700" kern="1200" dirty="0"/>
        </a:p>
      </dsp:txBody>
      <dsp:txXfrm>
        <a:off x="0" y="2680825"/>
        <a:ext cx="8064896" cy="13403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788ED8F-CEC0-42B7-A602-8D64E23A82C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fade thruBlk="1"/>
  </p:transition>
  <p:timing>
    <p:tnLst>
      <p:par>
        <p:cTn id="1" dur="indefinite" restart="never" nodeType="tmRoot"/>
      </p:par>
    </p:tnLst>
  </p:timing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470025"/>
          </a:xfrm>
        </p:spPr>
        <p:txBody>
          <a:bodyPr>
            <a:normAutofit/>
          </a:bodyPr>
          <a:lstStyle/>
          <a:p>
            <a:pPr algn="r"/>
            <a:r>
              <a:rPr lang="ar-SA" sz="72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المنصوبات</a:t>
            </a:r>
            <a:r>
              <a:rPr lang="ar-SA" sz="7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:</a:t>
            </a:r>
            <a:endParaRPr lang="ar-SA" sz="72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785864"/>
          </a:xfrm>
        </p:spPr>
        <p:txBody>
          <a:bodyPr>
            <a:normAutofit/>
          </a:bodyPr>
          <a:lstStyle/>
          <a:p>
            <a:pPr marL="514350" indent="-514350" algn="r">
              <a:buFont typeface="+mj-lt"/>
              <a:buAutoNum type="arabicPeriod"/>
            </a:pPr>
            <a:r>
              <a:rPr lang="ar-SA" sz="2800" dirty="0" smtClean="0"/>
              <a:t>المفعول فيه</a:t>
            </a:r>
          </a:p>
          <a:p>
            <a:pPr marL="514350" indent="-514350" algn="r">
              <a:buFont typeface="+mj-lt"/>
              <a:buAutoNum type="arabicPeriod"/>
            </a:pPr>
            <a:r>
              <a:rPr lang="ar-SA" sz="2800" dirty="0" smtClean="0"/>
              <a:t>التمييز</a:t>
            </a:r>
          </a:p>
          <a:p>
            <a:pPr marL="514350" indent="-514350" algn="r">
              <a:buFont typeface="+mj-lt"/>
              <a:buAutoNum type="arabicPeriod"/>
            </a:pPr>
            <a:r>
              <a:rPr lang="ar-SA" sz="2800" dirty="0" smtClean="0"/>
              <a:t>المفعول المطلق</a:t>
            </a:r>
          </a:p>
          <a:p>
            <a:pPr marL="514350" indent="-514350" algn="r">
              <a:buFont typeface="+mj-lt"/>
              <a:buAutoNum type="arabicPeriod"/>
            </a:pPr>
            <a:r>
              <a:rPr lang="ar-SA" sz="2800" dirty="0" smtClean="0"/>
              <a:t>المفعول لأجله</a:t>
            </a:r>
          </a:p>
          <a:p>
            <a:pPr marL="514350" indent="-514350" algn="r">
              <a:buFont typeface="+mj-lt"/>
              <a:buAutoNum type="arabicPeriod"/>
            </a:pPr>
            <a:r>
              <a:rPr lang="ar-SA" sz="2800" dirty="0" smtClean="0"/>
              <a:t>الحال</a:t>
            </a:r>
            <a:endParaRPr lang="ar-SA" sz="28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47664" y="980728"/>
            <a:ext cx="6477000" cy="3168352"/>
          </a:xfrm>
        </p:spPr>
        <p:txBody>
          <a:bodyPr>
            <a:normAutofit/>
          </a:bodyPr>
          <a:lstStyle/>
          <a:p>
            <a:pPr algn="ctr"/>
            <a:r>
              <a:rPr lang="ar-SA" sz="5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ثالثاً:</a:t>
            </a:r>
            <a:r>
              <a:rPr lang="ar-SA" sz="5400" dirty="0" smtClean="0"/>
              <a:t/>
            </a:r>
            <a:br>
              <a:rPr lang="ar-SA" sz="5400" dirty="0" smtClean="0"/>
            </a:br>
            <a:r>
              <a:rPr lang="ar-SA" sz="5400" dirty="0" smtClean="0"/>
              <a:t>المفعول المطلق</a:t>
            </a:r>
            <a:endParaRPr lang="ar-SA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5984" y="1285860"/>
            <a:ext cx="6477000" cy="1324744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المفعول المطلق، </a:t>
            </a:r>
            <a:r>
              <a:rPr lang="ar-SA" dirty="0" err="1" smtClean="0"/>
              <a:t>تعريفه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8872" cy="2448272"/>
          </a:xfrm>
        </p:spPr>
        <p:txBody>
          <a:bodyPr/>
          <a:lstStyle/>
          <a:p>
            <a:pPr algn="r">
              <a:buFont typeface="Arial" pitchFamily="34" charset="0"/>
              <a:buChar char="•"/>
            </a:pPr>
            <a:r>
              <a:rPr lang="ar-SA" dirty="0" smtClean="0"/>
              <a:t>المصدر المنصوب </a:t>
            </a:r>
            <a:r>
              <a:rPr lang="ar-SA" dirty="0" smtClean="0">
                <a:solidFill>
                  <a:srgbClr val="FF0000"/>
                </a:solidFill>
              </a:rPr>
              <a:t>توكيداً </a:t>
            </a:r>
            <a:r>
              <a:rPr lang="ar-SA" dirty="0" err="1" smtClean="0"/>
              <a:t>لعامله </a:t>
            </a:r>
            <a:r>
              <a:rPr lang="ar-SA" dirty="0" smtClean="0"/>
              <a:t>، أو بياناً </a:t>
            </a:r>
            <a:r>
              <a:rPr lang="ar-SA" dirty="0" err="1" smtClean="0">
                <a:solidFill>
                  <a:srgbClr val="FF0000"/>
                </a:solidFill>
              </a:rPr>
              <a:t>لنوعه</a:t>
            </a:r>
            <a:r>
              <a:rPr lang="ar-SA" dirty="0" err="1" smtClean="0"/>
              <a:t> </a:t>
            </a:r>
            <a:r>
              <a:rPr lang="ar-SA" dirty="0" smtClean="0"/>
              <a:t>، أو </a:t>
            </a:r>
            <a:r>
              <a:rPr lang="ar-SA" dirty="0" err="1" smtClean="0">
                <a:solidFill>
                  <a:srgbClr val="FF0000"/>
                </a:solidFill>
              </a:rPr>
              <a:t>عدده</a:t>
            </a:r>
            <a:r>
              <a:rPr lang="ar-SA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ar-SA" dirty="0" err="1" smtClean="0"/>
              <a:t>.</a:t>
            </a:r>
            <a:endParaRPr lang="ar-SA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5984" y="428604"/>
            <a:ext cx="6477000" cy="1324744"/>
          </a:xfrm>
        </p:spPr>
        <p:txBody>
          <a:bodyPr/>
          <a:lstStyle/>
          <a:p>
            <a:pPr algn="r"/>
            <a:r>
              <a:rPr lang="ar-SA" dirty="0" smtClean="0"/>
              <a:t>المفعول </a:t>
            </a:r>
            <a:r>
              <a:rPr lang="ar-SA" dirty="0" err="1" smtClean="0"/>
              <a:t>المطلق </a:t>
            </a:r>
            <a:r>
              <a:rPr lang="ar-SA" dirty="0" smtClean="0"/>
              <a:t>، </a:t>
            </a:r>
            <a:r>
              <a:rPr lang="ar-SA" dirty="0" err="1" smtClean="0"/>
              <a:t>أنواعه :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500166" y="2143116"/>
          <a:ext cx="7104282" cy="3086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0C9323-755A-4F3A-AC5C-97D8C6C6B3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600C9323-755A-4F3A-AC5C-97D8C6C6B3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E0C616-C7D3-4334-A2B7-1721E91905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55E0C616-C7D3-4334-A2B7-1721E91905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D8EA93-BA7D-4BB7-929B-AEEC383057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36D8EA93-BA7D-4BB7-929B-AEEC383057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47664" y="980728"/>
            <a:ext cx="6477000" cy="3168352"/>
          </a:xfrm>
        </p:spPr>
        <p:txBody>
          <a:bodyPr>
            <a:normAutofit/>
          </a:bodyPr>
          <a:lstStyle/>
          <a:p>
            <a:pPr algn="ctr"/>
            <a:r>
              <a:rPr lang="ar-SA" sz="5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رابعاً:</a:t>
            </a:r>
            <a:r>
              <a:rPr lang="ar-SA" sz="5400" dirty="0" smtClean="0"/>
              <a:t/>
            </a:r>
            <a:br>
              <a:rPr lang="ar-SA" sz="5400" dirty="0" smtClean="0"/>
            </a:br>
            <a:r>
              <a:rPr lang="ar-SA" sz="5400" dirty="0" smtClean="0"/>
              <a:t>المفعول لأجله </a:t>
            </a:r>
            <a:endParaRPr lang="ar-SA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357422" y="1214422"/>
            <a:ext cx="6477000" cy="1324744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المفعول لأجله، </a:t>
            </a:r>
            <a:r>
              <a:rPr lang="ar-SA" dirty="0" err="1" smtClean="0"/>
              <a:t>تعريفه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8872" cy="2448272"/>
          </a:xfrm>
        </p:spPr>
        <p:txBody>
          <a:bodyPr/>
          <a:lstStyle/>
          <a:p>
            <a:pPr algn="r">
              <a:buFont typeface="Arial" pitchFamily="34" charset="0"/>
              <a:buChar char="•"/>
            </a:pPr>
            <a:r>
              <a:rPr lang="ar-SA" dirty="0" smtClean="0"/>
              <a:t>المصدر الذي يفهم منه </a:t>
            </a:r>
            <a:r>
              <a:rPr lang="ar-SA" dirty="0" err="1" smtClean="0">
                <a:solidFill>
                  <a:srgbClr val="FF0000"/>
                </a:solidFill>
              </a:rPr>
              <a:t>تعليل </a:t>
            </a:r>
            <a:r>
              <a:rPr lang="ar-SA" dirty="0" smtClean="0"/>
              <a:t>، ويشارك فعله في الوقت </a:t>
            </a:r>
            <a:r>
              <a:rPr lang="ar-SA" dirty="0" err="1" smtClean="0"/>
              <a:t>والفاعل </a:t>
            </a:r>
            <a:r>
              <a:rPr lang="ar-SA" dirty="0" smtClean="0"/>
              <a:t>، ويصلح أن يكون جواباً </a:t>
            </a:r>
            <a:r>
              <a:rPr lang="ar-SA" dirty="0" err="1" smtClean="0"/>
              <a:t>عن </a:t>
            </a:r>
            <a:r>
              <a:rPr lang="ar-SA" dirty="0" smtClean="0">
                <a:solidFill>
                  <a:srgbClr val="FF0000"/>
                </a:solidFill>
              </a:rPr>
              <a:t>( </a:t>
            </a:r>
            <a:r>
              <a:rPr lang="ar-SA" dirty="0" err="1" smtClean="0">
                <a:solidFill>
                  <a:srgbClr val="FF0000"/>
                </a:solidFill>
              </a:rPr>
              <a:t>لماذا ) .</a:t>
            </a:r>
            <a:endParaRPr lang="ar-SA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357422" y="1214422"/>
            <a:ext cx="6477000" cy="1324744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المفعول </a:t>
            </a:r>
            <a:r>
              <a:rPr lang="ar-SA" dirty="0" err="1" smtClean="0"/>
              <a:t>لأجله </a:t>
            </a:r>
            <a:r>
              <a:rPr lang="ar-SA" dirty="0" smtClean="0"/>
              <a:t>، </a:t>
            </a:r>
            <a:r>
              <a:rPr lang="ar-SA" dirty="0" err="1" smtClean="0"/>
              <a:t>أحكامه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8872" cy="1800200"/>
          </a:xfrm>
        </p:spPr>
        <p:txBody>
          <a:bodyPr/>
          <a:lstStyle/>
          <a:p>
            <a:pPr algn="r">
              <a:buFont typeface="Arial" pitchFamily="34" charset="0"/>
              <a:buChar char="•"/>
            </a:pPr>
            <a:r>
              <a:rPr lang="ar-SA" dirty="0" err="1" smtClean="0">
                <a:solidFill>
                  <a:schemeClr val="tx1"/>
                </a:solidFill>
              </a:rPr>
              <a:t>حكمه </a:t>
            </a:r>
            <a:r>
              <a:rPr lang="ar-SA" dirty="0" smtClean="0">
                <a:solidFill>
                  <a:schemeClr val="tx1"/>
                </a:solidFill>
              </a:rPr>
              <a:t>: </a:t>
            </a:r>
            <a:r>
              <a:rPr lang="ar-SA" dirty="0" err="1" smtClean="0">
                <a:solidFill>
                  <a:schemeClr val="tx1"/>
                </a:solidFill>
              </a:rPr>
              <a:t>النصب .</a:t>
            </a:r>
            <a:endParaRPr lang="ar-SA" dirty="0" smtClean="0">
              <a:solidFill>
                <a:schemeClr val="tx1"/>
              </a:solidFill>
            </a:endParaRPr>
          </a:p>
          <a:p>
            <a:pPr algn="r">
              <a:buFont typeface="Arial" pitchFamily="34" charset="0"/>
              <a:buChar char="•"/>
            </a:pPr>
            <a:r>
              <a:rPr lang="ar-SA" dirty="0" smtClean="0">
                <a:solidFill>
                  <a:schemeClr val="tx1"/>
                </a:solidFill>
              </a:rPr>
              <a:t>يجوز في كل مفعول لأجله جره بحرف </a:t>
            </a:r>
            <a:r>
              <a:rPr lang="ar-SA" dirty="0" err="1" smtClean="0">
                <a:solidFill>
                  <a:schemeClr val="tx1"/>
                </a:solidFill>
              </a:rPr>
              <a:t>الجر </a:t>
            </a:r>
            <a:r>
              <a:rPr lang="ar-SA" dirty="0" smtClean="0">
                <a:solidFill>
                  <a:schemeClr val="tx1"/>
                </a:solidFill>
              </a:rPr>
              <a:t>(اللام) ويعرب حينئذ مجرورا بحرف الجر ويبقى فيه معنى </a:t>
            </a:r>
            <a:r>
              <a:rPr lang="ar-SA" dirty="0" err="1" smtClean="0">
                <a:solidFill>
                  <a:schemeClr val="tx1"/>
                </a:solidFill>
              </a:rPr>
              <a:t>التعليل .</a:t>
            </a:r>
            <a:endParaRPr lang="ar-SA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47664" y="980728"/>
            <a:ext cx="6477000" cy="3168352"/>
          </a:xfrm>
        </p:spPr>
        <p:txBody>
          <a:bodyPr>
            <a:normAutofit/>
          </a:bodyPr>
          <a:lstStyle/>
          <a:p>
            <a:pPr algn="ctr"/>
            <a:r>
              <a:rPr lang="ar-SA" sz="5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خامساً:</a:t>
            </a:r>
            <a:r>
              <a:rPr lang="ar-SA" sz="5400" dirty="0" smtClean="0"/>
              <a:t/>
            </a:r>
            <a:br>
              <a:rPr lang="ar-SA" sz="5400" dirty="0" smtClean="0"/>
            </a:br>
            <a:r>
              <a:rPr lang="ar-SA" sz="5400" dirty="0" smtClean="0"/>
              <a:t>الحال</a:t>
            </a:r>
            <a:endParaRPr lang="ar-SA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5984" y="1214422"/>
            <a:ext cx="6477000" cy="1324744"/>
          </a:xfrm>
        </p:spPr>
        <p:txBody>
          <a:bodyPr>
            <a:normAutofit/>
          </a:bodyPr>
          <a:lstStyle/>
          <a:p>
            <a:pPr algn="r"/>
            <a:r>
              <a:rPr lang="ar-SA" dirty="0" err="1" smtClean="0"/>
              <a:t>الحال </a:t>
            </a:r>
            <a:r>
              <a:rPr lang="ar-SA" dirty="0" smtClean="0"/>
              <a:t>، </a:t>
            </a:r>
            <a:r>
              <a:rPr lang="ar-SA" dirty="0" err="1" smtClean="0"/>
              <a:t>تعريفه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8872" cy="2448272"/>
          </a:xfrm>
        </p:spPr>
        <p:txBody>
          <a:bodyPr/>
          <a:lstStyle/>
          <a:p>
            <a:pPr algn="r">
              <a:buFont typeface="Arial" pitchFamily="34" charset="0"/>
              <a:buChar char="•"/>
            </a:pPr>
            <a:r>
              <a:rPr lang="ar-SA" dirty="0" smtClean="0"/>
              <a:t>الوصف الدال على </a:t>
            </a:r>
            <a:r>
              <a:rPr lang="ar-SA" dirty="0" smtClean="0">
                <a:solidFill>
                  <a:srgbClr val="FF0000"/>
                </a:solidFill>
              </a:rPr>
              <a:t>هيئة </a:t>
            </a:r>
            <a:r>
              <a:rPr lang="ar-SA" dirty="0" smtClean="0"/>
              <a:t>صاحبه عند صدور </a:t>
            </a:r>
            <a:r>
              <a:rPr lang="ar-SA" dirty="0" err="1" smtClean="0"/>
              <a:t>الفعل </a:t>
            </a:r>
            <a:r>
              <a:rPr lang="ar-SA" dirty="0" smtClean="0"/>
              <a:t>، ويصلح أن يكون جواباً </a:t>
            </a:r>
            <a:r>
              <a:rPr lang="ar-SA" dirty="0" err="1" smtClean="0"/>
              <a:t>عن </a:t>
            </a:r>
            <a:r>
              <a:rPr lang="ar-SA" dirty="0" smtClean="0">
                <a:solidFill>
                  <a:srgbClr val="FF0000"/>
                </a:solidFill>
              </a:rPr>
              <a:t>( كيف</a:t>
            </a:r>
            <a:r>
              <a:rPr lang="ar-SA" dirty="0" err="1" smtClean="0">
                <a:solidFill>
                  <a:srgbClr val="FF0000"/>
                </a:solidFill>
              </a:rPr>
              <a:t>) .</a:t>
            </a:r>
            <a:endParaRPr lang="ar-SA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357422" y="1285860"/>
            <a:ext cx="6477000" cy="1324744"/>
          </a:xfrm>
        </p:spPr>
        <p:txBody>
          <a:bodyPr>
            <a:normAutofit/>
          </a:bodyPr>
          <a:lstStyle/>
          <a:p>
            <a:pPr algn="r"/>
            <a:r>
              <a:rPr lang="ar-SA" dirty="0" err="1" smtClean="0"/>
              <a:t>الحال </a:t>
            </a:r>
            <a:r>
              <a:rPr lang="ar-SA" dirty="0" smtClean="0"/>
              <a:t>، </a:t>
            </a:r>
            <a:r>
              <a:rPr lang="ar-SA" dirty="0" err="1" smtClean="0"/>
              <a:t>أحكامه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8872" cy="2448272"/>
          </a:xfrm>
        </p:spPr>
        <p:txBody>
          <a:bodyPr/>
          <a:lstStyle/>
          <a:p>
            <a:pPr algn="r">
              <a:buFont typeface="Arial" pitchFamily="34" charset="0"/>
              <a:buChar char="•"/>
            </a:pPr>
            <a:r>
              <a:rPr lang="ar-SA" dirty="0" err="1" smtClean="0">
                <a:solidFill>
                  <a:schemeClr val="tx1"/>
                </a:solidFill>
              </a:rPr>
              <a:t>حكمه </a:t>
            </a:r>
            <a:r>
              <a:rPr lang="ar-SA" dirty="0" smtClean="0">
                <a:solidFill>
                  <a:schemeClr val="tx1"/>
                </a:solidFill>
              </a:rPr>
              <a:t>: </a:t>
            </a:r>
            <a:r>
              <a:rPr lang="ar-SA" dirty="0" err="1" smtClean="0">
                <a:solidFill>
                  <a:schemeClr val="tx1"/>
                </a:solidFill>
              </a:rPr>
              <a:t>النصب .</a:t>
            </a:r>
            <a:endParaRPr lang="ar-SA" dirty="0" smtClean="0">
              <a:solidFill>
                <a:schemeClr val="tx1"/>
              </a:solidFill>
            </a:endParaRPr>
          </a:p>
          <a:p>
            <a:pPr algn="r">
              <a:buFont typeface="Arial" pitchFamily="34" charset="0"/>
              <a:buChar char="•"/>
            </a:pPr>
            <a:r>
              <a:rPr lang="ar-SA" dirty="0" smtClean="0">
                <a:solidFill>
                  <a:schemeClr val="tx1"/>
                </a:solidFill>
              </a:rPr>
              <a:t>لابد أن يكون نكرة وصاحبه </a:t>
            </a:r>
            <a:r>
              <a:rPr lang="ar-SA" dirty="0" err="1" smtClean="0">
                <a:solidFill>
                  <a:schemeClr val="tx1"/>
                </a:solidFill>
              </a:rPr>
              <a:t>معرفة .</a:t>
            </a:r>
            <a:endParaRPr lang="ar-SA" dirty="0" smtClean="0">
              <a:solidFill>
                <a:schemeClr val="tx1"/>
              </a:solidFill>
            </a:endParaRPr>
          </a:p>
          <a:p>
            <a:pPr algn="r">
              <a:buFont typeface="Arial" pitchFamily="34" charset="0"/>
              <a:buChar char="•"/>
            </a:pPr>
            <a:endParaRPr lang="ar-SA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00298" y="285728"/>
            <a:ext cx="6477000" cy="1324744"/>
          </a:xfrm>
        </p:spPr>
        <p:txBody>
          <a:bodyPr/>
          <a:lstStyle/>
          <a:p>
            <a:pPr algn="r"/>
            <a:r>
              <a:rPr lang="ar-SA" dirty="0" err="1" smtClean="0"/>
              <a:t>الحال  </a:t>
            </a:r>
            <a:r>
              <a:rPr lang="ar-SA" dirty="0" smtClean="0"/>
              <a:t>، </a:t>
            </a:r>
            <a:r>
              <a:rPr lang="ar-SA" dirty="0" err="1" smtClean="0"/>
              <a:t>أنواعه :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357290" y="1928802"/>
          <a:ext cx="7247158" cy="3948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47664" y="1412776"/>
            <a:ext cx="6477000" cy="3168352"/>
          </a:xfrm>
        </p:spPr>
        <p:txBody>
          <a:bodyPr>
            <a:normAutofit/>
          </a:bodyPr>
          <a:lstStyle/>
          <a:p>
            <a:pPr algn="ctr"/>
            <a:r>
              <a:rPr lang="ar-SA" sz="5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أولاً:</a:t>
            </a:r>
            <a:r>
              <a:rPr lang="ar-SA" sz="5400" dirty="0" smtClean="0"/>
              <a:t/>
            </a:r>
            <a:br>
              <a:rPr lang="ar-SA" sz="5400" dirty="0" smtClean="0"/>
            </a:br>
            <a:r>
              <a:rPr lang="ar-SA" sz="5400" dirty="0" smtClean="0"/>
              <a:t>المفعول فيه </a:t>
            </a:r>
            <a:br>
              <a:rPr lang="ar-SA" sz="5400" dirty="0" smtClean="0"/>
            </a:br>
            <a:r>
              <a:rPr lang="ar-SA" sz="5400" dirty="0" smtClean="0"/>
              <a:t>ظروف الزمان والمكان</a:t>
            </a:r>
            <a:endParaRPr lang="ar-SA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5984" y="1285860"/>
            <a:ext cx="6477000" cy="1324744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المفعول </a:t>
            </a:r>
            <a:r>
              <a:rPr lang="ar-SA" dirty="0" err="1" smtClean="0"/>
              <a:t>فيه </a:t>
            </a:r>
            <a:r>
              <a:rPr lang="ar-SA" dirty="0" smtClean="0"/>
              <a:t>( الظروف</a:t>
            </a:r>
            <a:r>
              <a:rPr lang="ar-SA" dirty="0" err="1" smtClean="0"/>
              <a:t>) </a:t>
            </a:r>
            <a:r>
              <a:rPr lang="ar-SA" dirty="0" smtClean="0"/>
              <a:t>، </a:t>
            </a:r>
            <a:r>
              <a:rPr lang="ar-SA" dirty="0" err="1" smtClean="0"/>
              <a:t>تعريفها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714480" y="2714620"/>
            <a:ext cx="7205930" cy="2448272"/>
          </a:xfrm>
        </p:spPr>
        <p:txBody>
          <a:bodyPr>
            <a:normAutofit/>
          </a:bodyPr>
          <a:lstStyle/>
          <a:p>
            <a:pPr algn="r">
              <a:buFont typeface="Arial" pitchFamily="34" charset="0"/>
              <a:buChar char="•"/>
            </a:pPr>
            <a:r>
              <a:rPr lang="ar-SA" dirty="0" smtClean="0"/>
              <a:t>اسم يدل على 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زمان </a:t>
            </a:r>
            <a:r>
              <a:rPr lang="ar-SA" dirty="0" smtClean="0"/>
              <a:t>وقوع الفعل أو 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مكانه </a:t>
            </a:r>
            <a:r>
              <a:rPr lang="ar-SA" dirty="0" smtClean="0"/>
              <a:t>ويتضمن دائما </a:t>
            </a:r>
            <a:r>
              <a:rPr lang="ar-SA" dirty="0" err="1" smtClean="0"/>
              <a:t>معنى </a:t>
            </a:r>
            <a:r>
              <a:rPr lang="ar-SA" dirty="0" smtClean="0"/>
              <a:t>(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في</a:t>
            </a:r>
            <a:r>
              <a:rPr lang="ar-SA" dirty="0" err="1" smtClean="0"/>
              <a:t>)</a:t>
            </a:r>
            <a:endParaRPr lang="ar-SA" dirty="0" smtClean="0"/>
          </a:p>
          <a:p>
            <a:pPr algn="r">
              <a:buFont typeface="Arial" pitchFamily="34" charset="0"/>
              <a:buChar char="•"/>
            </a:pP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من أسماء </a:t>
            </a:r>
            <a:r>
              <a:rPr lang="ar-SA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الزمان </a:t>
            </a:r>
            <a:r>
              <a:rPr lang="ar-SA" dirty="0" smtClean="0"/>
              <a:t>: </a:t>
            </a:r>
            <a:r>
              <a:rPr lang="ar-SA" dirty="0" err="1" smtClean="0"/>
              <a:t>يوم </a:t>
            </a:r>
            <a:r>
              <a:rPr lang="ar-SA" dirty="0" smtClean="0"/>
              <a:t>/ </a:t>
            </a:r>
            <a:r>
              <a:rPr lang="ar-SA" dirty="0" err="1" smtClean="0"/>
              <a:t>دهر </a:t>
            </a:r>
            <a:r>
              <a:rPr lang="ar-SA" dirty="0" smtClean="0"/>
              <a:t>/ </a:t>
            </a:r>
            <a:r>
              <a:rPr lang="ar-SA" dirty="0" err="1" smtClean="0"/>
              <a:t>ساعة </a:t>
            </a:r>
            <a:r>
              <a:rPr lang="ar-SA" dirty="0" smtClean="0"/>
              <a:t>/ </a:t>
            </a:r>
            <a:r>
              <a:rPr lang="ar-SA" dirty="0" err="1" smtClean="0"/>
              <a:t>حين </a:t>
            </a:r>
            <a:r>
              <a:rPr lang="ar-SA" dirty="0" smtClean="0"/>
              <a:t>/ </a:t>
            </a:r>
            <a:r>
              <a:rPr lang="ar-SA" dirty="0" err="1" smtClean="0"/>
              <a:t>شهر </a:t>
            </a:r>
            <a:r>
              <a:rPr lang="ar-SA" dirty="0" smtClean="0"/>
              <a:t>/ </a:t>
            </a:r>
            <a:r>
              <a:rPr lang="ar-SA" dirty="0" err="1" smtClean="0"/>
              <a:t>ليلة </a:t>
            </a:r>
            <a:r>
              <a:rPr lang="ar-SA" dirty="0" smtClean="0"/>
              <a:t>/ </a:t>
            </a:r>
            <a:r>
              <a:rPr lang="ar-SA" dirty="0" err="1" smtClean="0"/>
              <a:t>الآن </a:t>
            </a:r>
            <a:r>
              <a:rPr lang="ar-SA" dirty="0" smtClean="0"/>
              <a:t>/ </a:t>
            </a:r>
            <a:r>
              <a:rPr lang="ar-SA" dirty="0" err="1" smtClean="0"/>
              <a:t>دائماً ....</a:t>
            </a:r>
            <a:endParaRPr lang="ar-SA" dirty="0" smtClean="0"/>
          </a:p>
          <a:p>
            <a:pPr algn="r">
              <a:buFont typeface="Arial" pitchFamily="34" charset="0"/>
              <a:buChar char="•"/>
            </a:pP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من أسماء </a:t>
            </a:r>
            <a:r>
              <a:rPr lang="ar-SA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المكان </a:t>
            </a:r>
            <a:r>
              <a:rPr lang="ar-SA" dirty="0" smtClean="0"/>
              <a:t>: </a:t>
            </a:r>
            <a:r>
              <a:rPr lang="ar-SA" dirty="0" err="1" smtClean="0"/>
              <a:t>فوق </a:t>
            </a:r>
            <a:r>
              <a:rPr lang="ar-SA" dirty="0" smtClean="0"/>
              <a:t>/ </a:t>
            </a:r>
            <a:r>
              <a:rPr lang="ar-SA" dirty="0" err="1" smtClean="0"/>
              <a:t>تحت </a:t>
            </a:r>
            <a:r>
              <a:rPr lang="ar-SA" dirty="0" smtClean="0"/>
              <a:t>/ </a:t>
            </a:r>
            <a:r>
              <a:rPr lang="ar-SA" dirty="0" err="1" smtClean="0"/>
              <a:t>أمام </a:t>
            </a:r>
            <a:r>
              <a:rPr lang="ar-SA" dirty="0" smtClean="0"/>
              <a:t>/ </a:t>
            </a:r>
            <a:r>
              <a:rPr lang="ar-SA" dirty="0" err="1" smtClean="0"/>
              <a:t>خلف </a:t>
            </a:r>
            <a:r>
              <a:rPr lang="ar-SA" dirty="0" smtClean="0"/>
              <a:t>/ </a:t>
            </a:r>
            <a:r>
              <a:rPr lang="ar-SA" dirty="0" err="1" smtClean="0"/>
              <a:t>حيث </a:t>
            </a:r>
            <a:r>
              <a:rPr lang="ar-SA" dirty="0" smtClean="0"/>
              <a:t>/ </a:t>
            </a:r>
            <a:r>
              <a:rPr lang="ar-SA" dirty="0" err="1" smtClean="0"/>
              <a:t>حول ...</a:t>
            </a:r>
            <a:endParaRPr lang="ar-SA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428860" y="571480"/>
            <a:ext cx="6477000" cy="1324744"/>
          </a:xfrm>
        </p:spPr>
        <p:txBody>
          <a:bodyPr/>
          <a:lstStyle/>
          <a:p>
            <a:r>
              <a:rPr lang="ar-SA" dirty="0" smtClean="0"/>
              <a:t>المفعول </a:t>
            </a:r>
            <a:r>
              <a:rPr lang="ar-SA" dirty="0" err="1" smtClean="0"/>
              <a:t>فيه </a:t>
            </a:r>
            <a:r>
              <a:rPr lang="ar-SA" dirty="0" smtClean="0"/>
              <a:t>( الظروف</a:t>
            </a:r>
            <a:r>
              <a:rPr lang="ar-SA" dirty="0" err="1" smtClean="0"/>
              <a:t>) </a:t>
            </a:r>
            <a:r>
              <a:rPr lang="ar-SA" dirty="0" smtClean="0"/>
              <a:t>، </a:t>
            </a:r>
            <a:r>
              <a:rPr lang="ar-SA" dirty="0" err="1" smtClean="0"/>
              <a:t>إعرابها :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857356" y="2143116"/>
          <a:ext cx="7136804" cy="3143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DF51345-1F40-47DA-BA1B-FE2435DE1E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graphicEl>
                                              <a:dgm id="{EDF51345-1F40-47DA-BA1B-FE2435DE1E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EDF51345-1F40-47DA-BA1B-FE2435DE1E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7C23B4-5CC3-4490-9B9C-BBD9B1D5B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>
                                            <p:graphicEl>
                                              <a:dgm id="{287C23B4-5CC3-4490-9B9C-BBD9B1D5B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287C23B4-5CC3-4490-9B9C-BBD9B1D5B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E2B835-BE1E-412D-BAFD-7655682A6F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B6E2B835-BE1E-412D-BAFD-7655682A6F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B6E2B835-BE1E-412D-BAFD-7655682A6F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A28629-E37C-4E80-B589-DBC1EB0AEB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16A28629-E37C-4E80-B589-DBC1EB0AEB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dgm id="{16A28629-E37C-4E80-B589-DBC1EB0AEB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00298" y="1285860"/>
            <a:ext cx="6477000" cy="1324744"/>
          </a:xfrm>
        </p:spPr>
        <p:txBody>
          <a:bodyPr/>
          <a:lstStyle/>
          <a:p>
            <a:r>
              <a:rPr lang="ar-SA" dirty="0" smtClean="0"/>
              <a:t>المفعول </a:t>
            </a:r>
            <a:r>
              <a:rPr lang="ar-SA" dirty="0" err="1" smtClean="0"/>
              <a:t>فيه </a:t>
            </a:r>
            <a:r>
              <a:rPr lang="ar-SA" dirty="0" smtClean="0"/>
              <a:t>( الظروف</a:t>
            </a:r>
            <a:r>
              <a:rPr lang="ar-SA" dirty="0" err="1" smtClean="0"/>
              <a:t>) </a:t>
            </a:r>
            <a:r>
              <a:rPr lang="ar-SA" dirty="0" smtClean="0"/>
              <a:t>، </a:t>
            </a:r>
            <a:r>
              <a:rPr lang="ar-SA" dirty="0" err="1" smtClean="0"/>
              <a:t>إعرابها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8872" cy="2448272"/>
          </a:xfrm>
        </p:spPr>
        <p:txBody>
          <a:bodyPr/>
          <a:lstStyle/>
          <a:p>
            <a:pPr algn="r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/>
              <a:t>أسماء الزمان كلها </a:t>
            </a:r>
            <a:r>
              <a:rPr lang="ar-SA" dirty="0" smtClean="0">
                <a:solidFill>
                  <a:srgbClr val="FF0000"/>
                </a:solidFill>
              </a:rPr>
              <a:t>تقبل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ar-SA" dirty="0" smtClean="0"/>
              <a:t>النصب على </a:t>
            </a:r>
            <a:r>
              <a:rPr lang="ar-SA" dirty="0" err="1" smtClean="0"/>
              <a:t>الظرفية .</a:t>
            </a:r>
            <a:endParaRPr lang="ar-SA" dirty="0" smtClean="0"/>
          </a:p>
          <a:p>
            <a:pPr algn="r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/>
              <a:t>أسماء المكان </a:t>
            </a:r>
            <a:r>
              <a:rPr lang="ar-SA" dirty="0" smtClean="0">
                <a:solidFill>
                  <a:srgbClr val="FF0000"/>
                </a:solidFill>
              </a:rPr>
              <a:t>المبهمة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ar-SA" dirty="0" smtClean="0"/>
              <a:t>تقبل النصب على الظرفية أما </a:t>
            </a:r>
            <a:r>
              <a:rPr lang="ar-SA" dirty="0" err="1" smtClean="0"/>
              <a:t>المحددة (القاعة </a:t>
            </a:r>
            <a:r>
              <a:rPr lang="ar-SA" dirty="0" smtClean="0"/>
              <a:t>، </a:t>
            </a:r>
            <a:r>
              <a:rPr lang="ar-SA" dirty="0" err="1" smtClean="0"/>
              <a:t>الجامعة </a:t>
            </a:r>
            <a:r>
              <a:rPr lang="ar-SA" dirty="0" smtClean="0"/>
              <a:t>) </a:t>
            </a:r>
            <a:r>
              <a:rPr lang="ar-SA" dirty="0" smtClean="0">
                <a:solidFill>
                  <a:srgbClr val="FF0000"/>
                </a:solidFill>
              </a:rPr>
              <a:t>فلا يجوز </a:t>
            </a:r>
            <a:r>
              <a:rPr lang="ar-SA" dirty="0" smtClean="0"/>
              <a:t>نصبها على </a:t>
            </a:r>
            <a:r>
              <a:rPr lang="ar-SA" dirty="0" err="1" smtClean="0"/>
              <a:t>الظرفية .</a:t>
            </a:r>
            <a:endParaRPr lang="ar-SA" dirty="0" smtClean="0"/>
          </a:p>
          <a:p>
            <a:pPr algn="r">
              <a:buFont typeface="Arial" pitchFamily="34" charset="0"/>
              <a:buChar char="•"/>
            </a:pPr>
            <a:endParaRPr lang="ar-SA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5984" y="571480"/>
            <a:ext cx="6477000" cy="1108720"/>
          </a:xfrm>
        </p:spPr>
        <p:txBody>
          <a:bodyPr/>
          <a:lstStyle/>
          <a:p>
            <a:pPr algn="r"/>
            <a:r>
              <a:rPr lang="ar-SA" dirty="0" smtClean="0"/>
              <a:t>المفعول </a:t>
            </a:r>
            <a:r>
              <a:rPr lang="ar-SA" dirty="0" err="1" smtClean="0"/>
              <a:t>فيه </a:t>
            </a:r>
            <a:r>
              <a:rPr lang="ar-SA" dirty="0" smtClean="0"/>
              <a:t>( الظروف</a:t>
            </a:r>
            <a:r>
              <a:rPr lang="ar-SA" dirty="0" err="1" smtClean="0"/>
              <a:t>) </a:t>
            </a:r>
            <a:r>
              <a:rPr lang="ar-SA" dirty="0" smtClean="0"/>
              <a:t>، </a:t>
            </a:r>
            <a:r>
              <a:rPr lang="ar-SA" dirty="0" err="1" smtClean="0"/>
              <a:t>أنواعها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23528" y="1844824"/>
            <a:ext cx="8136904" cy="3960440"/>
          </a:xfrm>
        </p:spPr>
        <p:txBody>
          <a:bodyPr>
            <a:normAutofit fontScale="85000" lnSpcReduction="10000"/>
          </a:bodyPr>
          <a:lstStyle/>
          <a:p>
            <a:pPr algn="r">
              <a:lnSpc>
                <a:spcPct val="200000"/>
              </a:lnSpc>
              <a:buFont typeface="Arial" pitchFamily="34" charset="0"/>
              <a:buChar char="•"/>
            </a:pPr>
            <a:r>
              <a:rPr lang="ar-SA" sz="31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متصرف </a:t>
            </a:r>
            <a:r>
              <a:rPr lang="ar-SA" sz="3100" dirty="0" smtClean="0"/>
              <a:t>: يستعمل ظرفا وغير ظرف حسب سياقه في الجملة  </a:t>
            </a:r>
            <a:r>
              <a:rPr lang="ar-SA" sz="3100" dirty="0" err="1" smtClean="0"/>
              <a:t>مثل </a:t>
            </a:r>
            <a:r>
              <a:rPr lang="ar-SA" sz="3100" dirty="0" smtClean="0"/>
              <a:t>: </a:t>
            </a:r>
            <a:r>
              <a:rPr lang="ar-SA" sz="2800" dirty="0" smtClean="0"/>
              <a:t>أقبل</a:t>
            </a:r>
            <a:r>
              <a:rPr lang="ar-SA" sz="2800" b="1" dirty="0" smtClean="0"/>
              <a:t> يومُ</a:t>
            </a:r>
            <a:r>
              <a:rPr lang="ar-SA" sz="2800" dirty="0" smtClean="0"/>
              <a:t> العيد</a:t>
            </a:r>
            <a:r>
              <a:rPr lang="en-US" sz="2800" dirty="0" smtClean="0"/>
              <a:t>] (</a:t>
            </a:r>
            <a:r>
              <a:rPr lang="ar-SA" sz="2800" dirty="0" smtClean="0"/>
              <a:t>فاعل</a:t>
            </a:r>
            <a:r>
              <a:rPr lang="en-US" sz="2800" dirty="0" smtClean="0"/>
              <a:t>). [</a:t>
            </a:r>
            <a:r>
              <a:rPr lang="ar-SA" sz="2800" dirty="0" smtClean="0"/>
              <a:t>أُحِبّ </a:t>
            </a:r>
            <a:r>
              <a:rPr lang="ar-SA" sz="2800" b="1" dirty="0" smtClean="0"/>
              <a:t>يومَ </a:t>
            </a:r>
            <a:r>
              <a:rPr lang="ar-SA" sz="2800" dirty="0" smtClean="0"/>
              <a:t>العيد</a:t>
            </a:r>
            <a:r>
              <a:rPr lang="en-US" sz="2800" dirty="0" smtClean="0"/>
              <a:t>] (</a:t>
            </a:r>
            <a:r>
              <a:rPr lang="ar-SA" sz="2800" dirty="0" smtClean="0"/>
              <a:t>مفعول </a:t>
            </a:r>
            <a:r>
              <a:rPr lang="ar-SA" sz="2800" dirty="0" err="1" smtClean="0"/>
              <a:t>به</a:t>
            </a:r>
            <a:r>
              <a:rPr lang="en-US" sz="2800" dirty="0" smtClean="0"/>
              <a:t>). [</a:t>
            </a:r>
            <a:r>
              <a:rPr lang="ar-SA" sz="2800" b="1" dirty="0" smtClean="0"/>
              <a:t>يومُ</a:t>
            </a:r>
            <a:r>
              <a:rPr lang="ar-SA" sz="2800" dirty="0" smtClean="0"/>
              <a:t> العيد بهيجٌ</a:t>
            </a:r>
            <a:r>
              <a:rPr lang="en-US" sz="2800" dirty="0" smtClean="0"/>
              <a:t>] (</a:t>
            </a:r>
            <a:r>
              <a:rPr lang="ar-SA" sz="2800" dirty="0" smtClean="0"/>
              <a:t>مبتدأ</a:t>
            </a:r>
            <a:r>
              <a:rPr lang="en-US" sz="2800" dirty="0" smtClean="0"/>
              <a:t>)</a:t>
            </a:r>
          </a:p>
          <a:p>
            <a:pPr algn="r">
              <a:lnSpc>
                <a:spcPct val="200000"/>
              </a:lnSpc>
              <a:buFont typeface="Arial" pitchFamily="34" charset="0"/>
              <a:buChar char="•"/>
            </a:pPr>
            <a:endParaRPr lang="ar-SA" sz="3100" dirty="0" smtClean="0"/>
          </a:p>
          <a:p>
            <a:pPr algn="r">
              <a:lnSpc>
                <a:spcPct val="200000"/>
              </a:lnSpc>
              <a:buFont typeface="Arial" pitchFamily="34" charset="0"/>
              <a:buChar char="•"/>
            </a:pPr>
            <a:r>
              <a:rPr lang="ar-SA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غير </a:t>
            </a:r>
            <a:r>
              <a:rPr lang="ar-SA" sz="31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متصرف </a:t>
            </a:r>
            <a:r>
              <a:rPr lang="ar-SA" sz="3100" dirty="0" smtClean="0"/>
              <a:t>: لا يستعمل إلا ظرفاً أو مجرورا بحرف الجر </a:t>
            </a:r>
            <a:r>
              <a:rPr lang="ar-SA" sz="3100" dirty="0" err="1" smtClean="0"/>
              <a:t>مثل </a:t>
            </a:r>
            <a:r>
              <a:rPr lang="ar-SA" sz="3100" dirty="0" smtClean="0"/>
              <a:t>: </a:t>
            </a:r>
            <a:r>
              <a:rPr lang="ar-SA" sz="3100" dirty="0" err="1" smtClean="0"/>
              <a:t>فوق </a:t>
            </a:r>
            <a:r>
              <a:rPr lang="ar-SA" sz="3100" dirty="0" smtClean="0"/>
              <a:t>، </a:t>
            </a:r>
            <a:r>
              <a:rPr lang="ar-SA" sz="3100" dirty="0" err="1" smtClean="0"/>
              <a:t>عند </a:t>
            </a:r>
            <a:r>
              <a:rPr lang="ar-SA" sz="3100" dirty="0" smtClean="0"/>
              <a:t>، </a:t>
            </a:r>
            <a:r>
              <a:rPr lang="ar-SA" sz="3100" dirty="0" err="1" smtClean="0"/>
              <a:t>قبل </a:t>
            </a:r>
            <a:r>
              <a:rPr lang="ar-SA" sz="3100" dirty="0" smtClean="0"/>
              <a:t>، بعد </a:t>
            </a:r>
          </a:p>
          <a:p>
            <a:pPr algn="r">
              <a:buFont typeface="Arial" pitchFamily="34" charset="0"/>
              <a:buChar char="•"/>
            </a:pPr>
            <a:endParaRPr lang="ar-SA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47664" y="980728"/>
            <a:ext cx="6477000" cy="3168352"/>
          </a:xfrm>
        </p:spPr>
        <p:txBody>
          <a:bodyPr>
            <a:normAutofit/>
          </a:bodyPr>
          <a:lstStyle/>
          <a:p>
            <a:pPr algn="ctr"/>
            <a:r>
              <a:rPr lang="ar-SA" sz="5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ثانياً:</a:t>
            </a:r>
            <a:r>
              <a:rPr lang="ar-SA" sz="5400" dirty="0" smtClean="0"/>
              <a:t/>
            </a:r>
            <a:br>
              <a:rPr lang="ar-SA" sz="5400" dirty="0" smtClean="0"/>
            </a:br>
            <a:r>
              <a:rPr lang="ar-SA" sz="5400" dirty="0" smtClean="0"/>
              <a:t>التمييز</a:t>
            </a:r>
            <a:endParaRPr lang="ar-SA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6477000" cy="1324744"/>
          </a:xfrm>
        </p:spPr>
        <p:txBody>
          <a:bodyPr>
            <a:normAutofit/>
          </a:bodyPr>
          <a:lstStyle/>
          <a:p>
            <a:r>
              <a:rPr lang="ar-SA" dirty="0" err="1" smtClean="0"/>
              <a:t>التمييز </a:t>
            </a:r>
            <a:r>
              <a:rPr lang="ar-SA" dirty="0" smtClean="0"/>
              <a:t>، </a:t>
            </a:r>
            <a:r>
              <a:rPr lang="ar-SA" dirty="0" err="1" smtClean="0"/>
              <a:t>تعريفه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8872" cy="2448272"/>
          </a:xfrm>
        </p:spPr>
        <p:txBody>
          <a:bodyPr/>
          <a:lstStyle/>
          <a:p>
            <a:pPr algn="r">
              <a:buFont typeface="Arial" pitchFamily="34" charset="0"/>
              <a:buChar char="•"/>
            </a:pPr>
            <a:r>
              <a:rPr lang="ar-SA" dirty="0" smtClean="0"/>
              <a:t>اسم 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نكرة </a:t>
            </a:r>
            <a:r>
              <a:rPr lang="ar-SA" dirty="0" smtClean="0"/>
              <a:t>جامد </a:t>
            </a:r>
            <a:r>
              <a:rPr lang="ar-SA" dirty="0" err="1" smtClean="0"/>
              <a:t>منصوب </a:t>
            </a:r>
            <a:r>
              <a:rPr lang="ar-SA" dirty="0" smtClean="0"/>
              <a:t>، 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يزيل إبهام </a:t>
            </a:r>
            <a:r>
              <a:rPr lang="ar-SA" dirty="0" smtClean="0"/>
              <a:t>ما </a:t>
            </a:r>
            <a:r>
              <a:rPr lang="ar-SA" dirty="0" err="1" smtClean="0"/>
              <a:t>قبله </a:t>
            </a:r>
            <a:r>
              <a:rPr lang="ar-SA" dirty="0" smtClean="0"/>
              <a:t>، ويتضمن </a:t>
            </a:r>
            <a:r>
              <a:rPr lang="ar-SA" dirty="0" err="1" smtClean="0"/>
              <a:t>معنى 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(من</a:t>
            </a:r>
            <a:r>
              <a:rPr lang="ar-SA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 </a:t>
            </a:r>
            <a:r>
              <a:rPr lang="ar-SA" dirty="0" err="1" smtClean="0"/>
              <a:t>.</a:t>
            </a:r>
            <a:endParaRPr lang="ar-SA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00298" y="785794"/>
            <a:ext cx="6477000" cy="1324744"/>
          </a:xfrm>
        </p:spPr>
        <p:txBody>
          <a:bodyPr/>
          <a:lstStyle/>
          <a:p>
            <a:pPr algn="r"/>
            <a:r>
              <a:rPr lang="ar-SA" dirty="0" err="1" smtClean="0"/>
              <a:t>التمييز </a:t>
            </a:r>
            <a:r>
              <a:rPr lang="ar-SA" dirty="0" smtClean="0"/>
              <a:t>، </a:t>
            </a:r>
            <a:r>
              <a:rPr lang="ar-SA" dirty="0" err="1" smtClean="0"/>
              <a:t>أنواعه :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571604" y="2428868"/>
          <a:ext cx="7318596" cy="3089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0C9323-755A-4F3A-AC5C-97D8C6C6B3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dgm id="{600C9323-755A-4F3A-AC5C-97D8C6C6B3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BE9E48-090D-4327-84B5-8705D9550D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36BE9E48-090D-4327-84B5-8705D9550D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E0C616-C7D3-4334-A2B7-1721E91905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55E0C616-C7D3-4334-A2B7-1721E91905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D7B918-4AF5-4CC4-AC6C-B1A476E139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graphicEl>
                                              <a:dgm id="{BCD7B918-4AF5-4CC4-AC6C-B1A476E139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Graphic spid="4" grpId="0" uiExpand="1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171</TotalTime>
  <Words>463</Words>
  <Application>Microsoft Office PowerPoint</Application>
  <PresentationFormat>عرض على الشاشة (3:4)‏</PresentationFormat>
  <Paragraphs>57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انقلاب</vt:lpstr>
      <vt:lpstr>المنصوبات :</vt:lpstr>
      <vt:lpstr>أولاً: المفعول فيه  ظروف الزمان والمكان</vt:lpstr>
      <vt:lpstr>المفعول فيه ( الظروف) ، تعريفها :</vt:lpstr>
      <vt:lpstr>المفعول فيه ( الظروف) ، إعرابها :</vt:lpstr>
      <vt:lpstr>المفعول فيه ( الظروف) ، إعرابها :</vt:lpstr>
      <vt:lpstr>المفعول فيه ( الظروف) ، أنواعها :</vt:lpstr>
      <vt:lpstr>ثانياً: التمييز</vt:lpstr>
      <vt:lpstr>التمييز ، تعريفه :</vt:lpstr>
      <vt:lpstr>التمييز ، أنواعه :</vt:lpstr>
      <vt:lpstr>ثالثاً: المفعول المطلق</vt:lpstr>
      <vt:lpstr>المفعول المطلق، تعريفه :</vt:lpstr>
      <vt:lpstr>المفعول المطلق ، أنواعه :</vt:lpstr>
      <vt:lpstr>رابعاً: المفعول لأجله </vt:lpstr>
      <vt:lpstr>المفعول لأجله، تعريفه :</vt:lpstr>
      <vt:lpstr>المفعول لأجله ، أحكامه :</vt:lpstr>
      <vt:lpstr>خامساً: الحال</vt:lpstr>
      <vt:lpstr>الحال ، تعريفه :</vt:lpstr>
      <vt:lpstr>الحال ، أحكامه :</vt:lpstr>
      <vt:lpstr>الحال  ، أنواعه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المنصوبات</dc:title>
  <dc:creator>abcde</dc:creator>
  <cp:lastModifiedBy>dell</cp:lastModifiedBy>
  <cp:revision>17</cp:revision>
  <dcterms:created xsi:type="dcterms:W3CDTF">2013-11-15T09:13:29Z</dcterms:created>
  <dcterms:modified xsi:type="dcterms:W3CDTF">2014-04-08T07:00:24Z</dcterms:modified>
</cp:coreProperties>
</file>