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2" r:id="rId9"/>
    <p:sldId id="263" r:id="rId10"/>
    <p:sldId id="267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102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17161-EE79-4544-A195-B8B4DA6D532F}" type="datetimeFigureOut">
              <a:rPr lang="en-US" smtClean="0"/>
              <a:pPr/>
              <a:t>12/9/2015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845C6-3BD9-8A4C-AC73-2DFE6741C0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17161-EE79-4544-A195-B8B4DA6D532F}" type="datetimeFigureOut">
              <a:rPr lang="en-US" smtClean="0"/>
              <a:pPr/>
              <a:t>12/9/2015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845C6-3BD9-8A4C-AC73-2DFE6741C0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17161-EE79-4544-A195-B8B4DA6D532F}" type="datetimeFigureOut">
              <a:rPr lang="en-US" smtClean="0"/>
              <a:pPr/>
              <a:t>12/9/2015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845C6-3BD9-8A4C-AC73-2DFE6741C0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17161-EE79-4544-A195-B8B4DA6D532F}" type="datetimeFigureOut">
              <a:rPr lang="en-US" smtClean="0"/>
              <a:pPr/>
              <a:t>12/9/2015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845C6-3BD9-8A4C-AC73-2DFE6741C0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17161-EE79-4544-A195-B8B4DA6D532F}" type="datetimeFigureOut">
              <a:rPr lang="en-US" smtClean="0"/>
              <a:pPr/>
              <a:t>12/9/2015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845C6-3BD9-8A4C-AC73-2DFE6741C0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17161-EE79-4544-A195-B8B4DA6D532F}" type="datetimeFigureOut">
              <a:rPr lang="en-US" smtClean="0"/>
              <a:pPr/>
              <a:t>12/9/2015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845C6-3BD9-8A4C-AC73-2DFE6741C0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17161-EE79-4544-A195-B8B4DA6D532F}" type="datetimeFigureOut">
              <a:rPr lang="en-US" smtClean="0"/>
              <a:pPr/>
              <a:t>12/9/2015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845C6-3BD9-8A4C-AC73-2DFE6741C0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17161-EE79-4544-A195-B8B4DA6D532F}" type="datetimeFigureOut">
              <a:rPr lang="en-US" smtClean="0"/>
              <a:pPr/>
              <a:t>12/9/2015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845C6-3BD9-8A4C-AC73-2DFE6741C0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17161-EE79-4544-A195-B8B4DA6D532F}" type="datetimeFigureOut">
              <a:rPr lang="en-US" smtClean="0"/>
              <a:pPr/>
              <a:t>12/9/2015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845C6-3BD9-8A4C-AC73-2DFE6741C0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17161-EE79-4544-A195-B8B4DA6D532F}" type="datetimeFigureOut">
              <a:rPr lang="en-US" smtClean="0"/>
              <a:pPr/>
              <a:t>12/9/2015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845C6-3BD9-8A4C-AC73-2DFE6741C0C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17161-EE79-4544-A195-B8B4DA6D532F}" type="datetimeFigureOut">
              <a:rPr lang="en-US" smtClean="0"/>
              <a:pPr/>
              <a:t>12/9/2015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B845C6-3BD9-8A4C-AC73-2DFE6741C0C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C5B845C6-3BD9-8A4C-AC73-2DFE6741C0C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2EF17161-EE79-4544-A195-B8B4DA6D532F}" type="datetimeFigureOut">
              <a:rPr lang="en-US" smtClean="0"/>
              <a:pPr/>
              <a:t>12/9/2015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543800" cy="2593975"/>
          </a:xfrm>
        </p:spPr>
        <p:txBody>
          <a:bodyPr/>
          <a:lstStyle/>
          <a:p>
            <a:r>
              <a:rPr lang="en-US" sz="6000" dirty="0" smtClean="0"/>
              <a:t>Adobe Premier Pro CC</a:t>
            </a:r>
            <a:br>
              <a:rPr lang="en-US" sz="6000" dirty="0" smtClean="0"/>
            </a:br>
            <a:endParaRPr 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5105400"/>
            <a:ext cx="6461760" cy="1066800"/>
          </a:xfrm>
        </p:spPr>
        <p:txBody>
          <a:bodyPr/>
          <a:lstStyle/>
          <a:p>
            <a:r>
              <a:rPr lang="en-US" dirty="0" err="1" smtClean="0"/>
              <a:t>Roa’a</a:t>
            </a:r>
            <a:r>
              <a:rPr lang="en-US" dirty="0" smtClean="0"/>
              <a:t> </a:t>
            </a:r>
            <a:r>
              <a:rPr lang="en-US" dirty="0" err="1" smtClean="0"/>
              <a:t>AlSulaiman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342" y="1764168"/>
            <a:ext cx="3069464" cy="305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753122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a title </a:t>
            </a:r>
            <a:r>
              <a:rPr lang="ar-SA" dirty="0" smtClean="0"/>
              <a:t>اضف العنوان</a:t>
            </a:r>
            <a:endParaRPr lang="en-US" dirty="0"/>
          </a:p>
        </p:txBody>
      </p:sp>
      <p:pic>
        <p:nvPicPr>
          <p:cNvPr id="3074" name="Picture 2" descr="C:\Users\pc\Downloads\Title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619250"/>
            <a:ext cx="7620000" cy="45028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9956901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 </a:t>
            </a:r>
            <a:r>
              <a:rPr lang="ar-SA" dirty="0" smtClean="0"/>
              <a:t>مقدمة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A video editing Software</a:t>
            </a:r>
          </a:p>
          <a:p>
            <a:r>
              <a:rPr lang="ar-SA" dirty="0" smtClean="0"/>
              <a:t>برنامج تعديل فيديو</a:t>
            </a:r>
            <a:endParaRPr lang="en-US" dirty="0" smtClean="0"/>
          </a:p>
          <a:p>
            <a:r>
              <a:rPr lang="en-US" dirty="0" smtClean="0"/>
              <a:t>Fast and efficient </a:t>
            </a:r>
          </a:p>
          <a:p>
            <a:r>
              <a:rPr lang="ar-SA" dirty="0" smtClean="0"/>
              <a:t>سريع و فعال</a:t>
            </a:r>
            <a:endParaRPr lang="en-US" dirty="0" smtClean="0"/>
          </a:p>
          <a:p>
            <a:r>
              <a:rPr lang="en-US" dirty="0" smtClean="0"/>
              <a:t>Enhanced Audio Performance</a:t>
            </a:r>
          </a:p>
          <a:p>
            <a:r>
              <a:rPr lang="ar-SA" dirty="0" smtClean="0"/>
              <a:t>يحتوي على خواص صوت متقدمة </a:t>
            </a:r>
            <a:endParaRPr lang="en-US" dirty="0" smtClean="0"/>
          </a:p>
          <a:p>
            <a:r>
              <a:rPr lang="en-US" dirty="0" smtClean="0"/>
              <a:t>Can edit any type of media like smartphone videos to tell a video story like a professional</a:t>
            </a:r>
          </a:p>
          <a:p>
            <a:r>
              <a:rPr lang="ar-SA" dirty="0" smtClean="0"/>
              <a:t>يمكنك من تعديل انواع مختلفة من الملفات على الاجهزة الذكية مما يمكنك من اعداد  مقاطع فيديو محترفة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You can import different graphics, videos, audio files and photos.</a:t>
            </a:r>
          </a:p>
          <a:p>
            <a:pPr>
              <a:buNone/>
            </a:pPr>
            <a:r>
              <a:rPr lang="ar-SA" dirty="0" smtClean="0"/>
              <a:t>بإمكانك استيراد ملفات </a:t>
            </a:r>
            <a:r>
              <a:rPr lang="ar-SA" dirty="0" err="1" smtClean="0"/>
              <a:t>مختلفة </a:t>
            </a:r>
            <a:r>
              <a:rPr lang="ar-SA" dirty="0" smtClean="0"/>
              <a:t>, </a:t>
            </a:r>
            <a:r>
              <a:rPr lang="ar-SA" dirty="0" err="1" smtClean="0"/>
              <a:t>صور </a:t>
            </a:r>
            <a:r>
              <a:rPr lang="ar-SA" dirty="0" smtClean="0"/>
              <a:t>, فيديو و مقاطع صوت</a:t>
            </a:r>
            <a:endParaRPr lang="en-US" dirty="0" smtClean="0"/>
          </a:p>
          <a:p>
            <a:r>
              <a:rPr lang="en-US" dirty="0" smtClean="0"/>
              <a:t>Great technical support from Adobe</a:t>
            </a:r>
          </a:p>
          <a:p>
            <a:r>
              <a:rPr lang="ar-SA" dirty="0" smtClean="0"/>
              <a:t>دعم فني ممتاز من </a:t>
            </a:r>
            <a:r>
              <a:rPr lang="ar-SA" dirty="0" err="1" smtClean="0"/>
              <a:t>ادوبي</a:t>
            </a:r>
            <a:r>
              <a:rPr lang="en-US" dirty="0" smtClean="0"/>
              <a:t> </a:t>
            </a:r>
          </a:p>
          <a:p>
            <a:r>
              <a:rPr lang="en-US" dirty="0" smtClean="0"/>
              <a:t>Compatible with Mac and Windows OS</a:t>
            </a:r>
          </a:p>
          <a:p>
            <a:r>
              <a:rPr lang="ar-SA" dirty="0" smtClean="0"/>
              <a:t>متوافق من أنظمة تشغيل ويندوز و ماكنتوش</a:t>
            </a:r>
            <a:endParaRPr lang="en-US" dirty="0"/>
          </a:p>
          <a:p>
            <a:r>
              <a:rPr lang="en-US" dirty="0" smtClean="0"/>
              <a:t>Other alternatives : Final Cut and </a:t>
            </a:r>
            <a:r>
              <a:rPr lang="en-US" dirty="0" err="1" smtClean="0"/>
              <a:t>Imovies</a:t>
            </a:r>
            <a:endParaRPr lang="en-US" dirty="0" smtClean="0"/>
          </a:p>
          <a:p>
            <a:r>
              <a:rPr lang="ar-SA" dirty="0" smtClean="0"/>
              <a:t>بعض </a:t>
            </a:r>
            <a:r>
              <a:rPr lang="ar-SA" dirty="0" err="1" smtClean="0"/>
              <a:t>البدائل </a:t>
            </a:r>
            <a:r>
              <a:rPr lang="ar-SA" dirty="0" smtClean="0"/>
              <a:t>: </a:t>
            </a:r>
            <a:r>
              <a:rPr lang="ar-SA" dirty="0" err="1" smtClean="0"/>
              <a:t>برنامج </a:t>
            </a:r>
            <a:r>
              <a:rPr lang="ar-SA" dirty="0" smtClean="0"/>
              <a:t>( </a:t>
            </a:r>
            <a:r>
              <a:rPr lang="ar-SA" dirty="0" err="1" smtClean="0"/>
              <a:t>فاينل</a:t>
            </a:r>
            <a:r>
              <a:rPr lang="ar-SA" dirty="0" smtClean="0"/>
              <a:t> </a:t>
            </a:r>
            <a:r>
              <a:rPr lang="ar-SA" dirty="0" err="1" smtClean="0"/>
              <a:t>كت</a:t>
            </a:r>
            <a:r>
              <a:rPr lang="ar-SA" dirty="0" smtClean="0"/>
              <a:t> ) </a:t>
            </a:r>
            <a:r>
              <a:rPr lang="ar-SA" dirty="0" err="1" smtClean="0"/>
              <a:t>و </a:t>
            </a:r>
            <a:r>
              <a:rPr lang="ar-SA" dirty="0" smtClean="0"/>
              <a:t>( أي </a:t>
            </a:r>
            <a:r>
              <a:rPr lang="ar-SA" dirty="0" err="1" smtClean="0"/>
              <a:t>موفيز</a:t>
            </a:r>
            <a:r>
              <a:rPr lang="ar-SA" dirty="0" smtClean="0"/>
              <a:t> </a:t>
            </a:r>
            <a:r>
              <a:rPr lang="ar-SA" dirty="0" err="1" smtClean="0"/>
              <a:t>)</a:t>
            </a:r>
            <a:r>
              <a:rPr lang="en-US" dirty="0" smtClean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73306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</a:t>
            </a:r>
            <a:r>
              <a:rPr lang="en-US" dirty="0" err="1" smtClean="0"/>
              <a:t>Downlad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ar-SA" dirty="0" smtClean="0"/>
              <a:t>كيفية التحميل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dirty="0"/>
              <a:t>Part of Adobe Creative Cloud Bundle </a:t>
            </a:r>
            <a:endParaRPr lang="en-US" sz="1400" dirty="0" smtClean="0"/>
          </a:p>
          <a:p>
            <a:r>
              <a:rPr lang="ar-SA" sz="1400" dirty="0" smtClean="0"/>
              <a:t>جزء من حزمة </a:t>
            </a:r>
            <a:r>
              <a:rPr lang="ar-SA" sz="1400" dirty="0" err="1" smtClean="0"/>
              <a:t>كرييتف</a:t>
            </a:r>
            <a:r>
              <a:rPr lang="ar-SA" sz="1400" dirty="0" smtClean="0"/>
              <a:t> </a:t>
            </a:r>
            <a:r>
              <a:rPr lang="ar-SA" sz="1400" dirty="0" err="1" smtClean="0"/>
              <a:t>كلاود</a:t>
            </a:r>
            <a:r>
              <a:rPr lang="en-US" sz="1400" dirty="0" smtClean="0"/>
              <a:t> </a:t>
            </a:r>
            <a:endParaRPr lang="en-US" sz="1400" dirty="0"/>
          </a:p>
          <a:p>
            <a:r>
              <a:rPr lang="en-US" sz="1400" dirty="0" smtClean="0"/>
              <a:t>You can download the whole Bundle or only Adobe Premier</a:t>
            </a:r>
          </a:p>
          <a:p>
            <a:r>
              <a:rPr lang="ar-SA" sz="1400" dirty="0" smtClean="0"/>
              <a:t>بإمكانك تحميل الحزمة كاملة او </a:t>
            </a:r>
            <a:r>
              <a:rPr lang="ar-SA" sz="1400" dirty="0" err="1" smtClean="0"/>
              <a:t>ادوبي</a:t>
            </a:r>
            <a:r>
              <a:rPr lang="ar-SA" sz="1400" dirty="0" smtClean="0"/>
              <a:t> </a:t>
            </a:r>
            <a:r>
              <a:rPr lang="ar-SA" sz="1400" dirty="0" err="1" smtClean="0"/>
              <a:t>بريمير</a:t>
            </a:r>
            <a:r>
              <a:rPr lang="ar-SA" sz="1400" dirty="0" smtClean="0"/>
              <a:t> فقط </a:t>
            </a:r>
            <a:endParaRPr lang="en-US" sz="1400" dirty="0" smtClean="0"/>
          </a:p>
          <a:p>
            <a:r>
              <a:rPr lang="en-US" sz="1400" dirty="0" smtClean="0"/>
              <a:t>Student Version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886" y="2978825"/>
            <a:ext cx="6186475" cy="2690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4897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First, Create your new Project</a:t>
            </a:r>
            <a:br>
              <a:rPr lang="en-US" dirty="0" smtClean="0"/>
            </a:br>
            <a:r>
              <a:rPr lang="ar-SA" dirty="0" err="1" smtClean="0"/>
              <a:t>أولا </a:t>
            </a:r>
            <a:r>
              <a:rPr lang="ar-SA" dirty="0" smtClean="0"/>
              <a:t>: قم بإنشاء مشروع جديد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/>
              <a:t>Make sure of the location where you will save your work</a:t>
            </a:r>
          </a:p>
          <a:p>
            <a:r>
              <a:rPr lang="ar-SA" sz="1800" dirty="0" smtClean="0"/>
              <a:t>تأكد من المكان الذي تقوم بتخزين ملفاتك فيه</a:t>
            </a:r>
            <a:endParaRPr lang="en-US" sz="1800" dirty="0" smtClean="0"/>
          </a:p>
          <a:p>
            <a:r>
              <a:rPr lang="en-US" sz="1800" dirty="0" smtClean="0"/>
              <a:t>Reset your workspace </a:t>
            </a:r>
          </a:p>
          <a:p>
            <a:endParaRPr lang="en-US" sz="1800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2640" y="2937637"/>
            <a:ext cx="4769356" cy="392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56942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-2616" b="-2616"/>
          <a:stretch>
            <a:fillRect/>
          </a:stretch>
        </p:blipFill>
        <p:spPr>
          <a:xfrm>
            <a:off x="457200" y="0"/>
            <a:ext cx="7620000" cy="6591300"/>
          </a:xfrm>
        </p:spPr>
      </p:pic>
    </p:spTree>
    <p:extLst>
      <p:ext uri="{BB962C8B-B14F-4D97-AF65-F5344CB8AC3E}">
        <p14:creationId xmlns:p14="http://schemas.microsoft.com/office/powerpoint/2010/main" xmlns="" val="5495996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 </a:t>
            </a:r>
            <a:r>
              <a:rPr lang="ar-SA" dirty="0" smtClean="0"/>
              <a:t>تصدير</a:t>
            </a:r>
            <a:endParaRPr lang="en-US" dirty="0"/>
          </a:p>
        </p:txBody>
      </p:sp>
      <p:pic>
        <p:nvPicPr>
          <p:cNvPr id="6" name="Content Placeholder 5" descr="Shot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92" r="54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xmlns="" val="34976279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 part of the video </a:t>
            </a:r>
            <a:r>
              <a:rPr lang="ar-SA" dirty="0" smtClean="0"/>
              <a:t>اختيار جزء من الفيديو</a:t>
            </a:r>
            <a:endParaRPr lang="en-US" dirty="0"/>
          </a:p>
        </p:txBody>
      </p:sp>
      <p:pic>
        <p:nvPicPr>
          <p:cNvPr id="4" name="Content Placeholder 3" descr="Audio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7" r="3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xmlns="" val="7214036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a new item </a:t>
            </a:r>
            <a:r>
              <a:rPr lang="ar-SA" dirty="0" smtClean="0"/>
              <a:t>اضف عنصر جديد</a:t>
            </a:r>
            <a:endParaRPr lang="en-US" dirty="0"/>
          </a:p>
        </p:txBody>
      </p:sp>
      <p:pic>
        <p:nvPicPr>
          <p:cNvPr id="1026" name="Picture 2" descr="C:\Users\pc\AppData\Local\Microsoft\Windows\Temporary Internet Files\Content.IE5\Y14TDEMV\DeleteAudio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619250"/>
            <a:ext cx="7620000" cy="4762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496989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Delete the Audio and keep the video Only </a:t>
            </a:r>
            <a:r>
              <a:rPr lang="ar-SA" sz="3200" dirty="0" smtClean="0"/>
              <a:t>احذف الصوت و احتفظ بالفيديو فقط </a:t>
            </a:r>
            <a:endParaRPr lang="en-US" sz="3200" dirty="0"/>
          </a:p>
        </p:txBody>
      </p:sp>
      <p:pic>
        <p:nvPicPr>
          <p:cNvPr id="2050" name="Picture 2" descr="C:\Users\pc\AppData\Local\Microsoft\Windows\Temporary Internet Files\Content.IE5\Y14TDEMV\DeleteAudio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619250"/>
            <a:ext cx="7620000" cy="4762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9291816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vantage">
      <a:dk1>
        <a:sysClr val="windowText" lastClr="000000"/>
      </a:dk1>
      <a:lt1>
        <a:sysClr val="window" lastClr="FFFFFF"/>
      </a:lt1>
      <a:dk2>
        <a:srgbClr val="2B142D"/>
      </a:dk2>
      <a:lt2>
        <a:srgbClr val="C3AFCC"/>
      </a:lt2>
      <a:accent1>
        <a:srgbClr val="663366"/>
      </a:accent1>
      <a:accent2>
        <a:srgbClr val="330F42"/>
      </a:accent2>
      <a:accent3>
        <a:srgbClr val="666699"/>
      </a:accent3>
      <a:accent4>
        <a:srgbClr val="999966"/>
      </a:accent4>
      <a:accent5>
        <a:srgbClr val="F7901E"/>
      </a:accent5>
      <a:accent6>
        <a:srgbClr val="A3A101"/>
      </a:accent6>
      <a:hlink>
        <a:srgbClr val="BC5FBC"/>
      </a:hlink>
      <a:folHlink>
        <a:srgbClr val="9775A7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Adjacency.thmx</Template>
  <TotalTime>505</TotalTime>
  <Words>229</Words>
  <Application>Microsoft Office PowerPoint</Application>
  <PresentationFormat>عرض على الشاشة (3:4)‏</PresentationFormat>
  <Paragraphs>35</Paragraphs>
  <Slides>10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10</vt:i4>
      </vt:variant>
    </vt:vector>
  </HeadingPairs>
  <TitlesOfParts>
    <vt:vector size="11" baseType="lpstr">
      <vt:lpstr>Adjacency</vt:lpstr>
      <vt:lpstr>Adobe Premier Pro CC </vt:lpstr>
      <vt:lpstr>Introduction مقدمة</vt:lpstr>
      <vt:lpstr>How to Downlad كيفية التحميل</vt:lpstr>
      <vt:lpstr>First, Create your new Project أولا : قم بإنشاء مشروع جديد</vt:lpstr>
      <vt:lpstr>الشريحة 5</vt:lpstr>
      <vt:lpstr>Import تصدير</vt:lpstr>
      <vt:lpstr>Select part of the video اختيار جزء من الفيديو</vt:lpstr>
      <vt:lpstr>Add a new item اضف عنصر جديد</vt:lpstr>
      <vt:lpstr>Delete the Audio and keep the video Only احذف الصوت و احتفظ بالفيديو فقط </vt:lpstr>
      <vt:lpstr>Add a title اضف العنوان</vt:lpstr>
    </vt:vector>
  </TitlesOfParts>
  <Company>PSU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ِAdobe Premier Pro CC</dc:title>
  <dc:creator>Roaa Alsulaiman</dc:creator>
  <cp:lastModifiedBy>pc</cp:lastModifiedBy>
  <cp:revision>42</cp:revision>
  <dcterms:created xsi:type="dcterms:W3CDTF">2015-10-15T00:03:14Z</dcterms:created>
  <dcterms:modified xsi:type="dcterms:W3CDTF">2015-12-09T10:29:48Z</dcterms:modified>
</cp:coreProperties>
</file>