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6" r:id="rId6"/>
    <p:sldId id="258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نمط متوسط 4 - تميي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8270-F489-4F8A-94E3-DE2230E447C3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11D3-D5F1-4501-A6DC-2714BC2295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8270-F489-4F8A-94E3-DE2230E447C3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11D3-D5F1-4501-A6DC-2714BC2295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8270-F489-4F8A-94E3-DE2230E447C3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11D3-D5F1-4501-A6DC-2714BC2295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8270-F489-4F8A-94E3-DE2230E447C3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11D3-D5F1-4501-A6DC-2714BC2295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8270-F489-4F8A-94E3-DE2230E447C3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11D3-D5F1-4501-A6DC-2714BC2295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8270-F489-4F8A-94E3-DE2230E447C3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11D3-D5F1-4501-A6DC-2714BC2295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8270-F489-4F8A-94E3-DE2230E447C3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11D3-D5F1-4501-A6DC-2714BC2295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8270-F489-4F8A-94E3-DE2230E447C3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11D3-D5F1-4501-A6DC-2714BC2295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8270-F489-4F8A-94E3-DE2230E447C3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11D3-D5F1-4501-A6DC-2714BC2295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8270-F489-4F8A-94E3-DE2230E447C3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11D3-D5F1-4501-A6DC-2714BC2295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8270-F489-4F8A-94E3-DE2230E447C3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E11D3-D5F1-4501-A6DC-2714BC2295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38270-F489-4F8A-94E3-DE2230E447C3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E11D3-D5F1-4501-A6DC-2714BC2295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462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600" b="1" dirty="0" smtClean="0"/>
              <a:t>Prepositions </a:t>
            </a:r>
            <a:endParaRPr lang="en-US" sz="6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from-in-at</a:t>
            </a:r>
            <a:endParaRPr lang="en-US" b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376323"/>
              </p:ext>
            </p:extLst>
          </p:nvPr>
        </p:nvGraphicFramePr>
        <p:xfrm>
          <a:off x="214282" y="714357"/>
          <a:ext cx="8786874" cy="560710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928958"/>
                <a:gridCol w="2554071"/>
                <a:gridCol w="3303845"/>
              </a:tblGrid>
              <a:tr h="785817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from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in the sense of where </a:t>
                      </a:r>
                      <a:r>
                        <a:rPr lang="en-US" dirty="0" smtClean="0"/>
                        <a:t>from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/>
                        <a:t>Tom </a:t>
                      </a:r>
                      <a:r>
                        <a:rPr lang="en-US" dirty="0" smtClean="0"/>
                        <a:t>is from England </a:t>
                      </a:r>
                      <a:endParaRPr lang="en-US" dirty="0"/>
                    </a:p>
                  </a:txBody>
                  <a:tcPr anchor="ctr"/>
                </a:tc>
              </a:tr>
              <a:tr h="6310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0" lang="en-US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from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who gave 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/>
                        <a:t> a  </a:t>
                      </a:r>
                      <a:r>
                        <a:rPr lang="en-US" dirty="0"/>
                        <a:t>from Jane</a:t>
                      </a:r>
                    </a:p>
                  </a:txBody>
                  <a:tcPr anchor="ctr"/>
                </a:tc>
              </a:tr>
              <a:tr h="1690277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/>
                        <a:t>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room, building, street, town, country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book, paper etc.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car, taxi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picture, world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in the kitchen, in London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in the book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in the car, in a taxi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in the picture, in the world</a:t>
                      </a:r>
                    </a:p>
                  </a:txBody>
                  <a:tcPr anchor="ctr"/>
                </a:tc>
              </a:tr>
              <a:tr h="2490934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at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meaning next to, by an object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/>
                        <a:t>place </a:t>
                      </a:r>
                      <a:r>
                        <a:rPr lang="en-US" dirty="0"/>
                        <a:t>where you are to do something typical (watch a film, study, work</a:t>
                      </a:r>
                      <a:r>
                        <a:rPr lang="en-US" dirty="0" smtClean="0"/>
                        <a:t>)</a:t>
                      </a:r>
                    </a:p>
                    <a:p>
                      <a:pPr>
                        <a:buFont typeface="Arial"/>
                        <a:buChar char="•"/>
                      </a:pPr>
                      <a:endParaRPr lang="en-US" dirty="0" smtClean="0"/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/>
                        <a:t>Time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at the door, at the </a:t>
                      </a:r>
                      <a:r>
                        <a:rPr lang="en-US" dirty="0" smtClean="0"/>
                        <a:t>station</a:t>
                      </a:r>
                    </a:p>
                    <a:p>
                      <a:pPr>
                        <a:buFont typeface="Arial"/>
                        <a:buNone/>
                      </a:pPr>
                      <a:endParaRPr lang="en-US" dirty="0" smtClean="0"/>
                    </a:p>
                    <a:p>
                      <a:pPr>
                        <a:buFont typeface="Arial"/>
                        <a:buNone/>
                      </a:pPr>
                      <a:endParaRPr lang="en-US" dirty="0" smtClean="0"/>
                    </a:p>
                    <a:p>
                      <a:pPr>
                        <a:buFont typeface="Arial"/>
                        <a:buNone/>
                      </a:pPr>
                      <a:endParaRPr lang="en-US" dirty="0"/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/>
                        <a:t>at </a:t>
                      </a:r>
                      <a:r>
                        <a:rPr lang="en-US" dirty="0"/>
                        <a:t>the cinema, at school, at </a:t>
                      </a:r>
                      <a:r>
                        <a:rPr lang="en-US" dirty="0" smtClean="0"/>
                        <a:t>work</a:t>
                      </a:r>
                    </a:p>
                    <a:p>
                      <a:pPr>
                        <a:buFont typeface="Arial"/>
                        <a:buNone/>
                      </a:pPr>
                      <a:endParaRPr lang="en-US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 I get up at six o’clock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en-US" b="1" dirty="0" smtClean="0"/>
              <a:t>About-by-to</a:t>
            </a:r>
            <a:endParaRPr lang="en-US" b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357299"/>
          <a:ext cx="8229600" cy="361922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743200"/>
                <a:gridCol w="2743200"/>
                <a:gridCol w="2743200"/>
              </a:tblGrid>
              <a:tr h="857255">
                <a:tc>
                  <a:txBody>
                    <a:bodyPr/>
                    <a:lstStyle/>
                    <a:p>
                      <a:r>
                        <a:rPr lang="en-US" dirty="0" smtClean="0"/>
                        <a:t>about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It’s about six o’clock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dirty="0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travelling (other than </a:t>
                      </a:r>
                      <a:r>
                        <a:rPr lang="en-US" dirty="0" smtClean="0"/>
                        <a:t>walking)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None/>
                      </a:pPr>
                      <a:endParaRPr lang="en-US" dirty="0"/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by car, by </a:t>
                      </a:r>
                      <a:r>
                        <a:rPr lang="en-US" dirty="0" smtClean="0"/>
                        <a:t>bus,</a:t>
                      </a:r>
                      <a:r>
                        <a:rPr lang="en-US" baseline="0" dirty="0" smtClean="0"/>
                        <a:t> by boat</a:t>
                      </a:r>
                    </a:p>
                    <a:p>
                      <a:pPr>
                        <a:buFont typeface="Arial"/>
                        <a:buNone/>
                      </a:pPr>
                      <a:r>
                        <a:rPr lang="en-US" baseline="0" dirty="0" smtClean="0"/>
                        <a:t>I go to school </a:t>
                      </a:r>
                      <a:r>
                        <a:rPr lang="en-US" baseline="0" smtClean="0"/>
                        <a:t>by bus</a:t>
                      </a:r>
                      <a:endParaRPr lang="en-US" dirty="0"/>
                    </a:p>
                  </a:txBody>
                  <a:tcPr anchor="ctr"/>
                </a:tc>
              </a:tr>
              <a:tr h="1547527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/>
                        <a:t>To</a:t>
                      </a:r>
                    </a:p>
                    <a:p>
                      <a:pPr>
                        <a:buFont typeface="Arial"/>
                        <a:buNone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movement to person or building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movement to a place or country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for bed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go to the cinema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go to London / Ireland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/>
                        <a:t>go to bed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56032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4043362"/>
                <a:gridCol w="4186238"/>
              </a:tblGrid>
              <a:tr h="2114552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On Weekdays ( on Saturday, on Sunday….etc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On Weekends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On television</a:t>
                      </a:r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357D038A116C4D854245AB3B4217BA" ma:contentTypeVersion="0" ma:contentTypeDescription="Create a new document." ma:contentTypeScope="" ma:versionID="923f39ee569ec0586edc9f7776b1a77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901EE9-D45C-44F8-B4F7-210291775E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9278378-321D-4AB4-8144-AA9D10D08559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  <ds:schemaRef ds:uri="http://purl.org/dc/terms/"/>
    <ds:schemaRef ds:uri="http://purl.org/dc/elements/1.1/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DC07181-370F-46C8-84CD-09EBD9D82CA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181</Words>
  <Application>Microsoft Office PowerPoint</Application>
  <PresentationFormat>عرض على الشاشة (3:4)‏</PresentationFormat>
  <Paragraphs>57</Paragraphs>
  <Slides>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سمة Office</vt:lpstr>
      <vt:lpstr>Prepositions </vt:lpstr>
      <vt:lpstr>from-in-at</vt:lpstr>
      <vt:lpstr>About-by-to</vt:lpstr>
      <vt:lpstr>On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Administrator</cp:lastModifiedBy>
  <cp:revision>7</cp:revision>
  <dcterms:created xsi:type="dcterms:W3CDTF">2013-02-25T07:42:55Z</dcterms:created>
  <dcterms:modified xsi:type="dcterms:W3CDTF">2016-10-31T07:58:23Z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0x0101008E357D038A116C4D854245AB3B4217BA</vt:lpwstr>
  </property>
</Properties>
</file>