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3"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2" d="100"/>
          <a:sy n="62" d="100"/>
        </p:scale>
        <p:origin x="-138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9BFB153-C41F-4373-AB53-4E5454B3535D}" type="datetimeFigureOut">
              <a:rPr lang="en-US" smtClean="0"/>
              <a:t>12/6/2015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3DCCEA5-8688-4622-A6AF-08A51032A4A6}"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BFB153-C41F-4373-AB53-4E5454B3535D}"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CCEA5-8688-4622-A6AF-08A51032A4A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3DCCEA5-8688-4622-A6AF-08A51032A4A6}"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BFB153-C41F-4373-AB53-4E5454B3535D}"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9BFB153-C41F-4373-AB53-4E5454B3535D}"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3DCCEA5-8688-4622-A6AF-08A51032A4A6}"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9BFB153-C41F-4373-AB53-4E5454B3535D}" type="datetimeFigureOut">
              <a:rPr lang="en-US" smtClean="0"/>
              <a:t>12/6/2015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3DCCEA5-8688-4622-A6AF-08A51032A4A6}"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9BFB153-C41F-4373-AB53-4E5454B3535D}" type="datetimeFigureOut">
              <a:rPr lang="en-US" smtClean="0"/>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CCEA5-8688-4622-A6AF-08A51032A4A6}"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9BFB153-C41F-4373-AB53-4E5454B3535D}" type="datetimeFigureOut">
              <a:rPr lang="en-US" smtClean="0"/>
              <a:t>12/6/2015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3DCCEA5-8688-4622-A6AF-08A51032A4A6}"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BFB153-C41F-4373-AB53-4E5454B3535D}" type="datetimeFigureOut">
              <a:rPr lang="en-US" smtClean="0"/>
              <a:t>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3DCCEA5-8688-4622-A6AF-08A51032A4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9BFB153-C41F-4373-AB53-4E5454B3535D}" type="datetimeFigureOut">
              <a:rPr lang="en-US" smtClean="0"/>
              <a:t>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3DCCEA5-8688-4622-A6AF-08A51032A4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3DCCEA5-8688-4622-A6AF-08A51032A4A6}"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9BFB153-C41F-4373-AB53-4E5454B3535D}" type="datetimeFigureOut">
              <a:rPr lang="en-US" smtClean="0"/>
              <a:t>12/6/2015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3DCCEA5-8688-4622-A6AF-08A51032A4A6}"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9BFB153-C41F-4373-AB53-4E5454B3535D}" type="datetimeFigureOut">
              <a:rPr lang="en-US" smtClean="0"/>
              <a:t>12/6/2015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9BFB153-C41F-4373-AB53-4E5454B3535D}" type="datetimeFigureOut">
              <a:rPr lang="en-US" smtClean="0"/>
              <a:t>12/6/2015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3DCCEA5-8688-4622-A6AF-08A51032A4A6}"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sz="48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Tree>
    <p:extLst>
      <p:ext uri="{BB962C8B-B14F-4D97-AF65-F5344CB8AC3E}">
        <p14:creationId xmlns:p14="http://schemas.microsoft.com/office/powerpoint/2010/main" val="2164222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04801"/>
            <a:ext cx="8229600" cy="6740307"/>
          </a:xfrm>
          <a:prstGeom prst="rect">
            <a:avLst/>
          </a:prstGeom>
        </p:spPr>
        <p:txBody>
          <a:bodyPr wrap="square">
            <a:spAutoFit/>
          </a:bodyPr>
          <a:lstStyle/>
          <a:p>
            <a:pPr algn="r">
              <a:lnSpc>
                <a:spcPct val="150000"/>
              </a:lnSpc>
            </a:pPr>
            <a:r>
              <a:rPr lang="ar-KW" sz="3200" b="1" dirty="0"/>
              <a:t>يتمثل الدور </a:t>
            </a:r>
            <a:r>
              <a:rPr lang="ar-KW" sz="3200" b="1" dirty="0" smtClean="0"/>
              <a:t>الرئيس</a:t>
            </a:r>
            <a:r>
              <a:rPr lang="ar-SA" sz="3200" b="1" dirty="0" smtClean="0"/>
              <a:t>ي</a:t>
            </a:r>
            <a:r>
              <a:rPr lang="ar-KW" sz="3200" b="1" dirty="0" smtClean="0"/>
              <a:t> </a:t>
            </a:r>
            <a:r>
              <a:rPr lang="ar-SA" sz="3200" b="1" dirty="0" smtClean="0"/>
              <a:t>ل</a:t>
            </a:r>
            <a:r>
              <a:rPr lang="ar-KW" sz="3200" b="1" dirty="0" smtClean="0"/>
              <a:t>مستشفى </a:t>
            </a:r>
            <a:r>
              <a:rPr lang="ar-KW" sz="3200" b="1" dirty="0"/>
              <a:t>واحة الصحة بالرياض ( التابع لمركز الأمير سلمان الاجتماعي ) </a:t>
            </a:r>
            <a:r>
              <a:rPr lang="ar-KW" sz="3200" dirty="0"/>
              <a:t>في تخفيف الضغط عن معظم المستشفيات الحكومية ذات التخصص الدقيق وكذلك التخفيف على الأسر الغير قادرة على رعاية أفرادها من ذوي الأمراض المزمنة في المجتمع السعودي لرفع الأعباء النفسية والاجتماعية والمادية عن كاهل أسرهم من جهة ولتخفيف الضغط على المستشفيات الحكومية من جهة أخرى وهذا احد </a:t>
            </a:r>
            <a:r>
              <a:rPr lang="ar-SA" sz="3200" dirty="0" smtClean="0"/>
              <a:t>اهم </a:t>
            </a:r>
            <a:r>
              <a:rPr lang="ar-KW" sz="3200" dirty="0" smtClean="0"/>
              <a:t>أهداف</a:t>
            </a:r>
            <a:r>
              <a:rPr lang="ar-SA" sz="3200" dirty="0" smtClean="0"/>
              <a:t>ه</a:t>
            </a:r>
            <a:r>
              <a:rPr lang="ar-KW" sz="3200" dirty="0" smtClean="0"/>
              <a:t>ا</a:t>
            </a:r>
            <a:r>
              <a:rPr lang="ar-SA" sz="3200" dirty="0" smtClean="0"/>
              <a:t> ال</a:t>
            </a:r>
            <a:r>
              <a:rPr lang="ar-KW" sz="3200" dirty="0" smtClean="0"/>
              <a:t>استراتيجية</a:t>
            </a:r>
            <a:r>
              <a:rPr lang="ar-KW" sz="3200" dirty="0"/>
              <a:t>.</a:t>
            </a:r>
            <a:r>
              <a:rPr lang="ar-KW" sz="3200" dirty="0" smtClean="0"/>
              <a:t/>
            </a:r>
            <a:br>
              <a:rPr lang="ar-KW" sz="3200" dirty="0" smtClean="0"/>
            </a:br>
            <a:endParaRPr lang="en-US" sz="3200" dirty="0"/>
          </a:p>
        </p:txBody>
      </p:sp>
    </p:spTree>
    <p:extLst>
      <p:ext uri="{BB962C8B-B14F-4D97-AF65-F5344CB8AC3E}">
        <p14:creationId xmlns:p14="http://schemas.microsoft.com/office/powerpoint/2010/main" val="2404502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04800"/>
            <a:ext cx="8305800" cy="5262979"/>
          </a:xfrm>
          <a:prstGeom prst="rect">
            <a:avLst/>
          </a:prstGeom>
        </p:spPr>
        <p:txBody>
          <a:bodyPr wrap="square">
            <a:spAutoFit/>
          </a:bodyPr>
          <a:lstStyle/>
          <a:p>
            <a:pPr algn="r">
              <a:lnSpc>
                <a:spcPct val="150000"/>
              </a:lnSpc>
            </a:pPr>
            <a:r>
              <a:rPr lang="ar-KW" sz="3200" b="1" dirty="0" smtClean="0"/>
              <a:t>ومن خدمات</a:t>
            </a:r>
            <a:r>
              <a:rPr lang="ar-SA" sz="3200" b="1" dirty="0" smtClean="0"/>
              <a:t>ه</a:t>
            </a:r>
            <a:r>
              <a:rPr lang="ar-KW" sz="3200" b="1" dirty="0" smtClean="0"/>
              <a:t> </a:t>
            </a:r>
            <a:r>
              <a:rPr lang="ar-KW" sz="3200" dirty="0" smtClean="0"/>
              <a:t>الاقامة الطويلة وتشمل رعاية طبية وتمريضية عالية المستوى وبطاقم مؤهل تاهيلا عاليا .غرف مزودة بحمام مجهز بادوات المعاقين وكبار السن وتجهيزات فندقية ..خدمة العلاج الطبيعي ,,خدمات تمريضية رجال ونساء..</a:t>
            </a:r>
            <a:br>
              <a:rPr lang="ar-KW" sz="3200" dirty="0" smtClean="0"/>
            </a:br>
            <a:r>
              <a:rPr lang="ar-KW" sz="3200" dirty="0" smtClean="0"/>
              <a:t>ويقع مستشفى واحة الصحة بالرياض ( التابع لمركز الأمير سلمان الاجتماعي ) على طريق الملك عبدالله, وتبلغ مساحة المستشفى 50ألف متر مربع وبسعة 314 سرير</a:t>
            </a:r>
            <a:r>
              <a:rPr lang="ar-KW" b="1" dirty="0" smtClean="0"/>
              <a:t> .</a:t>
            </a:r>
            <a:endParaRPr lang="en-US" dirty="0"/>
          </a:p>
        </p:txBody>
      </p:sp>
    </p:spTree>
    <p:extLst>
      <p:ext uri="{BB962C8B-B14F-4D97-AF65-F5344CB8AC3E}">
        <p14:creationId xmlns:p14="http://schemas.microsoft.com/office/powerpoint/2010/main" val="1610854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381000"/>
            <a:ext cx="7924800" cy="4435830"/>
          </a:xfrm>
          <a:prstGeom prst="rect">
            <a:avLst/>
          </a:prstGeom>
        </p:spPr>
        <p:txBody>
          <a:bodyPr wrap="square">
            <a:spAutoFit/>
          </a:bodyPr>
          <a:lstStyle/>
          <a:p>
            <a:pPr algn="r">
              <a:lnSpc>
                <a:spcPct val="150000"/>
              </a:lnSpc>
            </a:pPr>
            <a:r>
              <a:rPr lang="ar-SA" sz="3200" b="1" dirty="0" smtClean="0"/>
              <a:t>وحصل المستشفى </a:t>
            </a:r>
            <a:r>
              <a:rPr lang="ar-KW" sz="3200" dirty="0" smtClean="0"/>
              <a:t>على </a:t>
            </a:r>
            <a:r>
              <a:rPr lang="ar-KW" sz="3200" dirty="0"/>
              <a:t>شهادة الاعتماد الدولية المشتركة للجودة وسلامة المرضى من اللجنة الدولية المشتركة الأمريكية الرائدة عالمياً في اعتماد مؤسسات الرعاية الصحية </a:t>
            </a:r>
            <a:r>
              <a:rPr lang="ar-KW" sz="3200" b="1" dirty="0"/>
              <a:t>كأول مركز متخصص للمسنين والإقامة طويلة الأمد في المملكة وكأول وأكبر مستشفى قائم بذاته في هذا التخصص الصحي المهم بمنطقة الخليج والشرق الأوسط</a:t>
            </a:r>
            <a:r>
              <a:rPr lang="ar-KW" b="1" dirty="0"/>
              <a:t>.</a:t>
            </a:r>
            <a:endParaRPr lang="en-US" dirty="0"/>
          </a:p>
        </p:txBody>
      </p:sp>
    </p:spTree>
    <p:extLst>
      <p:ext uri="{BB962C8B-B14F-4D97-AF65-F5344CB8AC3E}">
        <p14:creationId xmlns:p14="http://schemas.microsoft.com/office/powerpoint/2010/main" val="370933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حالة المريضة التي تم زيارتها</a:t>
            </a:r>
            <a:endParaRPr lang="en-US" dirty="0"/>
          </a:p>
        </p:txBody>
      </p:sp>
      <p:sp>
        <p:nvSpPr>
          <p:cNvPr id="3" name="Rectangle 2"/>
          <p:cNvSpPr/>
          <p:nvPr/>
        </p:nvSpPr>
        <p:spPr>
          <a:xfrm>
            <a:off x="685800" y="1447800"/>
            <a:ext cx="8153400" cy="5509200"/>
          </a:xfrm>
          <a:prstGeom prst="rect">
            <a:avLst/>
          </a:prstGeom>
        </p:spPr>
        <p:txBody>
          <a:bodyPr wrap="square">
            <a:spAutoFit/>
          </a:bodyPr>
          <a:lstStyle/>
          <a:p>
            <a:pPr algn="r"/>
            <a:r>
              <a:rPr lang="ar-KW" sz="3200" b="1" dirty="0"/>
              <a:t>حالة المسنه</a:t>
            </a:r>
          </a:p>
          <a:p>
            <a:pPr algn="r" rtl="1"/>
            <a:r>
              <a:rPr lang="ar-KW" sz="3200" dirty="0"/>
              <a:t> تعاني من </a:t>
            </a:r>
            <a:r>
              <a:rPr lang="ar-KW" sz="3200" dirty="0" smtClean="0"/>
              <a:t>السمن</a:t>
            </a:r>
            <a:r>
              <a:rPr lang="ar-SA" sz="3200" dirty="0" smtClean="0"/>
              <a:t>ة </a:t>
            </a:r>
            <a:r>
              <a:rPr lang="ar-KW" sz="3200" dirty="0" smtClean="0"/>
              <a:t>المفرطه</a:t>
            </a:r>
            <a:r>
              <a:rPr lang="ar-SA" sz="3200" dirty="0" smtClean="0"/>
              <a:t>ة </a:t>
            </a:r>
            <a:r>
              <a:rPr lang="ar-KW" sz="3200" dirty="0" smtClean="0"/>
              <a:t>مما </a:t>
            </a:r>
            <a:r>
              <a:rPr lang="ar-KW" sz="3200" dirty="0"/>
              <a:t>ادى الى تدهور حياتها </a:t>
            </a:r>
            <a:r>
              <a:rPr lang="ar-KW" sz="3200" dirty="0" smtClean="0"/>
              <a:t>الصحي</a:t>
            </a:r>
            <a:r>
              <a:rPr lang="ar-SA" sz="3200" dirty="0" smtClean="0"/>
              <a:t>ة</a:t>
            </a:r>
            <a:r>
              <a:rPr lang="ar-KW" sz="3200" dirty="0" smtClean="0"/>
              <a:t> </a:t>
            </a:r>
            <a:r>
              <a:rPr lang="ar-KW" sz="3200" dirty="0"/>
              <a:t>والنفسيه واللزامها بالمستشفيات </a:t>
            </a:r>
            <a:r>
              <a:rPr lang="ar-KW" sz="3200" dirty="0" smtClean="0"/>
              <a:t>لان</a:t>
            </a:r>
            <a:r>
              <a:rPr lang="ar-SA" sz="3200" dirty="0" smtClean="0"/>
              <a:t>ها</a:t>
            </a:r>
            <a:r>
              <a:rPr lang="ar-KW" sz="3200" dirty="0" smtClean="0"/>
              <a:t> </a:t>
            </a:r>
            <a:r>
              <a:rPr lang="ar-KW" sz="3200" dirty="0"/>
              <a:t>لاتستطيع الحركه نهائيا وهي مقعده على السرير المتحرك وتم </a:t>
            </a:r>
            <a:r>
              <a:rPr lang="ar-KW" sz="3200" dirty="0" smtClean="0"/>
              <a:t>ا</a:t>
            </a:r>
            <a:r>
              <a:rPr lang="ar-SA" sz="3200" dirty="0" smtClean="0"/>
              <a:t>ج</a:t>
            </a:r>
            <a:r>
              <a:rPr lang="ar-KW" sz="3200" dirty="0" smtClean="0"/>
              <a:t>راء </a:t>
            </a:r>
            <a:r>
              <a:rPr lang="ar-KW" sz="3200" dirty="0"/>
              <a:t>العديد من العمليات والرجيم الحاد ولكن دون جدوا  وادت سمنتها عدم الحركه الذي نتج عنه عدم الانجاب وبقيت وحيده وهي ايضاً يتيمة الاب والام </a:t>
            </a:r>
            <a:r>
              <a:rPr lang="ar-KW" sz="3200" dirty="0" smtClean="0"/>
              <a:t>ولا</a:t>
            </a:r>
            <a:r>
              <a:rPr lang="ar-SA" sz="3200" dirty="0" smtClean="0"/>
              <a:t>يوجد</a:t>
            </a:r>
            <a:r>
              <a:rPr lang="ar-KW" sz="3200" dirty="0" smtClean="0"/>
              <a:t> </a:t>
            </a:r>
            <a:r>
              <a:rPr lang="ar-KW" sz="3200" dirty="0"/>
              <a:t>احد يقوم برعياتها سوا المستشفيات وبالتالي يتولى مسئوليتها المجتمع برعايتها وزيارتها والترفيه </a:t>
            </a:r>
            <a:r>
              <a:rPr lang="ar-KW" sz="3200" dirty="0" smtClean="0"/>
              <a:t>عنها </a:t>
            </a:r>
            <a:r>
              <a:rPr lang="ar-KW" sz="3200" dirty="0"/>
              <a:t>وتخفيف </a:t>
            </a:r>
            <a:r>
              <a:rPr lang="ar-KW" sz="3200" dirty="0" smtClean="0"/>
              <a:t>الامها</a:t>
            </a:r>
            <a:r>
              <a:rPr lang="ar-SA" sz="3200" dirty="0" smtClean="0"/>
              <a:t>.</a:t>
            </a:r>
            <a:endParaRPr lang="ar-KW" sz="3200" dirty="0"/>
          </a:p>
          <a:p>
            <a:pPr algn="r" rtl="1"/>
            <a:r>
              <a:rPr lang="ar-KW" sz="3200" dirty="0"/>
              <a:t/>
            </a:r>
            <a:br>
              <a:rPr lang="ar-KW" sz="3200" dirty="0"/>
            </a:br>
            <a:endParaRPr lang="en-US" sz="3200" dirty="0"/>
          </a:p>
        </p:txBody>
      </p:sp>
    </p:spTree>
    <p:extLst>
      <p:ext uri="{BB962C8B-B14F-4D97-AF65-F5344CB8AC3E}">
        <p14:creationId xmlns:p14="http://schemas.microsoft.com/office/powerpoint/2010/main" val="946266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داخل المستشفى</a:t>
            </a:r>
            <a:endParaRPr lang="en-US" dirty="0"/>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676400"/>
            <a:ext cx="4038599" cy="4267200"/>
          </a:xfrm>
        </p:spPr>
      </p:pic>
      <p:pic>
        <p:nvPicPr>
          <p:cNvPr id="9" name="Content Placeholder 8"/>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565348" y="1676400"/>
            <a:ext cx="3778052" cy="4376738"/>
          </a:xfrm>
        </p:spPr>
      </p:pic>
    </p:spTree>
    <p:extLst>
      <p:ext uri="{BB962C8B-B14F-4D97-AF65-F5344CB8AC3E}">
        <p14:creationId xmlns:p14="http://schemas.microsoft.com/office/powerpoint/2010/main" val="861540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غرف المرضى</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676400"/>
            <a:ext cx="3886200" cy="4376738"/>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953000" y="1676400"/>
            <a:ext cx="3886199" cy="4419600"/>
          </a:xfrm>
        </p:spPr>
      </p:pic>
    </p:spTree>
    <p:extLst>
      <p:ext uri="{BB962C8B-B14F-4D97-AF65-F5344CB8AC3E}">
        <p14:creationId xmlns:p14="http://schemas.microsoft.com/office/powerpoint/2010/main" val="2965307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الهدايا المقدمة في الزيارة</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752600"/>
            <a:ext cx="3810000" cy="4267200"/>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800600" y="1752600"/>
            <a:ext cx="4038600" cy="4267200"/>
          </a:xfrm>
        </p:spPr>
      </p:pic>
    </p:spTree>
    <p:extLst>
      <p:ext uri="{BB962C8B-B14F-4D97-AF65-F5344CB8AC3E}">
        <p14:creationId xmlns:p14="http://schemas.microsoft.com/office/powerpoint/2010/main" val="26686407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45</TotalTime>
  <Words>166</Words>
  <Application>Microsoft Office PowerPoint</Application>
  <PresentationFormat>On-screen Show (4:3)</PresentationFormat>
  <Paragraphs>10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PowerPoint Presentation</vt:lpstr>
      <vt:lpstr>PowerPoint Presentation</vt:lpstr>
      <vt:lpstr>PowerPoint Presentation</vt:lpstr>
      <vt:lpstr>PowerPoint Presentation</vt:lpstr>
      <vt:lpstr>حالة المريضة التي تم زيارتها</vt:lpstr>
      <vt:lpstr>داخل المستشفى</vt:lpstr>
      <vt:lpstr>غرف المرضى</vt:lpstr>
      <vt:lpstr>الهدايا المقدمة في الزيارة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Aldawish</dc:creator>
  <cp:lastModifiedBy>Aldawish</cp:lastModifiedBy>
  <cp:revision>13</cp:revision>
  <dcterms:created xsi:type="dcterms:W3CDTF">2015-12-04T14:48:12Z</dcterms:created>
  <dcterms:modified xsi:type="dcterms:W3CDTF">2015-12-06T15:47:45Z</dcterms:modified>
</cp:coreProperties>
</file>