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4.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5.xml" ContentType="application/vnd.openxmlformats-officedocument.theme+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6.xml" ContentType="application/vnd.openxmlformats-officedocument.theme+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7.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8.xml" ContentType="application/vnd.openxmlformats-officedocument.theme+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theme/theme9.xml" ContentType="application/vnd.openxmlformats-officedocument.theme+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theme/theme10.xml" ContentType="application/vnd.openxmlformats-officedocument.theme+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theme/theme11.xml" ContentType="application/vnd.openxmlformats-officedocument.theme+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theme/theme12.xml" ContentType="application/vnd.openxmlformats-officedocument.theme+xml"/>
  <Override PartName="/ppt/theme/themeOverride3.xml" ContentType="application/vnd.openxmlformats-officedocument.themeOverride+xml"/>
  <Override PartName="/ppt/theme/themeOverride4.xml" ContentType="application/vnd.openxmlformats-officedocument.themeOverride+xml"/>
  <Override PartName="/ppt/theme/theme1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4" r:id="rId2"/>
    <p:sldMasterId id="2147483687" r:id="rId3"/>
    <p:sldMasterId id="2147483701" r:id="rId4"/>
    <p:sldMasterId id="2147483715" r:id="rId5"/>
    <p:sldMasterId id="2147483729" r:id="rId6"/>
    <p:sldMasterId id="2147483741" r:id="rId7"/>
    <p:sldMasterId id="2147483755" r:id="rId8"/>
    <p:sldMasterId id="2147483769" r:id="rId9"/>
    <p:sldMasterId id="2147483783" r:id="rId10"/>
    <p:sldMasterId id="2147483797" r:id="rId11"/>
    <p:sldMasterId id="2147483811" r:id="rId12"/>
  </p:sldMasterIdLst>
  <p:notesMasterIdLst>
    <p:notesMasterId r:id="rId50"/>
  </p:notes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slide" Target="slides/slide27.xml"/><Relationship Id="rId3" Type="http://schemas.openxmlformats.org/officeDocument/2006/relationships/slideMaster" Target="slideMasters/slideMaster3.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slide" Target="slides/slide30.xml"/><Relationship Id="rId47" Type="http://schemas.openxmlformats.org/officeDocument/2006/relationships/slide" Target="slides/slide35.xml"/><Relationship Id="rId50" Type="http://schemas.openxmlformats.org/officeDocument/2006/relationships/notesMaster" Target="notesMasters/notesMaster1.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slide" Target="slides/slide34.xml"/><Relationship Id="rId2" Type="http://schemas.openxmlformats.org/officeDocument/2006/relationships/slideMaster" Target="slideMasters/slideMaster2.xml"/><Relationship Id="rId16" Type="http://schemas.openxmlformats.org/officeDocument/2006/relationships/slide" Target="slides/slide4.xml"/><Relationship Id="rId20" Type="http://schemas.openxmlformats.org/officeDocument/2006/relationships/slide" Target="slides/slide8.xml"/><Relationship Id="rId29" Type="http://schemas.openxmlformats.org/officeDocument/2006/relationships/slide" Target="slides/slide17.xml"/><Relationship Id="rId41" Type="http://schemas.openxmlformats.org/officeDocument/2006/relationships/slide" Target="slides/slide29.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slide" Target="slides/slide33.xml"/><Relationship Id="rId53"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slide" Target="slides/slide37.xml"/><Relationship Id="rId10" Type="http://schemas.openxmlformats.org/officeDocument/2006/relationships/slideMaster" Target="slideMasters/slideMaster10.xml"/><Relationship Id="rId19" Type="http://schemas.openxmlformats.org/officeDocument/2006/relationships/slide" Target="slides/slide7.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slide" Target="slides/slide36.xml"/><Relationship Id="rId8" Type="http://schemas.openxmlformats.org/officeDocument/2006/relationships/slideMaster" Target="slideMasters/slideMaster8.xml"/><Relationship Id="rId51"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4D8AF44-DAE1-4947-B102-FEA16729785B}"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699BE1E7-5129-428C-AC8F-8B44F8C47CB9}">
      <dgm:prSet phldrT="[Text]"/>
      <dgm:spPr/>
      <dgm:t>
        <a:bodyPr/>
        <a:lstStyle/>
        <a:p>
          <a:r>
            <a:rPr lang="en-GB" dirty="0" smtClean="0"/>
            <a:t>Geography</a:t>
          </a:r>
          <a:endParaRPr lang="en-US" dirty="0"/>
        </a:p>
      </dgm:t>
    </dgm:pt>
    <dgm:pt modelId="{A72F5FE5-E3F4-48F5-BB5E-8289188F6E71}" type="parTrans" cxnId="{21B2EE2C-70D6-446E-8255-61A0EA4F9319}">
      <dgm:prSet/>
      <dgm:spPr/>
      <dgm:t>
        <a:bodyPr/>
        <a:lstStyle/>
        <a:p>
          <a:endParaRPr lang="en-US"/>
        </a:p>
      </dgm:t>
    </dgm:pt>
    <dgm:pt modelId="{9A55036C-9AA6-48EA-8DAD-E89AA1D74C32}" type="sibTrans" cxnId="{21B2EE2C-70D6-446E-8255-61A0EA4F9319}">
      <dgm:prSet/>
      <dgm:spPr/>
      <dgm:t>
        <a:bodyPr/>
        <a:lstStyle/>
        <a:p>
          <a:endParaRPr lang="en-US"/>
        </a:p>
      </dgm:t>
    </dgm:pt>
    <dgm:pt modelId="{36FF54F6-5B3B-4CB8-8AF3-FC13001AF38B}">
      <dgm:prSet phldrT="[Text]"/>
      <dgm:spPr/>
      <dgm:t>
        <a:bodyPr/>
        <a:lstStyle/>
        <a:p>
          <a:r>
            <a:rPr lang="en-GB" dirty="0" smtClean="0"/>
            <a:t>Human Geography</a:t>
          </a:r>
          <a:endParaRPr lang="en-US" dirty="0"/>
        </a:p>
      </dgm:t>
    </dgm:pt>
    <dgm:pt modelId="{8106EF11-5D4D-48EF-98AB-BD322C298E85}" type="parTrans" cxnId="{433892F5-1002-4FE8-A88A-A426A14DAB4F}">
      <dgm:prSet/>
      <dgm:spPr/>
      <dgm:t>
        <a:bodyPr/>
        <a:lstStyle/>
        <a:p>
          <a:endParaRPr lang="en-US"/>
        </a:p>
      </dgm:t>
    </dgm:pt>
    <dgm:pt modelId="{560AB864-9FAA-437E-829A-47C32BCEA989}" type="sibTrans" cxnId="{433892F5-1002-4FE8-A88A-A426A14DAB4F}">
      <dgm:prSet/>
      <dgm:spPr/>
      <dgm:t>
        <a:bodyPr/>
        <a:lstStyle/>
        <a:p>
          <a:endParaRPr lang="en-US"/>
        </a:p>
      </dgm:t>
    </dgm:pt>
    <dgm:pt modelId="{145A86D4-C8C3-4923-813C-310D3F46AB3D}">
      <dgm:prSet phldrT="[Text]"/>
      <dgm:spPr/>
      <dgm:t>
        <a:bodyPr/>
        <a:lstStyle/>
        <a:p>
          <a:r>
            <a:rPr lang="en-GB" dirty="0" smtClean="0"/>
            <a:t>Economic Geography</a:t>
          </a:r>
          <a:endParaRPr lang="en-US" dirty="0"/>
        </a:p>
      </dgm:t>
    </dgm:pt>
    <dgm:pt modelId="{598B79B1-AB4B-437C-99B0-91BEC1420293}" type="parTrans" cxnId="{87F45887-EAF8-4BBE-B1C2-88FF50A1B266}">
      <dgm:prSet/>
      <dgm:spPr/>
      <dgm:t>
        <a:bodyPr/>
        <a:lstStyle/>
        <a:p>
          <a:endParaRPr lang="en-US"/>
        </a:p>
      </dgm:t>
    </dgm:pt>
    <dgm:pt modelId="{64D8490A-F300-4694-A512-7CE15C3DC509}" type="sibTrans" cxnId="{87F45887-EAF8-4BBE-B1C2-88FF50A1B266}">
      <dgm:prSet/>
      <dgm:spPr/>
      <dgm:t>
        <a:bodyPr/>
        <a:lstStyle/>
        <a:p>
          <a:endParaRPr lang="en-US"/>
        </a:p>
      </dgm:t>
    </dgm:pt>
    <dgm:pt modelId="{2CF6FB21-88CF-4BC5-A905-287132C2A055}">
      <dgm:prSet phldrT="[Text]"/>
      <dgm:spPr/>
      <dgm:t>
        <a:bodyPr/>
        <a:lstStyle/>
        <a:p>
          <a:r>
            <a:rPr lang="en-GB" dirty="0" smtClean="0"/>
            <a:t>Human Geography</a:t>
          </a:r>
          <a:endParaRPr lang="en-US" dirty="0"/>
        </a:p>
      </dgm:t>
    </dgm:pt>
    <dgm:pt modelId="{FDA784B4-10CF-4C8F-9ED1-440CC1E1EE68}" type="parTrans" cxnId="{16285D41-EA37-4B32-96F7-67F4BC5B60BA}">
      <dgm:prSet/>
      <dgm:spPr/>
      <dgm:t>
        <a:bodyPr/>
        <a:lstStyle/>
        <a:p>
          <a:endParaRPr lang="en-US"/>
        </a:p>
      </dgm:t>
    </dgm:pt>
    <dgm:pt modelId="{DE65E453-BE51-4ADE-8E35-66B04C696594}" type="sibTrans" cxnId="{16285D41-EA37-4B32-96F7-67F4BC5B60BA}">
      <dgm:prSet/>
      <dgm:spPr/>
      <dgm:t>
        <a:bodyPr/>
        <a:lstStyle/>
        <a:p>
          <a:endParaRPr lang="en-US"/>
        </a:p>
      </dgm:t>
    </dgm:pt>
    <dgm:pt modelId="{603FCC75-ED10-466E-BEAE-7E9CF167FBA8}">
      <dgm:prSet phldrT="[Text]"/>
      <dgm:spPr/>
      <dgm:t>
        <a:bodyPr/>
        <a:lstStyle/>
        <a:p>
          <a:r>
            <a:rPr lang="en-GB" dirty="0" smtClean="0"/>
            <a:t>Physical Geography</a:t>
          </a:r>
          <a:endParaRPr lang="en-US" dirty="0"/>
        </a:p>
      </dgm:t>
    </dgm:pt>
    <dgm:pt modelId="{33642BF3-1FDE-4B04-8954-4328A20F347A}" type="parTrans" cxnId="{AE05692F-C1AE-48BF-8343-5E3377794C7D}">
      <dgm:prSet/>
      <dgm:spPr/>
      <dgm:t>
        <a:bodyPr/>
        <a:lstStyle/>
        <a:p>
          <a:endParaRPr lang="en-US"/>
        </a:p>
      </dgm:t>
    </dgm:pt>
    <dgm:pt modelId="{F4A9A024-01B1-4D9B-B0E2-BA19B2434F7E}" type="sibTrans" cxnId="{AE05692F-C1AE-48BF-8343-5E3377794C7D}">
      <dgm:prSet/>
      <dgm:spPr/>
      <dgm:t>
        <a:bodyPr/>
        <a:lstStyle/>
        <a:p>
          <a:endParaRPr lang="en-US"/>
        </a:p>
      </dgm:t>
    </dgm:pt>
    <dgm:pt modelId="{00FD6D3C-B984-48BB-9B15-04529D341672}">
      <dgm:prSet phldrT="[Text]"/>
      <dgm:spPr/>
      <dgm:t>
        <a:bodyPr/>
        <a:lstStyle/>
        <a:p>
          <a:r>
            <a:rPr lang="en-GB" dirty="0" smtClean="0"/>
            <a:t>Physiography</a:t>
          </a:r>
          <a:endParaRPr lang="en-US" dirty="0"/>
        </a:p>
      </dgm:t>
    </dgm:pt>
    <dgm:pt modelId="{F7968EAA-E1F5-4511-93DB-B97CDD225EEC}" type="parTrans" cxnId="{1BCCC746-E842-4E8A-82D8-1F942E9A112E}">
      <dgm:prSet/>
      <dgm:spPr/>
      <dgm:t>
        <a:bodyPr/>
        <a:lstStyle/>
        <a:p>
          <a:endParaRPr lang="en-US"/>
        </a:p>
      </dgm:t>
    </dgm:pt>
    <dgm:pt modelId="{576753B2-7718-4ED2-A7E5-EBE3064AC421}" type="sibTrans" cxnId="{1BCCC746-E842-4E8A-82D8-1F942E9A112E}">
      <dgm:prSet/>
      <dgm:spPr/>
      <dgm:t>
        <a:bodyPr/>
        <a:lstStyle/>
        <a:p>
          <a:endParaRPr lang="en-US"/>
        </a:p>
      </dgm:t>
    </dgm:pt>
    <dgm:pt modelId="{F6E04932-C3A9-4D19-9ECD-909042064079}" type="pres">
      <dgm:prSet presAssocID="{74D8AF44-DAE1-4947-B102-FEA16729785B}" presName="hierChild1" presStyleCnt="0">
        <dgm:presLayoutVars>
          <dgm:chPref val="1"/>
          <dgm:dir/>
          <dgm:animOne val="branch"/>
          <dgm:animLvl val="lvl"/>
          <dgm:resizeHandles/>
        </dgm:presLayoutVars>
      </dgm:prSet>
      <dgm:spPr/>
      <dgm:t>
        <a:bodyPr/>
        <a:lstStyle/>
        <a:p>
          <a:endParaRPr lang="en-US"/>
        </a:p>
      </dgm:t>
    </dgm:pt>
    <dgm:pt modelId="{FE97366B-230F-41C9-9BFC-113F5841FFE4}" type="pres">
      <dgm:prSet presAssocID="{699BE1E7-5129-428C-AC8F-8B44F8C47CB9}" presName="hierRoot1" presStyleCnt="0"/>
      <dgm:spPr/>
    </dgm:pt>
    <dgm:pt modelId="{E8F5059E-9546-4ABF-AD60-CE8EA3D072D0}" type="pres">
      <dgm:prSet presAssocID="{699BE1E7-5129-428C-AC8F-8B44F8C47CB9}" presName="composite" presStyleCnt="0"/>
      <dgm:spPr/>
    </dgm:pt>
    <dgm:pt modelId="{D2DC550D-5C83-488F-89FB-3AAD5834A419}" type="pres">
      <dgm:prSet presAssocID="{699BE1E7-5129-428C-AC8F-8B44F8C47CB9}" presName="background" presStyleLbl="node0" presStyleIdx="0" presStyleCnt="1"/>
      <dgm:spPr/>
    </dgm:pt>
    <dgm:pt modelId="{048E9B65-640A-48DE-9A1D-37B48DD6D165}" type="pres">
      <dgm:prSet presAssocID="{699BE1E7-5129-428C-AC8F-8B44F8C47CB9}" presName="text" presStyleLbl="fgAcc0" presStyleIdx="0" presStyleCnt="1">
        <dgm:presLayoutVars>
          <dgm:chPref val="3"/>
        </dgm:presLayoutVars>
      </dgm:prSet>
      <dgm:spPr/>
      <dgm:t>
        <a:bodyPr/>
        <a:lstStyle/>
        <a:p>
          <a:endParaRPr lang="en-US"/>
        </a:p>
      </dgm:t>
    </dgm:pt>
    <dgm:pt modelId="{DC12A772-F7B2-4660-BDB6-5D4E230A4536}" type="pres">
      <dgm:prSet presAssocID="{699BE1E7-5129-428C-AC8F-8B44F8C47CB9}" presName="hierChild2" presStyleCnt="0"/>
      <dgm:spPr/>
    </dgm:pt>
    <dgm:pt modelId="{E78D0C08-37C3-4165-8E24-9ABD69DA85B1}" type="pres">
      <dgm:prSet presAssocID="{8106EF11-5D4D-48EF-98AB-BD322C298E85}" presName="Name10" presStyleLbl="parChTrans1D2" presStyleIdx="0" presStyleCnt="2"/>
      <dgm:spPr/>
      <dgm:t>
        <a:bodyPr/>
        <a:lstStyle/>
        <a:p>
          <a:endParaRPr lang="en-US"/>
        </a:p>
      </dgm:t>
    </dgm:pt>
    <dgm:pt modelId="{C16E0FE6-D21C-422D-97E8-70F92B1053A8}" type="pres">
      <dgm:prSet presAssocID="{36FF54F6-5B3B-4CB8-8AF3-FC13001AF38B}" presName="hierRoot2" presStyleCnt="0"/>
      <dgm:spPr/>
    </dgm:pt>
    <dgm:pt modelId="{29F63148-1193-40E5-941F-CDA5E514C624}" type="pres">
      <dgm:prSet presAssocID="{36FF54F6-5B3B-4CB8-8AF3-FC13001AF38B}" presName="composite2" presStyleCnt="0"/>
      <dgm:spPr/>
    </dgm:pt>
    <dgm:pt modelId="{0785AFF8-7982-44D4-A90F-E07D12202C5A}" type="pres">
      <dgm:prSet presAssocID="{36FF54F6-5B3B-4CB8-8AF3-FC13001AF38B}" presName="background2" presStyleLbl="node2" presStyleIdx="0" presStyleCnt="2"/>
      <dgm:spPr/>
    </dgm:pt>
    <dgm:pt modelId="{22035D8B-FCA7-4C07-9CF3-66C1121AA186}" type="pres">
      <dgm:prSet presAssocID="{36FF54F6-5B3B-4CB8-8AF3-FC13001AF38B}" presName="text2" presStyleLbl="fgAcc2" presStyleIdx="0" presStyleCnt="2">
        <dgm:presLayoutVars>
          <dgm:chPref val="3"/>
        </dgm:presLayoutVars>
      </dgm:prSet>
      <dgm:spPr/>
      <dgm:t>
        <a:bodyPr/>
        <a:lstStyle/>
        <a:p>
          <a:endParaRPr lang="en-US"/>
        </a:p>
      </dgm:t>
    </dgm:pt>
    <dgm:pt modelId="{DC7CD5A1-75BB-43BE-9FFB-E40D3E17EFCD}" type="pres">
      <dgm:prSet presAssocID="{36FF54F6-5B3B-4CB8-8AF3-FC13001AF38B}" presName="hierChild3" presStyleCnt="0"/>
      <dgm:spPr/>
    </dgm:pt>
    <dgm:pt modelId="{A02151FD-C16E-4742-8D0B-C582B9C8C254}" type="pres">
      <dgm:prSet presAssocID="{598B79B1-AB4B-437C-99B0-91BEC1420293}" presName="Name17" presStyleLbl="parChTrans1D3" presStyleIdx="0" presStyleCnt="3"/>
      <dgm:spPr/>
      <dgm:t>
        <a:bodyPr/>
        <a:lstStyle/>
        <a:p>
          <a:endParaRPr lang="en-US"/>
        </a:p>
      </dgm:t>
    </dgm:pt>
    <dgm:pt modelId="{5C0CBCC5-94B1-406B-8249-36F588A8A529}" type="pres">
      <dgm:prSet presAssocID="{145A86D4-C8C3-4923-813C-310D3F46AB3D}" presName="hierRoot3" presStyleCnt="0"/>
      <dgm:spPr/>
    </dgm:pt>
    <dgm:pt modelId="{ED5653C5-61E8-434E-97D2-7FE876E15C98}" type="pres">
      <dgm:prSet presAssocID="{145A86D4-C8C3-4923-813C-310D3F46AB3D}" presName="composite3" presStyleCnt="0"/>
      <dgm:spPr/>
    </dgm:pt>
    <dgm:pt modelId="{E9C8FCA7-A17A-405B-AF25-F0DC74D823D5}" type="pres">
      <dgm:prSet presAssocID="{145A86D4-C8C3-4923-813C-310D3F46AB3D}" presName="background3" presStyleLbl="node3" presStyleIdx="0" presStyleCnt="3"/>
      <dgm:spPr/>
    </dgm:pt>
    <dgm:pt modelId="{12361437-1EC3-45C1-9BAC-9B6B669C5447}" type="pres">
      <dgm:prSet presAssocID="{145A86D4-C8C3-4923-813C-310D3F46AB3D}" presName="text3" presStyleLbl="fgAcc3" presStyleIdx="0" presStyleCnt="3">
        <dgm:presLayoutVars>
          <dgm:chPref val="3"/>
        </dgm:presLayoutVars>
      </dgm:prSet>
      <dgm:spPr/>
      <dgm:t>
        <a:bodyPr/>
        <a:lstStyle/>
        <a:p>
          <a:endParaRPr lang="en-US"/>
        </a:p>
      </dgm:t>
    </dgm:pt>
    <dgm:pt modelId="{C133EB35-EAB3-409E-9144-458BAD0BD7C4}" type="pres">
      <dgm:prSet presAssocID="{145A86D4-C8C3-4923-813C-310D3F46AB3D}" presName="hierChild4" presStyleCnt="0"/>
      <dgm:spPr/>
    </dgm:pt>
    <dgm:pt modelId="{5D735F4C-FA7C-46CC-8FB6-AC63716C54A5}" type="pres">
      <dgm:prSet presAssocID="{FDA784B4-10CF-4C8F-9ED1-440CC1E1EE68}" presName="Name17" presStyleLbl="parChTrans1D3" presStyleIdx="1" presStyleCnt="3"/>
      <dgm:spPr/>
      <dgm:t>
        <a:bodyPr/>
        <a:lstStyle/>
        <a:p>
          <a:endParaRPr lang="en-US"/>
        </a:p>
      </dgm:t>
    </dgm:pt>
    <dgm:pt modelId="{C71422EE-E047-4EC7-B1ED-542369306AFA}" type="pres">
      <dgm:prSet presAssocID="{2CF6FB21-88CF-4BC5-A905-287132C2A055}" presName="hierRoot3" presStyleCnt="0"/>
      <dgm:spPr/>
    </dgm:pt>
    <dgm:pt modelId="{5ADD2C13-C7E1-42D0-B741-041C0CC2B8A1}" type="pres">
      <dgm:prSet presAssocID="{2CF6FB21-88CF-4BC5-A905-287132C2A055}" presName="composite3" presStyleCnt="0"/>
      <dgm:spPr/>
    </dgm:pt>
    <dgm:pt modelId="{BCEAE5EF-A2F2-4CF5-9232-6735DF30D2C7}" type="pres">
      <dgm:prSet presAssocID="{2CF6FB21-88CF-4BC5-A905-287132C2A055}" presName="background3" presStyleLbl="node3" presStyleIdx="1" presStyleCnt="3"/>
      <dgm:spPr/>
    </dgm:pt>
    <dgm:pt modelId="{426F1AE4-FF55-4C73-A11C-D80CE448C7BB}" type="pres">
      <dgm:prSet presAssocID="{2CF6FB21-88CF-4BC5-A905-287132C2A055}" presName="text3" presStyleLbl="fgAcc3" presStyleIdx="1" presStyleCnt="3">
        <dgm:presLayoutVars>
          <dgm:chPref val="3"/>
        </dgm:presLayoutVars>
      </dgm:prSet>
      <dgm:spPr/>
      <dgm:t>
        <a:bodyPr/>
        <a:lstStyle/>
        <a:p>
          <a:endParaRPr lang="en-US"/>
        </a:p>
      </dgm:t>
    </dgm:pt>
    <dgm:pt modelId="{ACA83B79-DB97-4760-9393-17E68AA2DB42}" type="pres">
      <dgm:prSet presAssocID="{2CF6FB21-88CF-4BC5-A905-287132C2A055}" presName="hierChild4" presStyleCnt="0"/>
      <dgm:spPr/>
    </dgm:pt>
    <dgm:pt modelId="{00DF3219-8C34-4500-90B1-08F16E94CD59}" type="pres">
      <dgm:prSet presAssocID="{33642BF3-1FDE-4B04-8954-4328A20F347A}" presName="Name10" presStyleLbl="parChTrans1D2" presStyleIdx="1" presStyleCnt="2"/>
      <dgm:spPr/>
      <dgm:t>
        <a:bodyPr/>
        <a:lstStyle/>
        <a:p>
          <a:endParaRPr lang="en-US"/>
        </a:p>
      </dgm:t>
    </dgm:pt>
    <dgm:pt modelId="{48546C7D-5673-4B65-AC8B-53723E433D1B}" type="pres">
      <dgm:prSet presAssocID="{603FCC75-ED10-466E-BEAE-7E9CF167FBA8}" presName="hierRoot2" presStyleCnt="0"/>
      <dgm:spPr/>
    </dgm:pt>
    <dgm:pt modelId="{54B55A28-7D9F-43E5-BFE8-475AE5D7D659}" type="pres">
      <dgm:prSet presAssocID="{603FCC75-ED10-466E-BEAE-7E9CF167FBA8}" presName="composite2" presStyleCnt="0"/>
      <dgm:spPr/>
    </dgm:pt>
    <dgm:pt modelId="{9DD6FEB1-0F16-410E-8180-343B802F919D}" type="pres">
      <dgm:prSet presAssocID="{603FCC75-ED10-466E-BEAE-7E9CF167FBA8}" presName="background2" presStyleLbl="node2" presStyleIdx="1" presStyleCnt="2"/>
      <dgm:spPr/>
    </dgm:pt>
    <dgm:pt modelId="{DE29A10C-7089-47C2-A067-C6ECDEE71468}" type="pres">
      <dgm:prSet presAssocID="{603FCC75-ED10-466E-BEAE-7E9CF167FBA8}" presName="text2" presStyleLbl="fgAcc2" presStyleIdx="1" presStyleCnt="2">
        <dgm:presLayoutVars>
          <dgm:chPref val="3"/>
        </dgm:presLayoutVars>
      </dgm:prSet>
      <dgm:spPr/>
      <dgm:t>
        <a:bodyPr/>
        <a:lstStyle/>
        <a:p>
          <a:endParaRPr lang="en-US"/>
        </a:p>
      </dgm:t>
    </dgm:pt>
    <dgm:pt modelId="{362513C6-63FE-4547-A39F-69BC9C3104DC}" type="pres">
      <dgm:prSet presAssocID="{603FCC75-ED10-466E-BEAE-7E9CF167FBA8}" presName="hierChild3" presStyleCnt="0"/>
      <dgm:spPr/>
    </dgm:pt>
    <dgm:pt modelId="{73587381-8D94-4490-A122-A5A4A37D38BD}" type="pres">
      <dgm:prSet presAssocID="{F7968EAA-E1F5-4511-93DB-B97CDD225EEC}" presName="Name17" presStyleLbl="parChTrans1D3" presStyleIdx="2" presStyleCnt="3"/>
      <dgm:spPr/>
      <dgm:t>
        <a:bodyPr/>
        <a:lstStyle/>
        <a:p>
          <a:endParaRPr lang="en-US"/>
        </a:p>
      </dgm:t>
    </dgm:pt>
    <dgm:pt modelId="{5080210C-9880-49C7-84A6-3B770A305D68}" type="pres">
      <dgm:prSet presAssocID="{00FD6D3C-B984-48BB-9B15-04529D341672}" presName="hierRoot3" presStyleCnt="0"/>
      <dgm:spPr/>
    </dgm:pt>
    <dgm:pt modelId="{A0A6C5A5-4590-4E0A-A2D1-4D115B00A479}" type="pres">
      <dgm:prSet presAssocID="{00FD6D3C-B984-48BB-9B15-04529D341672}" presName="composite3" presStyleCnt="0"/>
      <dgm:spPr/>
    </dgm:pt>
    <dgm:pt modelId="{002A02FC-C439-4431-A318-3C33E494A55E}" type="pres">
      <dgm:prSet presAssocID="{00FD6D3C-B984-48BB-9B15-04529D341672}" presName="background3" presStyleLbl="node3" presStyleIdx="2" presStyleCnt="3"/>
      <dgm:spPr/>
    </dgm:pt>
    <dgm:pt modelId="{F4CDAC4C-45E2-45B9-B76F-8D7B0082107C}" type="pres">
      <dgm:prSet presAssocID="{00FD6D3C-B984-48BB-9B15-04529D341672}" presName="text3" presStyleLbl="fgAcc3" presStyleIdx="2" presStyleCnt="3">
        <dgm:presLayoutVars>
          <dgm:chPref val="3"/>
        </dgm:presLayoutVars>
      </dgm:prSet>
      <dgm:spPr/>
      <dgm:t>
        <a:bodyPr/>
        <a:lstStyle/>
        <a:p>
          <a:endParaRPr lang="en-US"/>
        </a:p>
      </dgm:t>
    </dgm:pt>
    <dgm:pt modelId="{825163D5-675C-4DFD-830A-5BB71B97D8AD}" type="pres">
      <dgm:prSet presAssocID="{00FD6D3C-B984-48BB-9B15-04529D341672}" presName="hierChild4" presStyleCnt="0"/>
      <dgm:spPr/>
    </dgm:pt>
  </dgm:ptLst>
  <dgm:cxnLst>
    <dgm:cxn modelId="{45489020-5528-4790-9C00-18F512D7F68B}" type="presOf" srcId="{699BE1E7-5129-428C-AC8F-8B44F8C47CB9}" destId="{048E9B65-640A-48DE-9A1D-37B48DD6D165}" srcOrd="0" destOrd="0" presId="urn:microsoft.com/office/officeart/2005/8/layout/hierarchy1"/>
    <dgm:cxn modelId="{1BCCC746-E842-4E8A-82D8-1F942E9A112E}" srcId="{603FCC75-ED10-466E-BEAE-7E9CF167FBA8}" destId="{00FD6D3C-B984-48BB-9B15-04529D341672}" srcOrd="0" destOrd="0" parTransId="{F7968EAA-E1F5-4511-93DB-B97CDD225EEC}" sibTransId="{576753B2-7718-4ED2-A7E5-EBE3064AC421}"/>
    <dgm:cxn modelId="{21B2EE2C-70D6-446E-8255-61A0EA4F9319}" srcId="{74D8AF44-DAE1-4947-B102-FEA16729785B}" destId="{699BE1E7-5129-428C-AC8F-8B44F8C47CB9}" srcOrd="0" destOrd="0" parTransId="{A72F5FE5-E3F4-48F5-BB5E-8289188F6E71}" sibTransId="{9A55036C-9AA6-48EA-8DAD-E89AA1D74C32}"/>
    <dgm:cxn modelId="{82E90DA7-9060-4CE7-BE4D-A72E60EFE63B}" type="presOf" srcId="{8106EF11-5D4D-48EF-98AB-BD322C298E85}" destId="{E78D0C08-37C3-4165-8E24-9ABD69DA85B1}" srcOrd="0" destOrd="0" presId="urn:microsoft.com/office/officeart/2005/8/layout/hierarchy1"/>
    <dgm:cxn modelId="{F483B474-B6DF-4010-88A6-D241AD90934D}" type="presOf" srcId="{603FCC75-ED10-466E-BEAE-7E9CF167FBA8}" destId="{DE29A10C-7089-47C2-A067-C6ECDEE71468}" srcOrd="0" destOrd="0" presId="urn:microsoft.com/office/officeart/2005/8/layout/hierarchy1"/>
    <dgm:cxn modelId="{F24FF7CE-28A4-4E27-9395-D952B085A160}" type="presOf" srcId="{598B79B1-AB4B-437C-99B0-91BEC1420293}" destId="{A02151FD-C16E-4742-8D0B-C582B9C8C254}" srcOrd="0" destOrd="0" presId="urn:microsoft.com/office/officeart/2005/8/layout/hierarchy1"/>
    <dgm:cxn modelId="{AE05692F-C1AE-48BF-8343-5E3377794C7D}" srcId="{699BE1E7-5129-428C-AC8F-8B44F8C47CB9}" destId="{603FCC75-ED10-466E-BEAE-7E9CF167FBA8}" srcOrd="1" destOrd="0" parTransId="{33642BF3-1FDE-4B04-8954-4328A20F347A}" sibTransId="{F4A9A024-01B1-4D9B-B0E2-BA19B2434F7E}"/>
    <dgm:cxn modelId="{7D8586C1-11F0-4FF9-BC68-5B571AF0C49B}" type="presOf" srcId="{F7968EAA-E1F5-4511-93DB-B97CDD225EEC}" destId="{73587381-8D94-4490-A122-A5A4A37D38BD}" srcOrd="0" destOrd="0" presId="urn:microsoft.com/office/officeart/2005/8/layout/hierarchy1"/>
    <dgm:cxn modelId="{0F6C0F7A-AC47-4E2D-BEA4-E44B8EC01D6F}" type="presOf" srcId="{33642BF3-1FDE-4B04-8954-4328A20F347A}" destId="{00DF3219-8C34-4500-90B1-08F16E94CD59}" srcOrd="0" destOrd="0" presId="urn:microsoft.com/office/officeart/2005/8/layout/hierarchy1"/>
    <dgm:cxn modelId="{D4DCBEDB-F99D-4CBC-9033-BADEA7279583}" type="presOf" srcId="{00FD6D3C-B984-48BB-9B15-04529D341672}" destId="{F4CDAC4C-45E2-45B9-B76F-8D7B0082107C}" srcOrd="0" destOrd="0" presId="urn:microsoft.com/office/officeart/2005/8/layout/hierarchy1"/>
    <dgm:cxn modelId="{D66EB40F-6035-4886-ACE9-43D7ED3299FA}" type="presOf" srcId="{145A86D4-C8C3-4923-813C-310D3F46AB3D}" destId="{12361437-1EC3-45C1-9BAC-9B6B669C5447}" srcOrd="0" destOrd="0" presId="urn:microsoft.com/office/officeart/2005/8/layout/hierarchy1"/>
    <dgm:cxn modelId="{886C4FE4-20E1-42E4-B724-D10D433EF8C4}" type="presOf" srcId="{FDA784B4-10CF-4C8F-9ED1-440CC1E1EE68}" destId="{5D735F4C-FA7C-46CC-8FB6-AC63716C54A5}" srcOrd="0" destOrd="0" presId="urn:microsoft.com/office/officeart/2005/8/layout/hierarchy1"/>
    <dgm:cxn modelId="{87F45887-EAF8-4BBE-B1C2-88FF50A1B266}" srcId="{36FF54F6-5B3B-4CB8-8AF3-FC13001AF38B}" destId="{145A86D4-C8C3-4923-813C-310D3F46AB3D}" srcOrd="0" destOrd="0" parTransId="{598B79B1-AB4B-437C-99B0-91BEC1420293}" sibTransId="{64D8490A-F300-4694-A512-7CE15C3DC509}"/>
    <dgm:cxn modelId="{0FB807FE-26F3-4926-BE8F-C2749C08CEEC}" type="presOf" srcId="{36FF54F6-5B3B-4CB8-8AF3-FC13001AF38B}" destId="{22035D8B-FCA7-4C07-9CF3-66C1121AA186}" srcOrd="0" destOrd="0" presId="urn:microsoft.com/office/officeart/2005/8/layout/hierarchy1"/>
    <dgm:cxn modelId="{70D1A0BA-024D-4673-A04D-CA604C40C759}" type="presOf" srcId="{74D8AF44-DAE1-4947-B102-FEA16729785B}" destId="{F6E04932-C3A9-4D19-9ECD-909042064079}" srcOrd="0" destOrd="0" presId="urn:microsoft.com/office/officeart/2005/8/layout/hierarchy1"/>
    <dgm:cxn modelId="{C6B0B92F-D17F-4378-8A13-5CAA71667DED}" type="presOf" srcId="{2CF6FB21-88CF-4BC5-A905-287132C2A055}" destId="{426F1AE4-FF55-4C73-A11C-D80CE448C7BB}" srcOrd="0" destOrd="0" presId="urn:microsoft.com/office/officeart/2005/8/layout/hierarchy1"/>
    <dgm:cxn modelId="{16285D41-EA37-4B32-96F7-67F4BC5B60BA}" srcId="{36FF54F6-5B3B-4CB8-8AF3-FC13001AF38B}" destId="{2CF6FB21-88CF-4BC5-A905-287132C2A055}" srcOrd="1" destOrd="0" parTransId="{FDA784B4-10CF-4C8F-9ED1-440CC1E1EE68}" sibTransId="{DE65E453-BE51-4ADE-8E35-66B04C696594}"/>
    <dgm:cxn modelId="{433892F5-1002-4FE8-A88A-A426A14DAB4F}" srcId="{699BE1E7-5129-428C-AC8F-8B44F8C47CB9}" destId="{36FF54F6-5B3B-4CB8-8AF3-FC13001AF38B}" srcOrd="0" destOrd="0" parTransId="{8106EF11-5D4D-48EF-98AB-BD322C298E85}" sibTransId="{560AB864-9FAA-437E-829A-47C32BCEA989}"/>
    <dgm:cxn modelId="{0F5AB6FB-FE2F-4068-9D1A-E76AE6E5D909}" type="presParOf" srcId="{F6E04932-C3A9-4D19-9ECD-909042064079}" destId="{FE97366B-230F-41C9-9BFC-113F5841FFE4}" srcOrd="0" destOrd="0" presId="urn:microsoft.com/office/officeart/2005/8/layout/hierarchy1"/>
    <dgm:cxn modelId="{8A5C2A51-0CD4-4A10-8025-2060D499B707}" type="presParOf" srcId="{FE97366B-230F-41C9-9BFC-113F5841FFE4}" destId="{E8F5059E-9546-4ABF-AD60-CE8EA3D072D0}" srcOrd="0" destOrd="0" presId="urn:microsoft.com/office/officeart/2005/8/layout/hierarchy1"/>
    <dgm:cxn modelId="{00D4D5F5-7B16-44C3-A347-1AD0156BF843}" type="presParOf" srcId="{E8F5059E-9546-4ABF-AD60-CE8EA3D072D0}" destId="{D2DC550D-5C83-488F-89FB-3AAD5834A419}" srcOrd="0" destOrd="0" presId="urn:microsoft.com/office/officeart/2005/8/layout/hierarchy1"/>
    <dgm:cxn modelId="{9537EEEF-43AE-4E60-8786-06F5A2CD8945}" type="presParOf" srcId="{E8F5059E-9546-4ABF-AD60-CE8EA3D072D0}" destId="{048E9B65-640A-48DE-9A1D-37B48DD6D165}" srcOrd="1" destOrd="0" presId="urn:microsoft.com/office/officeart/2005/8/layout/hierarchy1"/>
    <dgm:cxn modelId="{AE76CD4A-7AE8-4D4F-90BA-1C9A8D6F9854}" type="presParOf" srcId="{FE97366B-230F-41C9-9BFC-113F5841FFE4}" destId="{DC12A772-F7B2-4660-BDB6-5D4E230A4536}" srcOrd="1" destOrd="0" presId="urn:microsoft.com/office/officeart/2005/8/layout/hierarchy1"/>
    <dgm:cxn modelId="{017AA11C-0279-4F52-BA4C-1BA59DD0E43B}" type="presParOf" srcId="{DC12A772-F7B2-4660-BDB6-5D4E230A4536}" destId="{E78D0C08-37C3-4165-8E24-9ABD69DA85B1}" srcOrd="0" destOrd="0" presId="urn:microsoft.com/office/officeart/2005/8/layout/hierarchy1"/>
    <dgm:cxn modelId="{1DF2EE4E-2508-4CA8-862E-5B8753B1A060}" type="presParOf" srcId="{DC12A772-F7B2-4660-BDB6-5D4E230A4536}" destId="{C16E0FE6-D21C-422D-97E8-70F92B1053A8}" srcOrd="1" destOrd="0" presId="urn:microsoft.com/office/officeart/2005/8/layout/hierarchy1"/>
    <dgm:cxn modelId="{BBBF9329-2590-4E75-9502-EDB07C2F59D3}" type="presParOf" srcId="{C16E0FE6-D21C-422D-97E8-70F92B1053A8}" destId="{29F63148-1193-40E5-941F-CDA5E514C624}" srcOrd="0" destOrd="0" presId="urn:microsoft.com/office/officeart/2005/8/layout/hierarchy1"/>
    <dgm:cxn modelId="{BCD7FA77-70D9-47B0-B72C-509F4E3124A4}" type="presParOf" srcId="{29F63148-1193-40E5-941F-CDA5E514C624}" destId="{0785AFF8-7982-44D4-A90F-E07D12202C5A}" srcOrd="0" destOrd="0" presId="urn:microsoft.com/office/officeart/2005/8/layout/hierarchy1"/>
    <dgm:cxn modelId="{6D4F5A09-2291-488F-A49B-B8724865BA90}" type="presParOf" srcId="{29F63148-1193-40E5-941F-CDA5E514C624}" destId="{22035D8B-FCA7-4C07-9CF3-66C1121AA186}" srcOrd="1" destOrd="0" presId="urn:microsoft.com/office/officeart/2005/8/layout/hierarchy1"/>
    <dgm:cxn modelId="{00E8B36A-72CC-45D9-A383-B485C9C25115}" type="presParOf" srcId="{C16E0FE6-D21C-422D-97E8-70F92B1053A8}" destId="{DC7CD5A1-75BB-43BE-9FFB-E40D3E17EFCD}" srcOrd="1" destOrd="0" presId="urn:microsoft.com/office/officeart/2005/8/layout/hierarchy1"/>
    <dgm:cxn modelId="{B725DD9E-BC7C-4485-A70C-86F77A55E317}" type="presParOf" srcId="{DC7CD5A1-75BB-43BE-9FFB-E40D3E17EFCD}" destId="{A02151FD-C16E-4742-8D0B-C582B9C8C254}" srcOrd="0" destOrd="0" presId="urn:microsoft.com/office/officeart/2005/8/layout/hierarchy1"/>
    <dgm:cxn modelId="{858B7666-E13B-43BB-9FF5-361B35543219}" type="presParOf" srcId="{DC7CD5A1-75BB-43BE-9FFB-E40D3E17EFCD}" destId="{5C0CBCC5-94B1-406B-8249-36F588A8A529}" srcOrd="1" destOrd="0" presId="urn:microsoft.com/office/officeart/2005/8/layout/hierarchy1"/>
    <dgm:cxn modelId="{38096137-4F4E-4983-823A-A730F90AB352}" type="presParOf" srcId="{5C0CBCC5-94B1-406B-8249-36F588A8A529}" destId="{ED5653C5-61E8-434E-97D2-7FE876E15C98}" srcOrd="0" destOrd="0" presId="urn:microsoft.com/office/officeart/2005/8/layout/hierarchy1"/>
    <dgm:cxn modelId="{BD5A6488-EDBE-47C7-B079-AF8BF91E8F96}" type="presParOf" srcId="{ED5653C5-61E8-434E-97D2-7FE876E15C98}" destId="{E9C8FCA7-A17A-405B-AF25-F0DC74D823D5}" srcOrd="0" destOrd="0" presId="urn:microsoft.com/office/officeart/2005/8/layout/hierarchy1"/>
    <dgm:cxn modelId="{78E45FE4-9560-4201-A32E-D3FEA4256576}" type="presParOf" srcId="{ED5653C5-61E8-434E-97D2-7FE876E15C98}" destId="{12361437-1EC3-45C1-9BAC-9B6B669C5447}" srcOrd="1" destOrd="0" presId="urn:microsoft.com/office/officeart/2005/8/layout/hierarchy1"/>
    <dgm:cxn modelId="{81BAA238-D472-4E42-887C-52C73D16718F}" type="presParOf" srcId="{5C0CBCC5-94B1-406B-8249-36F588A8A529}" destId="{C133EB35-EAB3-409E-9144-458BAD0BD7C4}" srcOrd="1" destOrd="0" presId="urn:microsoft.com/office/officeart/2005/8/layout/hierarchy1"/>
    <dgm:cxn modelId="{6BFD3280-CF70-4622-957B-CBE74960A92D}" type="presParOf" srcId="{DC7CD5A1-75BB-43BE-9FFB-E40D3E17EFCD}" destId="{5D735F4C-FA7C-46CC-8FB6-AC63716C54A5}" srcOrd="2" destOrd="0" presId="urn:microsoft.com/office/officeart/2005/8/layout/hierarchy1"/>
    <dgm:cxn modelId="{6BC93DF7-4B1D-4C87-BCFD-3377E34D3726}" type="presParOf" srcId="{DC7CD5A1-75BB-43BE-9FFB-E40D3E17EFCD}" destId="{C71422EE-E047-4EC7-B1ED-542369306AFA}" srcOrd="3" destOrd="0" presId="urn:microsoft.com/office/officeart/2005/8/layout/hierarchy1"/>
    <dgm:cxn modelId="{C0A6C231-3134-4DE3-BFC8-704757902BB0}" type="presParOf" srcId="{C71422EE-E047-4EC7-B1ED-542369306AFA}" destId="{5ADD2C13-C7E1-42D0-B741-041C0CC2B8A1}" srcOrd="0" destOrd="0" presId="urn:microsoft.com/office/officeart/2005/8/layout/hierarchy1"/>
    <dgm:cxn modelId="{DDEB7B67-75F1-4EAF-8BCE-7053D7E8AFC0}" type="presParOf" srcId="{5ADD2C13-C7E1-42D0-B741-041C0CC2B8A1}" destId="{BCEAE5EF-A2F2-4CF5-9232-6735DF30D2C7}" srcOrd="0" destOrd="0" presId="urn:microsoft.com/office/officeart/2005/8/layout/hierarchy1"/>
    <dgm:cxn modelId="{3D86BE8D-1320-4A28-9AC5-DAC631D116A1}" type="presParOf" srcId="{5ADD2C13-C7E1-42D0-B741-041C0CC2B8A1}" destId="{426F1AE4-FF55-4C73-A11C-D80CE448C7BB}" srcOrd="1" destOrd="0" presId="urn:microsoft.com/office/officeart/2005/8/layout/hierarchy1"/>
    <dgm:cxn modelId="{AE1137CB-93EB-4CE3-BDDE-290DE9CA03A7}" type="presParOf" srcId="{C71422EE-E047-4EC7-B1ED-542369306AFA}" destId="{ACA83B79-DB97-4760-9393-17E68AA2DB42}" srcOrd="1" destOrd="0" presId="urn:microsoft.com/office/officeart/2005/8/layout/hierarchy1"/>
    <dgm:cxn modelId="{01AB161A-EE41-4624-B281-675E073C6F92}" type="presParOf" srcId="{DC12A772-F7B2-4660-BDB6-5D4E230A4536}" destId="{00DF3219-8C34-4500-90B1-08F16E94CD59}" srcOrd="2" destOrd="0" presId="urn:microsoft.com/office/officeart/2005/8/layout/hierarchy1"/>
    <dgm:cxn modelId="{9D9F6A2E-4F4F-4DC2-8BB7-0F01B8B1813B}" type="presParOf" srcId="{DC12A772-F7B2-4660-BDB6-5D4E230A4536}" destId="{48546C7D-5673-4B65-AC8B-53723E433D1B}" srcOrd="3" destOrd="0" presId="urn:microsoft.com/office/officeart/2005/8/layout/hierarchy1"/>
    <dgm:cxn modelId="{EADAAEF6-0C93-4C78-80C5-F7882383A07E}" type="presParOf" srcId="{48546C7D-5673-4B65-AC8B-53723E433D1B}" destId="{54B55A28-7D9F-43E5-BFE8-475AE5D7D659}" srcOrd="0" destOrd="0" presId="urn:microsoft.com/office/officeart/2005/8/layout/hierarchy1"/>
    <dgm:cxn modelId="{393539CA-E276-47F2-BBDC-0A7AC3E9FE6A}" type="presParOf" srcId="{54B55A28-7D9F-43E5-BFE8-475AE5D7D659}" destId="{9DD6FEB1-0F16-410E-8180-343B802F919D}" srcOrd="0" destOrd="0" presId="urn:microsoft.com/office/officeart/2005/8/layout/hierarchy1"/>
    <dgm:cxn modelId="{E3E270B8-2090-4F85-9A44-94DF97AA0DA9}" type="presParOf" srcId="{54B55A28-7D9F-43E5-BFE8-475AE5D7D659}" destId="{DE29A10C-7089-47C2-A067-C6ECDEE71468}" srcOrd="1" destOrd="0" presId="urn:microsoft.com/office/officeart/2005/8/layout/hierarchy1"/>
    <dgm:cxn modelId="{EA1A9914-BEAE-45BD-B2B6-566D36339D8B}" type="presParOf" srcId="{48546C7D-5673-4B65-AC8B-53723E433D1B}" destId="{362513C6-63FE-4547-A39F-69BC9C3104DC}" srcOrd="1" destOrd="0" presId="urn:microsoft.com/office/officeart/2005/8/layout/hierarchy1"/>
    <dgm:cxn modelId="{013FD5D1-25C8-46DD-B76C-A07E136BBAC9}" type="presParOf" srcId="{362513C6-63FE-4547-A39F-69BC9C3104DC}" destId="{73587381-8D94-4490-A122-A5A4A37D38BD}" srcOrd="0" destOrd="0" presId="urn:microsoft.com/office/officeart/2005/8/layout/hierarchy1"/>
    <dgm:cxn modelId="{C00C63B4-B03E-4E03-8F77-9287E6489507}" type="presParOf" srcId="{362513C6-63FE-4547-A39F-69BC9C3104DC}" destId="{5080210C-9880-49C7-84A6-3B770A305D68}" srcOrd="1" destOrd="0" presId="urn:microsoft.com/office/officeart/2005/8/layout/hierarchy1"/>
    <dgm:cxn modelId="{776368F2-4DF4-47B1-9F8E-F68496F58872}" type="presParOf" srcId="{5080210C-9880-49C7-84A6-3B770A305D68}" destId="{A0A6C5A5-4590-4E0A-A2D1-4D115B00A479}" srcOrd="0" destOrd="0" presId="urn:microsoft.com/office/officeart/2005/8/layout/hierarchy1"/>
    <dgm:cxn modelId="{A66C79F3-2DCA-4625-A726-3A3DE48C7059}" type="presParOf" srcId="{A0A6C5A5-4590-4E0A-A2D1-4D115B00A479}" destId="{002A02FC-C439-4431-A318-3C33E494A55E}" srcOrd="0" destOrd="0" presId="urn:microsoft.com/office/officeart/2005/8/layout/hierarchy1"/>
    <dgm:cxn modelId="{13CAAE02-68E2-42B8-8FA5-E07A6F939DD5}" type="presParOf" srcId="{A0A6C5A5-4590-4E0A-A2D1-4D115B00A479}" destId="{F4CDAC4C-45E2-45B9-B76F-8D7B0082107C}" srcOrd="1" destOrd="0" presId="urn:microsoft.com/office/officeart/2005/8/layout/hierarchy1"/>
    <dgm:cxn modelId="{B56B9D66-A571-4BC3-A899-A863EA77CEFD}" type="presParOf" srcId="{5080210C-9880-49C7-84A6-3B770A305D68}" destId="{825163D5-675C-4DFD-830A-5BB71B97D8AD}"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587381-8D94-4490-A122-A5A4A37D38BD}">
      <dsp:nvSpPr>
        <dsp:cNvPr id="0" name=""/>
        <dsp:cNvSpPr/>
      </dsp:nvSpPr>
      <dsp:spPr>
        <a:xfrm>
          <a:off x="5318065" y="3018283"/>
          <a:ext cx="91440" cy="529800"/>
        </a:xfrm>
        <a:custGeom>
          <a:avLst/>
          <a:gdLst/>
          <a:ahLst/>
          <a:cxnLst/>
          <a:rect l="0" t="0" r="0" b="0"/>
          <a:pathLst>
            <a:path>
              <a:moveTo>
                <a:pt x="45720" y="0"/>
              </a:moveTo>
              <a:lnTo>
                <a:pt x="45720" y="529800"/>
              </a:lnTo>
            </a:path>
          </a:pathLst>
        </a:custGeom>
        <a:noFill/>
        <a:ln w="400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0DF3219-8C34-4500-90B1-08F16E94CD59}">
      <dsp:nvSpPr>
        <dsp:cNvPr id="0" name=""/>
        <dsp:cNvSpPr/>
      </dsp:nvSpPr>
      <dsp:spPr>
        <a:xfrm>
          <a:off x="3693927" y="1331727"/>
          <a:ext cx="1669857" cy="529800"/>
        </a:xfrm>
        <a:custGeom>
          <a:avLst/>
          <a:gdLst/>
          <a:ahLst/>
          <a:cxnLst/>
          <a:rect l="0" t="0" r="0" b="0"/>
          <a:pathLst>
            <a:path>
              <a:moveTo>
                <a:pt x="0" y="0"/>
              </a:moveTo>
              <a:lnTo>
                <a:pt x="0" y="361043"/>
              </a:lnTo>
              <a:lnTo>
                <a:pt x="1669857" y="361043"/>
              </a:lnTo>
              <a:lnTo>
                <a:pt x="1669857" y="529800"/>
              </a:lnTo>
            </a:path>
          </a:pathLst>
        </a:custGeom>
        <a:noFill/>
        <a:ln w="400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D735F4C-FA7C-46CC-8FB6-AC63716C54A5}">
      <dsp:nvSpPr>
        <dsp:cNvPr id="0" name=""/>
        <dsp:cNvSpPr/>
      </dsp:nvSpPr>
      <dsp:spPr>
        <a:xfrm>
          <a:off x="2024070" y="3018283"/>
          <a:ext cx="1113238" cy="529800"/>
        </a:xfrm>
        <a:custGeom>
          <a:avLst/>
          <a:gdLst/>
          <a:ahLst/>
          <a:cxnLst/>
          <a:rect l="0" t="0" r="0" b="0"/>
          <a:pathLst>
            <a:path>
              <a:moveTo>
                <a:pt x="0" y="0"/>
              </a:moveTo>
              <a:lnTo>
                <a:pt x="0" y="361043"/>
              </a:lnTo>
              <a:lnTo>
                <a:pt x="1113238" y="361043"/>
              </a:lnTo>
              <a:lnTo>
                <a:pt x="1113238" y="529800"/>
              </a:lnTo>
            </a:path>
          </a:pathLst>
        </a:custGeom>
        <a:noFill/>
        <a:ln w="400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02151FD-C16E-4742-8D0B-C582B9C8C254}">
      <dsp:nvSpPr>
        <dsp:cNvPr id="0" name=""/>
        <dsp:cNvSpPr/>
      </dsp:nvSpPr>
      <dsp:spPr>
        <a:xfrm>
          <a:off x="910831" y="3018283"/>
          <a:ext cx="1113238" cy="529800"/>
        </a:xfrm>
        <a:custGeom>
          <a:avLst/>
          <a:gdLst/>
          <a:ahLst/>
          <a:cxnLst/>
          <a:rect l="0" t="0" r="0" b="0"/>
          <a:pathLst>
            <a:path>
              <a:moveTo>
                <a:pt x="1113238" y="0"/>
              </a:moveTo>
              <a:lnTo>
                <a:pt x="1113238" y="361043"/>
              </a:lnTo>
              <a:lnTo>
                <a:pt x="0" y="361043"/>
              </a:lnTo>
              <a:lnTo>
                <a:pt x="0" y="529800"/>
              </a:lnTo>
            </a:path>
          </a:pathLst>
        </a:custGeom>
        <a:noFill/>
        <a:ln w="400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78D0C08-37C3-4165-8E24-9ABD69DA85B1}">
      <dsp:nvSpPr>
        <dsp:cNvPr id="0" name=""/>
        <dsp:cNvSpPr/>
      </dsp:nvSpPr>
      <dsp:spPr>
        <a:xfrm>
          <a:off x="2024070" y="1331727"/>
          <a:ext cx="1669857" cy="529800"/>
        </a:xfrm>
        <a:custGeom>
          <a:avLst/>
          <a:gdLst/>
          <a:ahLst/>
          <a:cxnLst/>
          <a:rect l="0" t="0" r="0" b="0"/>
          <a:pathLst>
            <a:path>
              <a:moveTo>
                <a:pt x="1669857" y="0"/>
              </a:moveTo>
              <a:lnTo>
                <a:pt x="1669857" y="361043"/>
              </a:lnTo>
              <a:lnTo>
                <a:pt x="0" y="361043"/>
              </a:lnTo>
              <a:lnTo>
                <a:pt x="0" y="529800"/>
              </a:lnTo>
            </a:path>
          </a:pathLst>
        </a:custGeom>
        <a:noFill/>
        <a:ln w="400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2DC550D-5C83-488F-89FB-3AAD5834A419}">
      <dsp:nvSpPr>
        <dsp:cNvPr id="0" name=""/>
        <dsp:cNvSpPr/>
      </dsp:nvSpPr>
      <dsp:spPr>
        <a:xfrm>
          <a:off x="2783096" y="174971"/>
          <a:ext cx="1821663" cy="1156756"/>
        </a:xfrm>
        <a:prstGeom prst="roundRect">
          <a:avLst>
            <a:gd name="adj" fmla="val 10000"/>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48E9B65-640A-48DE-9A1D-37B48DD6D165}">
      <dsp:nvSpPr>
        <dsp:cNvPr id="0" name=""/>
        <dsp:cNvSpPr/>
      </dsp:nvSpPr>
      <dsp:spPr>
        <a:xfrm>
          <a:off x="2985503" y="367257"/>
          <a:ext cx="1821663" cy="1156756"/>
        </a:xfrm>
        <a:prstGeom prst="roundRect">
          <a:avLst>
            <a:gd name="adj" fmla="val 10000"/>
          </a:avLst>
        </a:prstGeom>
        <a:solidFill>
          <a:schemeClr val="lt1">
            <a:alpha val="90000"/>
            <a:hueOff val="0"/>
            <a:satOff val="0"/>
            <a:lumOff val="0"/>
            <a:alphaOff val="0"/>
          </a:schemeClr>
        </a:solidFill>
        <a:ln w="400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GB" sz="2000" kern="1200" dirty="0" smtClean="0"/>
            <a:t>Geography</a:t>
          </a:r>
          <a:endParaRPr lang="en-US" sz="2000" kern="1200" dirty="0"/>
        </a:p>
      </dsp:txBody>
      <dsp:txXfrm>
        <a:off x="3019383" y="401137"/>
        <a:ext cx="1753903" cy="1088996"/>
      </dsp:txXfrm>
    </dsp:sp>
    <dsp:sp modelId="{0785AFF8-7982-44D4-A90F-E07D12202C5A}">
      <dsp:nvSpPr>
        <dsp:cNvPr id="0" name=""/>
        <dsp:cNvSpPr/>
      </dsp:nvSpPr>
      <dsp:spPr>
        <a:xfrm>
          <a:off x="1113238" y="1861527"/>
          <a:ext cx="1821663" cy="1156756"/>
        </a:xfrm>
        <a:prstGeom prst="roundRect">
          <a:avLst>
            <a:gd name="adj" fmla="val 10000"/>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2035D8B-FCA7-4C07-9CF3-66C1121AA186}">
      <dsp:nvSpPr>
        <dsp:cNvPr id="0" name=""/>
        <dsp:cNvSpPr/>
      </dsp:nvSpPr>
      <dsp:spPr>
        <a:xfrm>
          <a:off x="1315645" y="2053814"/>
          <a:ext cx="1821663" cy="1156756"/>
        </a:xfrm>
        <a:prstGeom prst="roundRect">
          <a:avLst>
            <a:gd name="adj" fmla="val 10000"/>
          </a:avLst>
        </a:prstGeom>
        <a:solidFill>
          <a:schemeClr val="lt1">
            <a:alpha val="90000"/>
            <a:hueOff val="0"/>
            <a:satOff val="0"/>
            <a:lumOff val="0"/>
            <a:alphaOff val="0"/>
          </a:schemeClr>
        </a:solidFill>
        <a:ln w="400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GB" sz="2000" kern="1200" dirty="0" smtClean="0"/>
            <a:t>Human Geography</a:t>
          </a:r>
          <a:endParaRPr lang="en-US" sz="2000" kern="1200" dirty="0"/>
        </a:p>
      </dsp:txBody>
      <dsp:txXfrm>
        <a:off x="1349525" y="2087694"/>
        <a:ext cx="1753903" cy="1088996"/>
      </dsp:txXfrm>
    </dsp:sp>
    <dsp:sp modelId="{E9C8FCA7-A17A-405B-AF25-F0DC74D823D5}">
      <dsp:nvSpPr>
        <dsp:cNvPr id="0" name=""/>
        <dsp:cNvSpPr/>
      </dsp:nvSpPr>
      <dsp:spPr>
        <a:xfrm>
          <a:off x="0" y="3548084"/>
          <a:ext cx="1821663" cy="1156756"/>
        </a:xfrm>
        <a:prstGeom prst="roundRect">
          <a:avLst>
            <a:gd name="adj" fmla="val 10000"/>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2361437-1EC3-45C1-9BAC-9B6B669C5447}">
      <dsp:nvSpPr>
        <dsp:cNvPr id="0" name=""/>
        <dsp:cNvSpPr/>
      </dsp:nvSpPr>
      <dsp:spPr>
        <a:xfrm>
          <a:off x="202406" y="3740370"/>
          <a:ext cx="1821663" cy="1156756"/>
        </a:xfrm>
        <a:prstGeom prst="roundRect">
          <a:avLst>
            <a:gd name="adj" fmla="val 10000"/>
          </a:avLst>
        </a:prstGeom>
        <a:solidFill>
          <a:schemeClr val="lt1">
            <a:alpha val="90000"/>
            <a:hueOff val="0"/>
            <a:satOff val="0"/>
            <a:lumOff val="0"/>
            <a:alphaOff val="0"/>
          </a:schemeClr>
        </a:solidFill>
        <a:ln w="400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GB" sz="2000" kern="1200" dirty="0" smtClean="0"/>
            <a:t>Economic Geography</a:t>
          </a:r>
          <a:endParaRPr lang="en-US" sz="2000" kern="1200" dirty="0"/>
        </a:p>
      </dsp:txBody>
      <dsp:txXfrm>
        <a:off x="236286" y="3774250"/>
        <a:ext cx="1753903" cy="1088996"/>
      </dsp:txXfrm>
    </dsp:sp>
    <dsp:sp modelId="{BCEAE5EF-A2F2-4CF5-9232-6735DF30D2C7}">
      <dsp:nvSpPr>
        <dsp:cNvPr id="0" name=""/>
        <dsp:cNvSpPr/>
      </dsp:nvSpPr>
      <dsp:spPr>
        <a:xfrm>
          <a:off x="2226477" y="3548084"/>
          <a:ext cx="1821663" cy="1156756"/>
        </a:xfrm>
        <a:prstGeom prst="roundRect">
          <a:avLst>
            <a:gd name="adj" fmla="val 10000"/>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26F1AE4-FF55-4C73-A11C-D80CE448C7BB}">
      <dsp:nvSpPr>
        <dsp:cNvPr id="0" name=""/>
        <dsp:cNvSpPr/>
      </dsp:nvSpPr>
      <dsp:spPr>
        <a:xfrm>
          <a:off x="2428884" y="3740370"/>
          <a:ext cx="1821663" cy="1156756"/>
        </a:xfrm>
        <a:prstGeom prst="roundRect">
          <a:avLst>
            <a:gd name="adj" fmla="val 10000"/>
          </a:avLst>
        </a:prstGeom>
        <a:solidFill>
          <a:schemeClr val="lt1">
            <a:alpha val="90000"/>
            <a:hueOff val="0"/>
            <a:satOff val="0"/>
            <a:lumOff val="0"/>
            <a:alphaOff val="0"/>
          </a:schemeClr>
        </a:solidFill>
        <a:ln w="400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GB" sz="2000" kern="1200" dirty="0" smtClean="0"/>
            <a:t>Human Geography</a:t>
          </a:r>
          <a:endParaRPr lang="en-US" sz="2000" kern="1200" dirty="0"/>
        </a:p>
      </dsp:txBody>
      <dsp:txXfrm>
        <a:off x="2462764" y="3774250"/>
        <a:ext cx="1753903" cy="1088996"/>
      </dsp:txXfrm>
    </dsp:sp>
    <dsp:sp modelId="{9DD6FEB1-0F16-410E-8180-343B802F919D}">
      <dsp:nvSpPr>
        <dsp:cNvPr id="0" name=""/>
        <dsp:cNvSpPr/>
      </dsp:nvSpPr>
      <dsp:spPr>
        <a:xfrm>
          <a:off x="4452953" y="1861527"/>
          <a:ext cx="1821663" cy="1156756"/>
        </a:xfrm>
        <a:prstGeom prst="roundRect">
          <a:avLst>
            <a:gd name="adj" fmla="val 10000"/>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E29A10C-7089-47C2-A067-C6ECDEE71468}">
      <dsp:nvSpPr>
        <dsp:cNvPr id="0" name=""/>
        <dsp:cNvSpPr/>
      </dsp:nvSpPr>
      <dsp:spPr>
        <a:xfrm>
          <a:off x="4655361" y="2053814"/>
          <a:ext cx="1821663" cy="1156756"/>
        </a:xfrm>
        <a:prstGeom prst="roundRect">
          <a:avLst>
            <a:gd name="adj" fmla="val 10000"/>
          </a:avLst>
        </a:prstGeom>
        <a:solidFill>
          <a:schemeClr val="lt1">
            <a:alpha val="90000"/>
            <a:hueOff val="0"/>
            <a:satOff val="0"/>
            <a:lumOff val="0"/>
            <a:alphaOff val="0"/>
          </a:schemeClr>
        </a:solidFill>
        <a:ln w="400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GB" sz="2000" kern="1200" dirty="0" smtClean="0"/>
            <a:t>Physical Geography</a:t>
          </a:r>
          <a:endParaRPr lang="en-US" sz="2000" kern="1200" dirty="0"/>
        </a:p>
      </dsp:txBody>
      <dsp:txXfrm>
        <a:off x="4689241" y="2087694"/>
        <a:ext cx="1753903" cy="1088996"/>
      </dsp:txXfrm>
    </dsp:sp>
    <dsp:sp modelId="{002A02FC-C439-4431-A318-3C33E494A55E}">
      <dsp:nvSpPr>
        <dsp:cNvPr id="0" name=""/>
        <dsp:cNvSpPr/>
      </dsp:nvSpPr>
      <dsp:spPr>
        <a:xfrm>
          <a:off x="4452954" y="3548084"/>
          <a:ext cx="1821663" cy="1156756"/>
        </a:xfrm>
        <a:prstGeom prst="roundRect">
          <a:avLst>
            <a:gd name="adj" fmla="val 10000"/>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4CDAC4C-45E2-45B9-B76F-8D7B0082107C}">
      <dsp:nvSpPr>
        <dsp:cNvPr id="0" name=""/>
        <dsp:cNvSpPr/>
      </dsp:nvSpPr>
      <dsp:spPr>
        <a:xfrm>
          <a:off x="4655361" y="3740370"/>
          <a:ext cx="1821663" cy="1156756"/>
        </a:xfrm>
        <a:prstGeom prst="roundRect">
          <a:avLst>
            <a:gd name="adj" fmla="val 10000"/>
          </a:avLst>
        </a:prstGeom>
        <a:solidFill>
          <a:schemeClr val="lt1">
            <a:alpha val="90000"/>
            <a:hueOff val="0"/>
            <a:satOff val="0"/>
            <a:lumOff val="0"/>
            <a:alphaOff val="0"/>
          </a:schemeClr>
        </a:solidFill>
        <a:ln w="400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GB" sz="2000" kern="1200" dirty="0" smtClean="0"/>
            <a:t>Physiography</a:t>
          </a:r>
          <a:endParaRPr lang="en-US" sz="2000" kern="1200" dirty="0"/>
        </a:p>
      </dsp:txBody>
      <dsp:txXfrm>
        <a:off x="4689241" y="3774250"/>
        <a:ext cx="1753903" cy="1088996"/>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4.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5.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8.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0.png"/></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2.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5.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8.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9.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0.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1.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2.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3.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B2B6EB3-4256-47B4-8259-5765D29E15A7}" type="datetimeFigureOut">
              <a:rPr lang="en-US" smtClean="0"/>
              <a:t>10/17/2016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F261FBF-BC8A-4F73-9B7A-9E61C3973DA3}" type="slidenum">
              <a:rPr lang="en-US" smtClean="0"/>
              <a:t>‹#›</a:t>
            </a:fld>
            <a:endParaRPr lang="en-US"/>
          </a:p>
        </p:txBody>
      </p:sp>
    </p:spTree>
    <p:extLst>
      <p:ext uri="{BB962C8B-B14F-4D97-AF65-F5344CB8AC3E}">
        <p14:creationId xmlns:p14="http://schemas.microsoft.com/office/powerpoint/2010/main" val="12824456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001DB02-EAEB-4EC6-99F8-8F1C8678C22E}" type="slidenum">
              <a:rPr lang="ar-SA">
                <a:solidFill>
                  <a:srgbClr val="000000"/>
                </a:solidFill>
                <a:latin typeface="Times New Roman" pitchFamily="18" charset="0"/>
                <a:cs typeface="Times New Roman" pitchFamily="18" charset="0"/>
              </a:rPr>
              <a:pPr eaLnBrk="1" hangingPunct="1"/>
              <a:t>7</a:t>
            </a:fld>
            <a:endParaRPr lang="en-US">
              <a:solidFill>
                <a:srgbClr val="000000"/>
              </a:solidFill>
              <a:latin typeface="Times New Roman" pitchFamily="18" charset="0"/>
              <a:cs typeface="Times New Roman" pitchFamily="18" charset="0"/>
            </a:endParaRPr>
          </a:p>
        </p:txBody>
      </p:sp>
      <p:sp>
        <p:nvSpPr>
          <p:cNvPr id="144387" name="Rectangle 2"/>
          <p:cNvSpPr>
            <a:spLocks noChangeArrowheads="1" noTextEdit="1"/>
          </p:cNvSpPr>
          <p:nvPr>
            <p:ph type="sldImg"/>
          </p:nvPr>
        </p:nvSpPr>
        <p:spPr>
          <a:ln/>
        </p:spPr>
      </p:sp>
      <p:sp>
        <p:nvSpPr>
          <p:cNvPr id="144388"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C7B6A0EE-E003-4C21-B3C1-76FDBEACAF29}" type="slidenum">
              <a:rPr lang="ar-SA">
                <a:solidFill>
                  <a:prstClr val="black"/>
                </a:solidFill>
                <a:latin typeface="Times New Roman" pitchFamily="18" charset="0"/>
                <a:cs typeface="Times New Roman" pitchFamily="18" charset="0"/>
              </a:rPr>
              <a:pPr eaLnBrk="1" hangingPunct="1"/>
              <a:t>21</a:t>
            </a:fld>
            <a:endParaRPr lang="en-US">
              <a:solidFill>
                <a:prstClr val="black"/>
              </a:solidFill>
              <a:latin typeface="Times New Roman" pitchFamily="18" charset="0"/>
              <a:cs typeface="Times New Roman" pitchFamily="18" charset="0"/>
            </a:endParaRPr>
          </a:p>
        </p:txBody>
      </p:sp>
      <p:sp>
        <p:nvSpPr>
          <p:cNvPr id="161795" name="Rectangle 2"/>
          <p:cNvSpPr>
            <a:spLocks noChangeArrowheads="1" noTextEdit="1"/>
          </p:cNvSpPr>
          <p:nvPr>
            <p:ph type="sldImg"/>
          </p:nvPr>
        </p:nvSpPr>
        <p:spPr>
          <a:ln/>
        </p:spPr>
      </p:sp>
      <p:sp>
        <p:nvSpPr>
          <p:cNvPr id="161796"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66BAC98-3E0C-4036-93A3-4E20CD377EF0}" type="slidenum">
              <a:rPr lang="ar-SA">
                <a:solidFill>
                  <a:prstClr val="black"/>
                </a:solidFill>
                <a:latin typeface="Times New Roman" pitchFamily="18" charset="0"/>
                <a:cs typeface="Times New Roman" pitchFamily="18" charset="0"/>
              </a:rPr>
              <a:pPr eaLnBrk="1" hangingPunct="1"/>
              <a:t>22</a:t>
            </a:fld>
            <a:endParaRPr lang="en-US">
              <a:solidFill>
                <a:prstClr val="black"/>
              </a:solidFill>
              <a:latin typeface="Times New Roman" pitchFamily="18" charset="0"/>
              <a:cs typeface="Times New Roman" pitchFamily="18" charset="0"/>
            </a:endParaRPr>
          </a:p>
        </p:txBody>
      </p:sp>
      <p:sp>
        <p:nvSpPr>
          <p:cNvPr id="162819" name="Rectangle 2"/>
          <p:cNvSpPr>
            <a:spLocks noChangeArrowheads="1" noTextEdit="1"/>
          </p:cNvSpPr>
          <p:nvPr>
            <p:ph type="sldImg"/>
          </p:nvPr>
        </p:nvSpPr>
        <p:spPr>
          <a:ln/>
        </p:spPr>
      </p:sp>
      <p:sp>
        <p:nvSpPr>
          <p:cNvPr id="162820"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E5675CA-BE39-4945-8C49-1814DCC06040}" type="slidenum">
              <a:rPr lang="ar-SA">
                <a:solidFill>
                  <a:prstClr val="black"/>
                </a:solidFill>
                <a:latin typeface="Times New Roman" pitchFamily="18" charset="0"/>
                <a:cs typeface="Times New Roman" pitchFamily="18" charset="0"/>
              </a:rPr>
              <a:pPr eaLnBrk="1" hangingPunct="1"/>
              <a:t>23</a:t>
            </a:fld>
            <a:endParaRPr lang="en-US">
              <a:solidFill>
                <a:prstClr val="black"/>
              </a:solidFill>
              <a:latin typeface="Times New Roman" pitchFamily="18" charset="0"/>
              <a:cs typeface="Times New Roman" pitchFamily="18" charset="0"/>
            </a:endParaRPr>
          </a:p>
        </p:txBody>
      </p:sp>
      <p:sp>
        <p:nvSpPr>
          <p:cNvPr id="163843" name="Rectangle 2"/>
          <p:cNvSpPr>
            <a:spLocks noChangeArrowheads="1" noTextEdit="1"/>
          </p:cNvSpPr>
          <p:nvPr>
            <p:ph type="sldImg"/>
          </p:nvPr>
        </p:nvSpPr>
        <p:spPr>
          <a:ln/>
        </p:spPr>
      </p:sp>
      <p:sp>
        <p:nvSpPr>
          <p:cNvPr id="163844"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7721AA7B-A8D9-4258-9D07-95C5B7D7026B}" type="slidenum">
              <a:rPr lang="ar-SA">
                <a:solidFill>
                  <a:prstClr val="black"/>
                </a:solidFill>
                <a:latin typeface="Times New Roman" pitchFamily="18" charset="0"/>
                <a:cs typeface="Times New Roman" pitchFamily="18" charset="0"/>
              </a:rPr>
              <a:pPr eaLnBrk="1" hangingPunct="1"/>
              <a:t>24</a:t>
            </a:fld>
            <a:endParaRPr lang="en-US">
              <a:solidFill>
                <a:prstClr val="black"/>
              </a:solidFill>
              <a:latin typeface="Times New Roman" pitchFamily="18" charset="0"/>
              <a:cs typeface="Times New Roman" pitchFamily="18" charset="0"/>
            </a:endParaRPr>
          </a:p>
        </p:txBody>
      </p:sp>
      <p:sp>
        <p:nvSpPr>
          <p:cNvPr id="164867" name="Rectangle 2"/>
          <p:cNvSpPr>
            <a:spLocks noChangeArrowheads="1" noTextEdit="1"/>
          </p:cNvSpPr>
          <p:nvPr>
            <p:ph type="sldImg"/>
          </p:nvPr>
        </p:nvSpPr>
        <p:spPr>
          <a:ln/>
        </p:spPr>
      </p:sp>
      <p:sp>
        <p:nvSpPr>
          <p:cNvPr id="164868"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FE01E6EF-A6A2-4C55-BC30-54F9F6413C28}" type="slidenum">
              <a:rPr lang="ar-SA">
                <a:solidFill>
                  <a:prstClr val="black"/>
                </a:solidFill>
                <a:latin typeface="Times New Roman" pitchFamily="18" charset="0"/>
                <a:cs typeface="Times New Roman" pitchFamily="18" charset="0"/>
              </a:rPr>
              <a:pPr eaLnBrk="1" hangingPunct="1"/>
              <a:t>25</a:t>
            </a:fld>
            <a:endParaRPr lang="en-US">
              <a:solidFill>
                <a:prstClr val="black"/>
              </a:solidFill>
              <a:latin typeface="Times New Roman" pitchFamily="18" charset="0"/>
              <a:cs typeface="Times New Roman" pitchFamily="18" charset="0"/>
            </a:endParaRPr>
          </a:p>
        </p:txBody>
      </p:sp>
      <p:sp>
        <p:nvSpPr>
          <p:cNvPr id="165891" name="Rectangle 2"/>
          <p:cNvSpPr>
            <a:spLocks noChangeArrowheads="1" noTextEdit="1"/>
          </p:cNvSpPr>
          <p:nvPr>
            <p:ph type="sldImg"/>
          </p:nvPr>
        </p:nvSpPr>
        <p:spPr>
          <a:ln/>
        </p:spPr>
      </p:sp>
      <p:sp>
        <p:nvSpPr>
          <p:cNvPr id="165892"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AEAB67A-3E29-4052-A98F-A3605BB1F37D}" type="slidenum">
              <a:rPr lang="ar-SA">
                <a:solidFill>
                  <a:prstClr val="black"/>
                </a:solidFill>
                <a:latin typeface="Times New Roman" pitchFamily="18" charset="0"/>
                <a:cs typeface="Times New Roman" pitchFamily="18" charset="0"/>
              </a:rPr>
              <a:pPr eaLnBrk="1" hangingPunct="1"/>
              <a:t>26</a:t>
            </a:fld>
            <a:endParaRPr lang="en-US">
              <a:solidFill>
                <a:prstClr val="black"/>
              </a:solidFill>
              <a:latin typeface="Times New Roman" pitchFamily="18" charset="0"/>
              <a:cs typeface="Times New Roman" pitchFamily="18" charset="0"/>
            </a:endParaRPr>
          </a:p>
        </p:txBody>
      </p:sp>
      <p:sp>
        <p:nvSpPr>
          <p:cNvPr id="166915" name="Rectangle 2"/>
          <p:cNvSpPr>
            <a:spLocks noChangeArrowheads="1" noTextEdit="1"/>
          </p:cNvSpPr>
          <p:nvPr>
            <p:ph type="sldImg"/>
          </p:nvPr>
        </p:nvSpPr>
        <p:spPr>
          <a:ln/>
        </p:spPr>
      </p:sp>
      <p:sp>
        <p:nvSpPr>
          <p:cNvPr id="166916"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BCB74D7-3AB0-4606-854F-432131F3AFB5}" type="slidenum">
              <a:rPr lang="ar-SA">
                <a:solidFill>
                  <a:prstClr val="black"/>
                </a:solidFill>
                <a:latin typeface="Times New Roman" pitchFamily="18" charset="0"/>
                <a:cs typeface="Times New Roman" pitchFamily="18" charset="0"/>
              </a:rPr>
              <a:pPr eaLnBrk="1" hangingPunct="1"/>
              <a:t>27</a:t>
            </a:fld>
            <a:endParaRPr lang="en-US">
              <a:solidFill>
                <a:prstClr val="black"/>
              </a:solidFill>
              <a:latin typeface="Times New Roman" pitchFamily="18" charset="0"/>
              <a:cs typeface="Times New Roman" pitchFamily="18" charset="0"/>
            </a:endParaRPr>
          </a:p>
        </p:txBody>
      </p:sp>
      <p:sp>
        <p:nvSpPr>
          <p:cNvPr id="156675" name="Rectangle 2"/>
          <p:cNvSpPr>
            <a:spLocks noChangeArrowheads="1" noTextEdit="1"/>
          </p:cNvSpPr>
          <p:nvPr>
            <p:ph type="sldImg"/>
          </p:nvPr>
        </p:nvSpPr>
        <p:spPr>
          <a:ln/>
        </p:spPr>
      </p:sp>
      <p:sp>
        <p:nvSpPr>
          <p:cNvPr id="156676"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D83EF876-16EB-409F-9693-18425FC884B4}" type="slidenum">
              <a:rPr lang="ar-SA">
                <a:solidFill>
                  <a:prstClr val="black"/>
                </a:solidFill>
                <a:latin typeface="Times New Roman" pitchFamily="18" charset="0"/>
                <a:cs typeface="Times New Roman" pitchFamily="18" charset="0"/>
              </a:rPr>
              <a:pPr eaLnBrk="1" hangingPunct="1"/>
              <a:t>28</a:t>
            </a:fld>
            <a:endParaRPr lang="en-US">
              <a:solidFill>
                <a:prstClr val="black"/>
              </a:solidFill>
              <a:latin typeface="Times New Roman" pitchFamily="18" charset="0"/>
              <a:cs typeface="Times New Roman" pitchFamily="18" charset="0"/>
            </a:endParaRPr>
          </a:p>
        </p:txBody>
      </p:sp>
      <p:sp>
        <p:nvSpPr>
          <p:cNvPr id="157699" name="Rectangle 2"/>
          <p:cNvSpPr>
            <a:spLocks noChangeArrowheads="1" noTextEdit="1"/>
          </p:cNvSpPr>
          <p:nvPr>
            <p:ph type="sldImg"/>
          </p:nvPr>
        </p:nvSpPr>
        <p:spPr>
          <a:ln/>
        </p:spPr>
      </p:sp>
      <p:sp>
        <p:nvSpPr>
          <p:cNvPr id="157700"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048E3A55-3023-48CE-A13F-EE5428F435AA}" type="slidenum">
              <a:rPr lang="ar-SA">
                <a:solidFill>
                  <a:prstClr val="black"/>
                </a:solidFill>
                <a:latin typeface="Times New Roman" pitchFamily="18" charset="0"/>
                <a:cs typeface="Times New Roman" pitchFamily="18" charset="0"/>
              </a:rPr>
              <a:pPr eaLnBrk="1" hangingPunct="1"/>
              <a:t>29</a:t>
            </a:fld>
            <a:endParaRPr lang="en-US">
              <a:solidFill>
                <a:prstClr val="black"/>
              </a:solidFill>
              <a:latin typeface="Times New Roman" pitchFamily="18" charset="0"/>
              <a:cs typeface="Times New Roman" pitchFamily="18" charset="0"/>
            </a:endParaRPr>
          </a:p>
        </p:txBody>
      </p:sp>
      <p:sp>
        <p:nvSpPr>
          <p:cNvPr id="158723" name="Rectangle 2"/>
          <p:cNvSpPr>
            <a:spLocks noChangeArrowheads="1" noTextEdit="1"/>
          </p:cNvSpPr>
          <p:nvPr>
            <p:ph type="sldImg"/>
          </p:nvPr>
        </p:nvSpPr>
        <p:spPr>
          <a:ln/>
        </p:spPr>
      </p:sp>
      <p:sp>
        <p:nvSpPr>
          <p:cNvPr id="158724"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35A198DF-35C9-4812-9E70-D305DBA2F084}" type="slidenum">
              <a:rPr lang="ar-SA">
                <a:solidFill>
                  <a:prstClr val="black"/>
                </a:solidFill>
                <a:latin typeface="Times New Roman" pitchFamily="18" charset="0"/>
                <a:cs typeface="Times New Roman" pitchFamily="18" charset="0"/>
              </a:rPr>
              <a:pPr eaLnBrk="1" hangingPunct="1"/>
              <a:t>30</a:t>
            </a:fld>
            <a:endParaRPr lang="en-US">
              <a:solidFill>
                <a:prstClr val="black"/>
              </a:solidFill>
              <a:latin typeface="Times New Roman" pitchFamily="18" charset="0"/>
              <a:cs typeface="Times New Roman" pitchFamily="18" charset="0"/>
            </a:endParaRPr>
          </a:p>
        </p:txBody>
      </p:sp>
      <p:sp>
        <p:nvSpPr>
          <p:cNvPr id="159747" name="Rectangle 2"/>
          <p:cNvSpPr>
            <a:spLocks noChangeArrowheads="1" noTextEdit="1"/>
          </p:cNvSpPr>
          <p:nvPr>
            <p:ph type="sldImg"/>
          </p:nvPr>
        </p:nvSpPr>
        <p:spPr>
          <a:ln/>
        </p:spPr>
      </p:sp>
      <p:sp>
        <p:nvSpPr>
          <p:cNvPr id="159748"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80B5E3B8-CEEE-41AA-A28F-80544410E866}" type="slidenum">
              <a:rPr lang="ar-SA">
                <a:solidFill>
                  <a:prstClr val="black"/>
                </a:solidFill>
                <a:latin typeface="Times New Roman" pitchFamily="18" charset="0"/>
                <a:cs typeface="Times New Roman" pitchFamily="18" charset="0"/>
              </a:rPr>
              <a:pPr eaLnBrk="1" hangingPunct="1"/>
              <a:t>11</a:t>
            </a:fld>
            <a:endParaRPr lang="en-US">
              <a:solidFill>
                <a:prstClr val="black"/>
              </a:solidFill>
              <a:latin typeface="Times New Roman" pitchFamily="18" charset="0"/>
              <a:cs typeface="Times New Roman" pitchFamily="18"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343E49A3-0A60-447B-BA78-DEE230A5A096}" type="slidenum">
              <a:rPr lang="ar-SA">
                <a:solidFill>
                  <a:prstClr val="black"/>
                </a:solidFill>
                <a:latin typeface="Times New Roman" pitchFamily="18" charset="0"/>
                <a:cs typeface="Times New Roman" pitchFamily="18" charset="0"/>
              </a:rPr>
              <a:pPr eaLnBrk="1" hangingPunct="1"/>
              <a:t>31</a:t>
            </a:fld>
            <a:endParaRPr lang="en-US">
              <a:solidFill>
                <a:prstClr val="black"/>
              </a:solidFill>
              <a:latin typeface="Times New Roman" pitchFamily="18" charset="0"/>
              <a:cs typeface="Times New Roman" pitchFamily="18" charset="0"/>
            </a:endParaRPr>
          </a:p>
        </p:txBody>
      </p:sp>
      <p:sp>
        <p:nvSpPr>
          <p:cNvPr id="160771" name="Rectangle 2"/>
          <p:cNvSpPr>
            <a:spLocks noChangeArrowheads="1" noTextEdit="1"/>
          </p:cNvSpPr>
          <p:nvPr>
            <p:ph type="sldImg"/>
          </p:nvPr>
        </p:nvSpPr>
        <p:spPr>
          <a:ln/>
        </p:spPr>
      </p:sp>
      <p:sp>
        <p:nvSpPr>
          <p:cNvPr id="160772"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FC4BB11-4AEA-49DC-9047-2B83FFCD6849}" type="slidenum">
              <a:rPr lang="ar-SA">
                <a:solidFill>
                  <a:prstClr val="black"/>
                </a:solidFill>
                <a:latin typeface="Times New Roman" pitchFamily="18" charset="0"/>
                <a:cs typeface="Times New Roman" pitchFamily="18" charset="0"/>
              </a:rPr>
              <a:pPr eaLnBrk="1" hangingPunct="1"/>
              <a:t>32</a:t>
            </a:fld>
            <a:endParaRPr lang="en-US">
              <a:solidFill>
                <a:prstClr val="black"/>
              </a:solidFill>
              <a:latin typeface="Times New Roman" pitchFamily="18" charset="0"/>
              <a:cs typeface="Times New Roman" pitchFamily="18" charset="0"/>
            </a:endParaRPr>
          </a:p>
        </p:txBody>
      </p:sp>
      <p:sp>
        <p:nvSpPr>
          <p:cNvPr id="167939" name="Rectangle 2"/>
          <p:cNvSpPr>
            <a:spLocks noChangeArrowheads="1" noTextEdit="1"/>
          </p:cNvSpPr>
          <p:nvPr>
            <p:ph type="sldImg"/>
          </p:nvPr>
        </p:nvSpPr>
        <p:spPr>
          <a:ln/>
        </p:spPr>
      </p:sp>
      <p:sp>
        <p:nvSpPr>
          <p:cNvPr id="167940"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7F1C4E9D-2641-4E95-AB53-1047557A69C8}" type="slidenum">
              <a:rPr lang="ar-SA">
                <a:solidFill>
                  <a:prstClr val="black"/>
                </a:solidFill>
                <a:latin typeface="Times New Roman" pitchFamily="18" charset="0"/>
                <a:cs typeface="Times New Roman" pitchFamily="18" charset="0"/>
              </a:rPr>
              <a:pPr eaLnBrk="1" hangingPunct="1"/>
              <a:t>33</a:t>
            </a:fld>
            <a:endParaRPr lang="en-US">
              <a:solidFill>
                <a:prstClr val="black"/>
              </a:solidFill>
              <a:latin typeface="Times New Roman" pitchFamily="18" charset="0"/>
              <a:cs typeface="Times New Roman" pitchFamily="18" charset="0"/>
            </a:endParaRPr>
          </a:p>
        </p:txBody>
      </p:sp>
      <p:sp>
        <p:nvSpPr>
          <p:cNvPr id="168963" name="Rectangle 2"/>
          <p:cNvSpPr>
            <a:spLocks noChangeArrowheads="1" noTextEdit="1"/>
          </p:cNvSpPr>
          <p:nvPr>
            <p:ph type="sldImg"/>
          </p:nvPr>
        </p:nvSpPr>
        <p:spPr>
          <a:ln/>
        </p:spPr>
      </p:sp>
      <p:sp>
        <p:nvSpPr>
          <p:cNvPr id="168964"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89CF6678-02A7-4FF2-92DD-88BC40279C17}" type="slidenum">
              <a:rPr lang="ar-SA">
                <a:solidFill>
                  <a:prstClr val="black"/>
                </a:solidFill>
                <a:latin typeface="Times New Roman" pitchFamily="18" charset="0"/>
                <a:cs typeface="Times New Roman" pitchFamily="18" charset="0"/>
              </a:rPr>
              <a:pPr eaLnBrk="1" hangingPunct="1"/>
              <a:t>34</a:t>
            </a:fld>
            <a:endParaRPr lang="en-US">
              <a:solidFill>
                <a:prstClr val="black"/>
              </a:solidFill>
              <a:latin typeface="Times New Roman" pitchFamily="18" charset="0"/>
              <a:cs typeface="Times New Roman" pitchFamily="18" charset="0"/>
            </a:endParaRPr>
          </a:p>
        </p:txBody>
      </p:sp>
      <p:sp>
        <p:nvSpPr>
          <p:cNvPr id="169987" name="Rectangle 2"/>
          <p:cNvSpPr>
            <a:spLocks noChangeArrowheads="1" noTextEdit="1"/>
          </p:cNvSpPr>
          <p:nvPr>
            <p:ph type="sldImg"/>
          </p:nvPr>
        </p:nvSpPr>
        <p:spPr>
          <a:ln/>
        </p:spPr>
      </p:sp>
      <p:sp>
        <p:nvSpPr>
          <p:cNvPr id="169988"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1DADE5B-4E54-4744-8EFA-B4D70B4F9D15}" type="slidenum">
              <a:rPr lang="ar-SA">
                <a:solidFill>
                  <a:prstClr val="black"/>
                </a:solidFill>
                <a:latin typeface="Times New Roman" pitchFamily="18" charset="0"/>
                <a:cs typeface="Times New Roman" pitchFamily="18" charset="0"/>
              </a:rPr>
              <a:pPr eaLnBrk="1" hangingPunct="1"/>
              <a:t>35</a:t>
            </a:fld>
            <a:endParaRPr lang="en-US">
              <a:solidFill>
                <a:prstClr val="black"/>
              </a:solidFill>
              <a:latin typeface="Times New Roman" pitchFamily="18" charset="0"/>
              <a:cs typeface="Times New Roman" pitchFamily="18" charset="0"/>
            </a:endParaRPr>
          </a:p>
        </p:txBody>
      </p:sp>
      <p:sp>
        <p:nvSpPr>
          <p:cNvPr id="171011" name="Rectangle 2"/>
          <p:cNvSpPr>
            <a:spLocks noChangeArrowheads="1" noTextEdit="1"/>
          </p:cNvSpPr>
          <p:nvPr>
            <p:ph type="sldImg"/>
          </p:nvPr>
        </p:nvSpPr>
        <p:spPr>
          <a:ln/>
        </p:spPr>
      </p:sp>
      <p:sp>
        <p:nvSpPr>
          <p:cNvPr id="171012"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AA383AC-C510-438C-97F0-0F3349F27831}" type="slidenum">
              <a:rPr lang="ar-SA">
                <a:solidFill>
                  <a:prstClr val="black"/>
                </a:solidFill>
                <a:latin typeface="Times New Roman" pitchFamily="18" charset="0"/>
                <a:cs typeface="Times New Roman" pitchFamily="18" charset="0"/>
              </a:rPr>
              <a:pPr eaLnBrk="1" hangingPunct="1"/>
              <a:t>36</a:t>
            </a:fld>
            <a:endParaRPr lang="en-US">
              <a:solidFill>
                <a:prstClr val="black"/>
              </a:solidFill>
              <a:latin typeface="Times New Roman" pitchFamily="18" charset="0"/>
              <a:cs typeface="Times New Roman" pitchFamily="18" charset="0"/>
            </a:endParaRPr>
          </a:p>
        </p:txBody>
      </p:sp>
      <p:sp>
        <p:nvSpPr>
          <p:cNvPr id="205827" name="Rectangle 2"/>
          <p:cNvSpPr>
            <a:spLocks noChangeArrowheads="1" noTextEdit="1"/>
          </p:cNvSpPr>
          <p:nvPr>
            <p:ph type="sldImg"/>
          </p:nvPr>
        </p:nvSpPr>
        <p:spPr>
          <a:ln/>
        </p:spPr>
      </p:sp>
      <p:sp>
        <p:nvSpPr>
          <p:cNvPr id="205828"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63B6FAF-FC3D-4CA8-B51B-94EC3B2021AD}" type="slidenum">
              <a:rPr lang="ar-SA">
                <a:solidFill>
                  <a:prstClr val="black"/>
                </a:solidFill>
                <a:latin typeface="Times New Roman" pitchFamily="18" charset="0"/>
                <a:cs typeface="Times New Roman" pitchFamily="18" charset="0"/>
              </a:rPr>
              <a:pPr eaLnBrk="1" hangingPunct="1"/>
              <a:t>13</a:t>
            </a:fld>
            <a:endParaRPr lang="en-US">
              <a:solidFill>
                <a:prstClr val="black"/>
              </a:solidFill>
              <a:latin typeface="Times New Roman" pitchFamily="18" charset="0"/>
              <a:cs typeface="Times New Roman" pitchFamily="18" charset="0"/>
            </a:endParaRPr>
          </a:p>
        </p:txBody>
      </p:sp>
      <p:sp>
        <p:nvSpPr>
          <p:cNvPr id="149507" name="Rectangle 2"/>
          <p:cNvSpPr>
            <a:spLocks noChangeArrowheads="1" noTextEdit="1"/>
          </p:cNvSpPr>
          <p:nvPr>
            <p:ph type="sldImg"/>
          </p:nvPr>
        </p:nvSpPr>
        <p:spPr>
          <a:ln/>
        </p:spPr>
      </p:sp>
      <p:sp>
        <p:nvSpPr>
          <p:cNvPr id="149508"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B7DB031-BDC2-4276-91E1-421F2AF34413}" type="slidenum">
              <a:rPr lang="ar-SA">
                <a:solidFill>
                  <a:prstClr val="black"/>
                </a:solidFill>
                <a:latin typeface="Times New Roman" pitchFamily="18" charset="0"/>
                <a:cs typeface="Times New Roman" pitchFamily="18" charset="0"/>
              </a:rPr>
              <a:pPr eaLnBrk="1" hangingPunct="1"/>
              <a:t>14</a:t>
            </a:fld>
            <a:endParaRPr lang="en-US">
              <a:solidFill>
                <a:prstClr val="black"/>
              </a:solidFill>
              <a:latin typeface="Times New Roman" pitchFamily="18" charset="0"/>
              <a:cs typeface="Times New Roman" pitchFamily="18" charset="0"/>
            </a:endParaRPr>
          </a:p>
        </p:txBody>
      </p:sp>
      <p:sp>
        <p:nvSpPr>
          <p:cNvPr id="150531" name="Rectangle 2"/>
          <p:cNvSpPr>
            <a:spLocks noChangeArrowheads="1" noTextEdit="1"/>
          </p:cNvSpPr>
          <p:nvPr>
            <p:ph type="sldImg"/>
          </p:nvPr>
        </p:nvSpPr>
        <p:spPr>
          <a:ln/>
        </p:spPr>
      </p:sp>
      <p:sp>
        <p:nvSpPr>
          <p:cNvPr id="150532"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7B99E0BE-D465-45E3-80BC-D8CE67216A06}" type="slidenum">
              <a:rPr lang="ar-SA">
                <a:solidFill>
                  <a:prstClr val="black"/>
                </a:solidFill>
                <a:latin typeface="Times New Roman" pitchFamily="18" charset="0"/>
                <a:cs typeface="Times New Roman" pitchFamily="18" charset="0"/>
              </a:rPr>
              <a:pPr eaLnBrk="1" hangingPunct="1"/>
              <a:t>16</a:t>
            </a:fld>
            <a:endParaRPr lang="en-US">
              <a:solidFill>
                <a:prstClr val="black"/>
              </a:solidFill>
              <a:latin typeface="Times New Roman" pitchFamily="18" charset="0"/>
              <a:cs typeface="Times New Roman" pitchFamily="18" charset="0"/>
            </a:endParaRPr>
          </a:p>
        </p:txBody>
      </p:sp>
      <p:sp>
        <p:nvSpPr>
          <p:cNvPr id="151555" name="Rectangle 2"/>
          <p:cNvSpPr>
            <a:spLocks noChangeArrowheads="1" noTextEdit="1"/>
          </p:cNvSpPr>
          <p:nvPr>
            <p:ph type="sldImg"/>
          </p:nvPr>
        </p:nvSpPr>
        <p:spPr>
          <a:ln/>
        </p:spPr>
      </p:sp>
      <p:sp>
        <p:nvSpPr>
          <p:cNvPr id="151556"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25E9D86-2E0F-41E1-8E04-687D90C54DB5}" type="slidenum">
              <a:rPr lang="ar-SA">
                <a:solidFill>
                  <a:prstClr val="black"/>
                </a:solidFill>
                <a:latin typeface="Times New Roman" pitchFamily="18" charset="0"/>
                <a:cs typeface="Times New Roman" pitchFamily="18" charset="0"/>
              </a:rPr>
              <a:pPr eaLnBrk="1" hangingPunct="1"/>
              <a:t>17</a:t>
            </a:fld>
            <a:endParaRPr lang="en-US">
              <a:solidFill>
                <a:prstClr val="black"/>
              </a:solidFill>
              <a:latin typeface="Times New Roman" pitchFamily="18" charset="0"/>
              <a:cs typeface="Times New Roman" pitchFamily="18" charset="0"/>
            </a:endParaRPr>
          </a:p>
        </p:txBody>
      </p:sp>
      <p:sp>
        <p:nvSpPr>
          <p:cNvPr id="152579" name="Rectangle 2"/>
          <p:cNvSpPr>
            <a:spLocks noChangeArrowheads="1" noTextEdit="1"/>
          </p:cNvSpPr>
          <p:nvPr>
            <p:ph type="sldImg"/>
          </p:nvPr>
        </p:nvSpPr>
        <p:spPr>
          <a:ln/>
        </p:spPr>
      </p:sp>
      <p:sp>
        <p:nvSpPr>
          <p:cNvPr id="152580"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3B5B216-5673-4252-8335-4166A121F44B}" type="slidenum">
              <a:rPr lang="ar-SA">
                <a:solidFill>
                  <a:prstClr val="black"/>
                </a:solidFill>
                <a:latin typeface="Times New Roman" pitchFamily="18" charset="0"/>
                <a:cs typeface="Times New Roman" pitchFamily="18" charset="0"/>
              </a:rPr>
              <a:pPr eaLnBrk="1" hangingPunct="1"/>
              <a:t>18</a:t>
            </a:fld>
            <a:endParaRPr lang="en-US">
              <a:solidFill>
                <a:prstClr val="black"/>
              </a:solidFill>
              <a:latin typeface="Times New Roman" pitchFamily="18" charset="0"/>
              <a:cs typeface="Times New Roman" pitchFamily="18" charset="0"/>
            </a:endParaRPr>
          </a:p>
        </p:txBody>
      </p:sp>
      <p:sp>
        <p:nvSpPr>
          <p:cNvPr id="153603" name="Rectangle 2"/>
          <p:cNvSpPr>
            <a:spLocks noChangeArrowheads="1" noTextEdit="1"/>
          </p:cNvSpPr>
          <p:nvPr>
            <p:ph type="sldImg"/>
          </p:nvPr>
        </p:nvSpPr>
        <p:spPr>
          <a:ln/>
        </p:spPr>
      </p:sp>
      <p:sp>
        <p:nvSpPr>
          <p:cNvPr id="153604"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378BA6A-701B-4FE9-B1FB-3FBE55F4946D}" type="slidenum">
              <a:rPr lang="ar-SA">
                <a:solidFill>
                  <a:prstClr val="black"/>
                </a:solidFill>
                <a:latin typeface="Times New Roman" pitchFamily="18" charset="0"/>
                <a:cs typeface="Times New Roman" pitchFamily="18" charset="0"/>
              </a:rPr>
              <a:pPr eaLnBrk="1" hangingPunct="1"/>
              <a:t>19</a:t>
            </a:fld>
            <a:endParaRPr lang="en-US">
              <a:solidFill>
                <a:prstClr val="black"/>
              </a:solidFill>
              <a:latin typeface="Times New Roman" pitchFamily="18" charset="0"/>
              <a:cs typeface="Times New Roman" pitchFamily="18" charset="0"/>
            </a:endParaRPr>
          </a:p>
        </p:txBody>
      </p:sp>
      <p:sp>
        <p:nvSpPr>
          <p:cNvPr id="154627" name="Rectangle 2"/>
          <p:cNvSpPr>
            <a:spLocks noChangeArrowheads="1" noTextEdit="1"/>
          </p:cNvSpPr>
          <p:nvPr>
            <p:ph type="sldImg"/>
          </p:nvPr>
        </p:nvSpPr>
        <p:spPr>
          <a:ln/>
        </p:spPr>
      </p:sp>
      <p:sp>
        <p:nvSpPr>
          <p:cNvPr id="154628"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DAAF16D6-6BD7-4AD4-AB2A-16028D3CA1AB}" type="slidenum">
              <a:rPr lang="ar-SA">
                <a:solidFill>
                  <a:prstClr val="black"/>
                </a:solidFill>
                <a:latin typeface="Times New Roman" pitchFamily="18" charset="0"/>
                <a:cs typeface="Times New Roman" pitchFamily="18" charset="0"/>
              </a:rPr>
              <a:pPr eaLnBrk="1" hangingPunct="1"/>
              <a:t>20</a:t>
            </a:fld>
            <a:endParaRPr lang="en-US">
              <a:solidFill>
                <a:prstClr val="black"/>
              </a:solidFill>
              <a:latin typeface="Times New Roman" pitchFamily="18" charset="0"/>
              <a:cs typeface="Times New Roman" pitchFamily="18" charset="0"/>
            </a:endParaRPr>
          </a:p>
        </p:txBody>
      </p:sp>
      <p:sp>
        <p:nvSpPr>
          <p:cNvPr id="155651" name="Rectangle 2"/>
          <p:cNvSpPr>
            <a:spLocks noChangeArrowheads="1" noTextEdit="1"/>
          </p:cNvSpPr>
          <p:nvPr>
            <p:ph type="sldImg"/>
          </p:nvPr>
        </p:nvSpPr>
        <p:spPr>
          <a:ln/>
        </p:spPr>
      </p:sp>
      <p:sp>
        <p:nvSpPr>
          <p:cNvPr id="155652"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1.xml.rels><?xml version="1.0" encoding="UTF-8" standalone="yes"?>
<Relationships xmlns="http://schemas.openxmlformats.org/package/2006/relationships"><Relationship Id="rId2" Type="http://schemas.openxmlformats.org/officeDocument/2006/relationships/slideMaster" Target="../slideMasters/slideMaster12.xml"/><Relationship Id="rId1" Type="http://schemas.openxmlformats.org/officeDocument/2006/relationships/themeOverride" Target="../theme/themeOverride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3.xml.rels><?xml version="1.0" encoding="UTF-8" standalone="yes"?>
<Relationships xmlns="http://schemas.openxmlformats.org/package/2006/relationships"><Relationship Id="rId2" Type="http://schemas.openxmlformats.org/officeDocument/2006/relationships/slideMaster" Target="../slideMasters/slideMaster12.xml"/><Relationship Id="rId1" Type="http://schemas.openxmlformats.org/officeDocument/2006/relationships/themeOverride" Target="../theme/themeOverride4.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29"/>
          <p:cNvSpPr>
            <a:spLocks noGrp="1"/>
          </p:cNvSpPr>
          <p:nvPr>
            <p:ph type="dt" sz="half" idx="10"/>
          </p:nvPr>
        </p:nvSpPr>
        <p:spPr/>
        <p:txBody>
          <a:bodyPr/>
          <a:lstStyle>
            <a:lvl1pPr rtl="1">
              <a:defRPr>
                <a:solidFill>
                  <a:srgbClr val="DBF5F9">
                    <a:shade val="90000"/>
                  </a:srgbClr>
                </a:solidFill>
              </a:defRPr>
            </a:lvl1pPr>
          </a:lstStyle>
          <a:p>
            <a:pPr>
              <a:defRPr/>
            </a:pPr>
            <a:fld id="{4712A801-D014-4A20-9C08-E712BCB2B9D2}" type="datetimeFigureOut">
              <a:rPr lang="en-US"/>
              <a:pPr>
                <a:defRPr/>
              </a:pPr>
              <a:t>10/17/2016</a:t>
            </a:fld>
            <a:endParaRPr lang="en-US"/>
          </a:p>
        </p:txBody>
      </p:sp>
      <p:sp>
        <p:nvSpPr>
          <p:cNvPr id="5" name="Footer Placeholder 18"/>
          <p:cNvSpPr>
            <a:spLocks noGrp="1"/>
          </p:cNvSpPr>
          <p:nvPr>
            <p:ph type="ftr" sz="quarter" idx="11"/>
          </p:nvPr>
        </p:nvSpPr>
        <p:spPr/>
        <p:txBody>
          <a:bodyPr/>
          <a:lstStyle>
            <a:lvl1pPr rtl="1">
              <a:defRPr>
                <a:solidFill>
                  <a:srgbClr val="DBF5F9">
                    <a:shade val="90000"/>
                  </a:srgbClr>
                </a:solidFill>
              </a:defRPr>
            </a:lvl1pPr>
          </a:lstStyle>
          <a:p>
            <a:pPr>
              <a:defRPr/>
            </a:pPr>
            <a:endParaRPr lang="en-US"/>
          </a:p>
        </p:txBody>
      </p:sp>
      <p:sp>
        <p:nvSpPr>
          <p:cNvPr id="6" name="Slide Number Placeholder 26"/>
          <p:cNvSpPr>
            <a:spLocks noGrp="1"/>
          </p:cNvSpPr>
          <p:nvPr>
            <p:ph type="sldNum" sz="quarter" idx="12"/>
          </p:nvPr>
        </p:nvSpPr>
        <p:spPr/>
        <p:txBody>
          <a:bodyPr/>
          <a:lstStyle>
            <a:lvl1pPr rtl="1">
              <a:defRPr>
                <a:solidFill>
                  <a:srgbClr val="DBF5F9">
                    <a:shade val="90000"/>
                  </a:srgbClr>
                </a:solidFill>
              </a:defRPr>
            </a:lvl1pPr>
          </a:lstStyle>
          <a:p>
            <a:pPr>
              <a:defRPr/>
            </a:pPr>
            <a:fld id="{715E3343-36E8-46DE-A14B-2F17C3FC044E}" type="slidenum">
              <a:rPr lang="en-US"/>
              <a:pPr>
                <a:defRPr/>
              </a:pPr>
              <a:t>‹#›</a:t>
            </a:fld>
            <a:endParaRPr lang="en-US"/>
          </a:p>
        </p:txBody>
      </p:sp>
    </p:spTree>
    <p:extLst>
      <p:ext uri="{BB962C8B-B14F-4D97-AF65-F5344CB8AC3E}">
        <p14:creationId xmlns:p14="http://schemas.microsoft.com/office/powerpoint/2010/main" val="345673918"/>
      </p:ext>
    </p:extLst>
  </p:cSld>
  <p:clrMapOvr>
    <a:overrideClrMapping bg1="dk1" tx1="lt1" bg2="dk2" tx2="lt2" accent1="accent1" accent2="accent2" accent3="accent3" accent4="accent4" accent5="accent5" accent6="accent6" hlink="hlink" folHlink="folHlink"/>
  </p:clrMapOvr>
  <p:transition>
    <p:wedg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rtl="1">
              <a:defRPr/>
            </a:lvl1pPr>
          </a:lstStyle>
          <a:p>
            <a:pPr>
              <a:defRPr/>
            </a:pPr>
            <a:fld id="{C0B87A29-ADAE-4B53-A862-1D27E729C949}" type="datetimeFigureOut">
              <a:rPr lang="en-US"/>
              <a:pPr>
                <a:defRPr/>
              </a:pPr>
              <a:t>10/17/2016</a:t>
            </a:fld>
            <a:endParaRPr lang="en-US"/>
          </a:p>
        </p:txBody>
      </p:sp>
      <p:sp>
        <p:nvSpPr>
          <p:cNvPr id="5" name="Footer Placeholder 21"/>
          <p:cNvSpPr>
            <a:spLocks noGrp="1"/>
          </p:cNvSpPr>
          <p:nvPr>
            <p:ph type="ftr" sz="quarter" idx="11"/>
          </p:nvPr>
        </p:nvSpPr>
        <p:spPr/>
        <p:txBody>
          <a:bodyPr/>
          <a:lstStyle>
            <a:lvl1pPr rtl="1">
              <a:defRPr/>
            </a:lvl1pPr>
          </a:lstStyle>
          <a:p>
            <a:pPr>
              <a:defRPr/>
            </a:pPr>
            <a:endParaRPr lang="en-US"/>
          </a:p>
        </p:txBody>
      </p:sp>
      <p:sp>
        <p:nvSpPr>
          <p:cNvPr id="6" name="Slide Number Placeholder 17"/>
          <p:cNvSpPr>
            <a:spLocks noGrp="1"/>
          </p:cNvSpPr>
          <p:nvPr>
            <p:ph type="sldNum" sz="quarter" idx="12"/>
          </p:nvPr>
        </p:nvSpPr>
        <p:spPr/>
        <p:txBody>
          <a:bodyPr/>
          <a:lstStyle>
            <a:lvl1pPr rtl="1">
              <a:defRPr/>
            </a:lvl1pPr>
          </a:lstStyle>
          <a:p>
            <a:pPr>
              <a:defRPr/>
            </a:pPr>
            <a:fld id="{82462B5B-5A79-42FB-8109-B7D3597F3C36}" type="slidenum">
              <a:rPr lang="en-US"/>
              <a:pPr>
                <a:defRPr/>
              </a:pPr>
              <a:t>‹#›</a:t>
            </a:fld>
            <a:endParaRPr lang="en-US"/>
          </a:p>
        </p:txBody>
      </p:sp>
    </p:spTree>
    <p:extLst>
      <p:ext uri="{BB962C8B-B14F-4D97-AF65-F5344CB8AC3E}">
        <p14:creationId xmlns:p14="http://schemas.microsoft.com/office/powerpoint/2010/main" val="1366281"/>
      </p:ext>
    </p:extLst>
  </p:cSld>
  <p:clrMapOvr>
    <a:masterClrMapping/>
  </p:clrMapOvr>
  <p:transition>
    <p:wedge/>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objOnly" preserve="1">
  <p:cSld name="محتوى">
    <p:spTree>
      <p:nvGrpSpPr>
        <p:cNvPr id="1" name=""/>
        <p:cNvGrpSpPr/>
        <p:nvPr/>
      </p:nvGrpSpPr>
      <p:grpSpPr>
        <a:xfrm>
          <a:off x="0" y="0"/>
          <a:ext cx="0" cy="0"/>
          <a:chOff x="0" y="0"/>
          <a:chExt cx="0" cy="0"/>
        </a:xfrm>
      </p:grpSpPr>
      <p:sp>
        <p:nvSpPr>
          <p:cNvPr id="2" name="عنصر نائب للمحتوى 1"/>
          <p:cNvSpPr>
            <a:spLocks noGrp="1"/>
          </p:cNvSpPr>
          <p:nvPr>
            <p:ph/>
          </p:nvPr>
        </p:nvSpPr>
        <p:spPr>
          <a:xfrm>
            <a:off x="762000" y="762000"/>
            <a:ext cx="7924800" cy="5324475"/>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3"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4"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5" name="Rectangle 13"/>
          <p:cNvSpPr>
            <a:spLocks noGrp="1" noChangeArrowheads="1"/>
          </p:cNvSpPr>
          <p:nvPr>
            <p:ph type="sldNum" sz="quarter" idx="12"/>
          </p:nvPr>
        </p:nvSpPr>
        <p:spPr>
          <a:ln/>
        </p:spPr>
        <p:txBody>
          <a:bodyPr/>
          <a:lstStyle>
            <a:lvl1pPr>
              <a:defRPr/>
            </a:lvl1pPr>
          </a:lstStyle>
          <a:p>
            <a:pPr>
              <a:defRPr/>
            </a:pPr>
            <a:fld id="{7B731C34-FEEC-4166-BCB2-04DA5BA7A180}"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4276819913"/>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xAndTwoObj" preserve="1">
  <p:cSld name="عنوان، ونص، واثنان من المحتوى">
    <p:spTree>
      <p:nvGrpSpPr>
        <p:cNvPr id="1" name=""/>
        <p:cNvGrpSpPr/>
        <p:nvPr/>
      </p:nvGrpSpPr>
      <p:grpSpPr>
        <a:xfrm>
          <a:off x="0" y="0"/>
          <a:ext cx="0" cy="0"/>
          <a:chOff x="0" y="0"/>
          <a:chExt cx="0" cy="0"/>
        </a:xfrm>
      </p:grpSpPr>
      <p:sp>
        <p:nvSpPr>
          <p:cNvPr id="2" name="عنوان 1"/>
          <p:cNvSpPr>
            <a:spLocks noGrp="1"/>
          </p:cNvSpPr>
          <p:nvPr>
            <p:ph type="title"/>
          </p:nvPr>
        </p:nvSpPr>
        <p:spPr>
          <a:xfrm>
            <a:off x="762000" y="762000"/>
            <a:ext cx="7924800" cy="1143000"/>
          </a:xfrm>
        </p:spPr>
        <p:txBody>
          <a:bodyPr/>
          <a:lstStyle/>
          <a:p>
            <a:r>
              <a:rPr lang="ar-SA" smtClean="0"/>
              <a:t>انقر لتحرير نمط العنوان الرئيسي</a:t>
            </a:r>
            <a:endParaRPr lang="ar-SA"/>
          </a:p>
        </p:txBody>
      </p:sp>
      <p:sp>
        <p:nvSpPr>
          <p:cNvPr id="3" name="عنصر نائب للنص 2"/>
          <p:cNvSpPr>
            <a:spLocks noGrp="1"/>
          </p:cNvSpPr>
          <p:nvPr>
            <p:ph type="body" sz="half" idx="1"/>
          </p:nvPr>
        </p:nvSpPr>
        <p:spPr>
          <a:xfrm>
            <a:off x="838200" y="2362200"/>
            <a:ext cx="3770313" cy="3724275"/>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quarter" idx="2"/>
          </p:nvPr>
        </p:nvSpPr>
        <p:spPr>
          <a:xfrm>
            <a:off x="4760913" y="2362200"/>
            <a:ext cx="3770312" cy="1785938"/>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محتوى 4"/>
          <p:cNvSpPr>
            <a:spLocks noGrp="1"/>
          </p:cNvSpPr>
          <p:nvPr>
            <p:ph sz="quarter" idx="3"/>
          </p:nvPr>
        </p:nvSpPr>
        <p:spPr>
          <a:xfrm>
            <a:off x="4760913" y="4300538"/>
            <a:ext cx="3770312" cy="1785937"/>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7"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8" name="Rectangle 13"/>
          <p:cNvSpPr>
            <a:spLocks noGrp="1" noChangeArrowheads="1"/>
          </p:cNvSpPr>
          <p:nvPr>
            <p:ph type="sldNum" sz="quarter" idx="12"/>
          </p:nvPr>
        </p:nvSpPr>
        <p:spPr>
          <a:ln/>
        </p:spPr>
        <p:txBody>
          <a:bodyPr/>
          <a:lstStyle>
            <a:lvl1pPr>
              <a:defRPr/>
            </a:lvl1pPr>
          </a:lstStyle>
          <a:p>
            <a:pPr>
              <a:defRPr/>
            </a:pPr>
            <a:fld id="{8A0DF379-2DA3-4A06-B2AB-D39DCF4C7F62}"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201296185"/>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type="title" preserve="1">
  <p:cSld name="شريحة عنوان">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5867400" cy="6858000"/>
            <a:chOff x="0" y="0"/>
            <a:chExt cx="3696" cy="4320"/>
          </a:xfrm>
        </p:grpSpPr>
        <p:sp>
          <p:nvSpPr>
            <p:cNvPr id="5" name="Rectangle 3"/>
            <p:cNvSpPr>
              <a:spLocks noChangeArrowheads="1"/>
            </p:cNvSpPr>
            <p:nvPr/>
          </p:nvSpPr>
          <p:spPr bwMode="auto">
            <a:xfrm>
              <a:off x="0" y="0"/>
              <a:ext cx="2880" cy="432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kumimoji="1" lang="en-US" sz="2400">
                <a:solidFill>
                  <a:srgbClr val="003366"/>
                </a:solidFill>
                <a:latin typeface="Times New Roman" pitchFamily="18" charset="0"/>
              </a:endParaRPr>
            </a:p>
          </p:txBody>
        </p:sp>
        <p:sp>
          <p:nvSpPr>
            <p:cNvPr id="6" name="AutoShape 4"/>
            <p:cNvSpPr>
              <a:spLocks noChangeArrowheads="1"/>
            </p:cNvSpPr>
            <p:nvPr/>
          </p:nvSpPr>
          <p:spPr bwMode="white">
            <a:xfrm>
              <a:off x="432" y="624"/>
              <a:ext cx="3264" cy="1200"/>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kumimoji="1" lang="en-US" sz="2400">
                <a:solidFill>
                  <a:srgbClr val="003366"/>
                </a:solidFill>
                <a:latin typeface="Times New Roman" pitchFamily="18" charset="0"/>
              </a:endParaRPr>
            </a:p>
          </p:txBody>
        </p:sp>
      </p:grpSp>
      <p:grpSp>
        <p:nvGrpSpPr>
          <p:cNvPr id="7" name="Group 5"/>
          <p:cNvGrpSpPr>
            <a:grpSpLocks/>
          </p:cNvGrpSpPr>
          <p:nvPr/>
        </p:nvGrpSpPr>
        <p:grpSpPr bwMode="auto">
          <a:xfrm>
            <a:off x="3632200" y="4889500"/>
            <a:ext cx="4876800" cy="319088"/>
            <a:chOff x="2288" y="3080"/>
            <a:chExt cx="3072" cy="201"/>
          </a:xfrm>
        </p:grpSpPr>
        <p:sp>
          <p:nvSpPr>
            <p:cNvPr id="8" name="AutoShape 6"/>
            <p:cNvSpPr>
              <a:spLocks noChangeArrowheads="1"/>
            </p:cNvSpPr>
            <p:nvPr/>
          </p:nvSpPr>
          <p:spPr bwMode="auto">
            <a:xfrm flipH="1">
              <a:off x="2288" y="3080"/>
              <a:ext cx="2914" cy="200"/>
            </a:xfrm>
            <a:prstGeom prst="roundRect">
              <a:avLst>
                <a:gd name="adj" fmla="val 0"/>
              </a:avLst>
            </a:prstGeom>
            <a:solidFill>
              <a:schemeClr va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rtl="1" fontAlgn="base">
                <a:spcBef>
                  <a:spcPct val="0"/>
                </a:spcBef>
                <a:spcAft>
                  <a:spcPct val="0"/>
                </a:spcAft>
              </a:pPr>
              <a:endParaRPr lang="ar-EG">
                <a:solidFill>
                  <a:srgbClr val="003366"/>
                </a:solidFill>
              </a:endParaRPr>
            </a:p>
          </p:txBody>
        </p:sp>
        <p:sp>
          <p:nvSpPr>
            <p:cNvPr id="9" name="AutoShape 7"/>
            <p:cNvSpPr>
              <a:spLocks noChangeArrowheads="1"/>
            </p:cNvSpPr>
            <p:nvPr/>
          </p:nvSpPr>
          <p:spPr bwMode="auto">
            <a:xfrm>
              <a:off x="5196" y="3080"/>
              <a:ext cx="164" cy="201"/>
            </a:xfrm>
            <a:prstGeom prst="flowChartDelay">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rtl="1" fontAlgn="base">
                <a:spcBef>
                  <a:spcPct val="0"/>
                </a:spcBef>
                <a:spcAft>
                  <a:spcPct val="0"/>
                </a:spcAft>
              </a:pPr>
              <a:endParaRPr lang="ar-EG">
                <a:solidFill>
                  <a:srgbClr val="003366"/>
                </a:solidFill>
              </a:endParaRPr>
            </a:p>
          </p:txBody>
        </p:sp>
      </p:grpSp>
      <p:sp>
        <p:nvSpPr>
          <p:cNvPr id="341000" name="Rectangle 8"/>
          <p:cNvSpPr>
            <a:spLocks noGrp="1" noChangeArrowheads="1"/>
          </p:cNvSpPr>
          <p:nvPr>
            <p:ph type="subTitle" idx="1"/>
          </p:nvPr>
        </p:nvSpPr>
        <p:spPr>
          <a:xfrm>
            <a:off x="4673600" y="2927350"/>
            <a:ext cx="4013200" cy="1822450"/>
          </a:xfrm>
        </p:spPr>
        <p:txBody>
          <a:bodyPr anchor="b"/>
          <a:lstStyle>
            <a:lvl1pPr marL="0" indent="0">
              <a:buFont typeface="Wingdings" pitchFamily="2" charset="2"/>
              <a:buNone/>
              <a:defRPr>
                <a:solidFill>
                  <a:schemeClr val="tx2"/>
                </a:solidFill>
              </a:defRPr>
            </a:lvl1pPr>
          </a:lstStyle>
          <a:p>
            <a:pPr lvl="0"/>
            <a:r>
              <a:rPr lang="ar-SA" noProof="0" smtClean="0"/>
              <a:t>انقر لتحرير نمط العنوان الثانوي الرئيسي</a:t>
            </a:r>
          </a:p>
        </p:txBody>
      </p:sp>
      <p:sp>
        <p:nvSpPr>
          <p:cNvPr id="341004" name="AutoShape 12"/>
          <p:cNvSpPr>
            <a:spLocks noGrp="1" noChangeArrowheads="1"/>
          </p:cNvSpPr>
          <p:nvPr>
            <p:ph type="ctrTitle" sz="quarter"/>
          </p:nvPr>
        </p:nvSpPr>
        <p:spPr>
          <a:xfrm>
            <a:off x="685800" y="990600"/>
            <a:ext cx="8229600" cy="1905000"/>
          </a:xfrm>
          <a:prstGeom prst="roundRect">
            <a:avLst>
              <a:gd name="adj" fmla="val 50000"/>
            </a:avLst>
          </a:prstGeom>
        </p:spPr>
        <p:txBody>
          <a:bodyPr anchor="ctr"/>
          <a:lstStyle>
            <a:lvl1pPr algn="ctr">
              <a:defRPr>
                <a:solidFill>
                  <a:schemeClr val="tx1"/>
                </a:solidFill>
              </a:defRPr>
            </a:lvl1pPr>
          </a:lstStyle>
          <a:p>
            <a:pPr lvl="0"/>
            <a:r>
              <a:rPr lang="ar-SA" noProof="0" smtClean="0"/>
              <a:t>انقر لتحرير نمط العنوان الرئيسي</a:t>
            </a:r>
          </a:p>
        </p:txBody>
      </p:sp>
      <p:sp>
        <p:nvSpPr>
          <p:cNvPr id="10" name="Rectangle 9"/>
          <p:cNvSpPr>
            <a:spLocks noGrp="1" noChangeArrowheads="1"/>
          </p:cNvSpPr>
          <p:nvPr>
            <p:ph type="dt" sz="quarter" idx="10"/>
          </p:nvPr>
        </p:nvSpPr>
        <p:spPr/>
        <p:txBody>
          <a:bodyPr/>
          <a:lstStyle>
            <a:lvl1pPr>
              <a:defRPr>
                <a:solidFill>
                  <a:schemeClr val="bg1"/>
                </a:solidFill>
              </a:defRPr>
            </a:lvl1pPr>
          </a:lstStyle>
          <a:p>
            <a:pPr>
              <a:defRPr/>
            </a:pPr>
            <a:endParaRPr lang="en-US">
              <a:solidFill>
                <a:srgbClr val="FFFFFF"/>
              </a:solidFill>
            </a:endParaRPr>
          </a:p>
        </p:txBody>
      </p:sp>
      <p:sp>
        <p:nvSpPr>
          <p:cNvPr id="11" name="Rectangle 10"/>
          <p:cNvSpPr>
            <a:spLocks noGrp="1" noChangeArrowheads="1"/>
          </p:cNvSpPr>
          <p:nvPr>
            <p:ph type="ftr" sz="quarter" idx="11"/>
          </p:nvPr>
        </p:nvSpPr>
        <p:spPr/>
        <p:txBody>
          <a:bodyPr/>
          <a:lstStyle>
            <a:lvl1pPr algn="r">
              <a:defRPr/>
            </a:lvl1pPr>
          </a:lstStyle>
          <a:p>
            <a:pPr>
              <a:defRPr/>
            </a:pPr>
            <a:endParaRPr lang="en-US">
              <a:solidFill>
                <a:srgbClr val="003366"/>
              </a:solidFill>
            </a:endParaRPr>
          </a:p>
        </p:txBody>
      </p:sp>
      <p:sp>
        <p:nvSpPr>
          <p:cNvPr id="12" name="Rectangle 11"/>
          <p:cNvSpPr>
            <a:spLocks noGrp="1" noChangeArrowheads="1"/>
          </p:cNvSpPr>
          <p:nvPr>
            <p:ph type="sldNum" sz="quarter" idx="12"/>
          </p:nvPr>
        </p:nvSpPr>
        <p:spPr>
          <a:xfrm>
            <a:off x="76200" y="6248400"/>
            <a:ext cx="587375" cy="488950"/>
          </a:xfrm>
        </p:spPr>
        <p:txBody>
          <a:bodyPr anchorCtr="0"/>
          <a:lstStyle>
            <a:lvl1pPr>
              <a:defRPr/>
            </a:lvl1pPr>
          </a:lstStyle>
          <a:p>
            <a:pPr>
              <a:defRPr/>
            </a:pPr>
            <a:fld id="{EC554E0E-7C5E-4693-B600-C02941198BF3}"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98668896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6" name="Rectangle 13"/>
          <p:cNvSpPr>
            <a:spLocks noGrp="1" noChangeArrowheads="1"/>
          </p:cNvSpPr>
          <p:nvPr>
            <p:ph type="sldNum" sz="quarter" idx="12"/>
          </p:nvPr>
        </p:nvSpPr>
        <p:spPr>
          <a:ln/>
        </p:spPr>
        <p:txBody>
          <a:bodyPr/>
          <a:lstStyle>
            <a:lvl1pPr>
              <a:defRPr/>
            </a:lvl1pPr>
          </a:lstStyle>
          <a:p>
            <a:pPr>
              <a:defRPr/>
            </a:pPr>
            <a:fld id="{F6888B9A-1560-4E57-9664-E737F7E6225D}"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566619478"/>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ar-SA" smtClean="0"/>
              <a:t>انقر لتحرير أنماط النص الرئيسي</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6" name="Rectangle 13"/>
          <p:cNvSpPr>
            <a:spLocks noGrp="1" noChangeArrowheads="1"/>
          </p:cNvSpPr>
          <p:nvPr>
            <p:ph type="sldNum" sz="quarter" idx="12"/>
          </p:nvPr>
        </p:nvSpPr>
        <p:spPr>
          <a:ln/>
        </p:spPr>
        <p:txBody>
          <a:bodyPr/>
          <a:lstStyle>
            <a:lvl1pPr>
              <a:defRPr/>
            </a:lvl1pPr>
          </a:lstStyle>
          <a:p>
            <a:pPr>
              <a:defRPr/>
            </a:pPr>
            <a:fld id="{FB195D65-1A15-4507-A3D8-5BF5156C82E0}"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360099098"/>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838200" y="2362200"/>
            <a:ext cx="3770313" cy="3724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760913" y="2362200"/>
            <a:ext cx="3770312" cy="3724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6"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7" name="Rectangle 13"/>
          <p:cNvSpPr>
            <a:spLocks noGrp="1" noChangeArrowheads="1"/>
          </p:cNvSpPr>
          <p:nvPr>
            <p:ph type="sldNum" sz="quarter" idx="12"/>
          </p:nvPr>
        </p:nvSpPr>
        <p:spPr>
          <a:ln/>
        </p:spPr>
        <p:txBody>
          <a:bodyPr/>
          <a:lstStyle>
            <a:lvl1pPr>
              <a:defRPr/>
            </a:lvl1pPr>
          </a:lstStyle>
          <a:p>
            <a:pPr>
              <a:defRPr/>
            </a:pPr>
            <a:fld id="{562F2B87-0B3D-44BA-B778-A9FDC4C5EB22}"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311985663"/>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1143000"/>
          </a:xfrm>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8"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9" name="Rectangle 13"/>
          <p:cNvSpPr>
            <a:spLocks noGrp="1" noChangeArrowheads="1"/>
          </p:cNvSpPr>
          <p:nvPr>
            <p:ph type="sldNum" sz="quarter" idx="12"/>
          </p:nvPr>
        </p:nvSpPr>
        <p:spPr>
          <a:ln/>
        </p:spPr>
        <p:txBody>
          <a:bodyPr/>
          <a:lstStyle>
            <a:lvl1pPr>
              <a:defRPr/>
            </a:lvl1pPr>
          </a:lstStyle>
          <a:p>
            <a:pPr>
              <a:defRPr/>
            </a:pPr>
            <a:fld id="{E6AAF762-AE87-4ACB-8F94-413B950F8F36}"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81462009"/>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4"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5" name="Rectangle 13"/>
          <p:cNvSpPr>
            <a:spLocks noGrp="1" noChangeArrowheads="1"/>
          </p:cNvSpPr>
          <p:nvPr>
            <p:ph type="sldNum" sz="quarter" idx="12"/>
          </p:nvPr>
        </p:nvSpPr>
        <p:spPr>
          <a:ln/>
        </p:spPr>
        <p:txBody>
          <a:bodyPr/>
          <a:lstStyle>
            <a:lvl1pPr>
              <a:defRPr/>
            </a:lvl1pPr>
          </a:lstStyle>
          <a:p>
            <a:pPr>
              <a:defRPr/>
            </a:pPr>
            <a:fld id="{B5B91606-B60F-4127-A790-E85D60D10D52}"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33584894"/>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3"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4" name="Rectangle 13"/>
          <p:cNvSpPr>
            <a:spLocks noGrp="1" noChangeArrowheads="1"/>
          </p:cNvSpPr>
          <p:nvPr>
            <p:ph type="sldNum" sz="quarter" idx="12"/>
          </p:nvPr>
        </p:nvSpPr>
        <p:spPr>
          <a:ln/>
        </p:spPr>
        <p:txBody>
          <a:bodyPr/>
          <a:lstStyle>
            <a:lvl1pPr>
              <a:defRPr/>
            </a:lvl1pPr>
          </a:lstStyle>
          <a:p>
            <a:pPr>
              <a:defRPr/>
            </a:pPr>
            <a:fld id="{93E4FD68-7BA6-4831-A129-6E7C501019B3}"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030076560"/>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6"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7" name="Rectangle 13"/>
          <p:cNvSpPr>
            <a:spLocks noGrp="1" noChangeArrowheads="1"/>
          </p:cNvSpPr>
          <p:nvPr>
            <p:ph type="sldNum" sz="quarter" idx="12"/>
          </p:nvPr>
        </p:nvSpPr>
        <p:spPr>
          <a:ln/>
        </p:spPr>
        <p:txBody>
          <a:bodyPr/>
          <a:lstStyle>
            <a:lvl1pPr>
              <a:defRPr/>
            </a:lvl1pPr>
          </a:lstStyle>
          <a:p>
            <a:pPr>
              <a:defRPr/>
            </a:pPr>
            <a:fld id="{28A7546B-6B02-4F91-94F5-DAE8ED97A7C9}"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911990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rtl="1">
              <a:defRPr/>
            </a:lvl1pPr>
          </a:lstStyle>
          <a:p>
            <a:pPr>
              <a:defRPr/>
            </a:pPr>
            <a:fld id="{3A0DF395-5936-4638-B057-14E06CB6839E}" type="datetimeFigureOut">
              <a:rPr lang="en-US"/>
              <a:pPr>
                <a:defRPr/>
              </a:pPr>
              <a:t>10/17/2016</a:t>
            </a:fld>
            <a:endParaRPr lang="en-US"/>
          </a:p>
        </p:txBody>
      </p:sp>
      <p:sp>
        <p:nvSpPr>
          <p:cNvPr id="5" name="Footer Placeholder 21"/>
          <p:cNvSpPr>
            <a:spLocks noGrp="1"/>
          </p:cNvSpPr>
          <p:nvPr>
            <p:ph type="ftr" sz="quarter" idx="11"/>
          </p:nvPr>
        </p:nvSpPr>
        <p:spPr/>
        <p:txBody>
          <a:bodyPr/>
          <a:lstStyle>
            <a:lvl1pPr rtl="1">
              <a:defRPr/>
            </a:lvl1pPr>
          </a:lstStyle>
          <a:p>
            <a:pPr>
              <a:defRPr/>
            </a:pPr>
            <a:endParaRPr lang="en-US"/>
          </a:p>
        </p:txBody>
      </p:sp>
      <p:sp>
        <p:nvSpPr>
          <p:cNvPr id="6" name="Slide Number Placeholder 17"/>
          <p:cNvSpPr>
            <a:spLocks noGrp="1"/>
          </p:cNvSpPr>
          <p:nvPr>
            <p:ph type="sldNum" sz="quarter" idx="12"/>
          </p:nvPr>
        </p:nvSpPr>
        <p:spPr/>
        <p:txBody>
          <a:bodyPr/>
          <a:lstStyle>
            <a:lvl1pPr rtl="1">
              <a:defRPr/>
            </a:lvl1pPr>
          </a:lstStyle>
          <a:p>
            <a:pPr>
              <a:defRPr/>
            </a:pPr>
            <a:fld id="{B6A3D83E-51B2-4E42-A2CC-2320500270E7}" type="slidenum">
              <a:rPr lang="en-US"/>
              <a:pPr>
                <a:defRPr/>
              </a:pPr>
              <a:t>‹#›</a:t>
            </a:fld>
            <a:endParaRPr lang="en-US"/>
          </a:p>
        </p:txBody>
      </p:sp>
    </p:spTree>
    <p:extLst>
      <p:ext uri="{BB962C8B-B14F-4D97-AF65-F5344CB8AC3E}">
        <p14:creationId xmlns:p14="http://schemas.microsoft.com/office/powerpoint/2010/main" val="2080628491"/>
      </p:ext>
    </p:extLst>
  </p:cSld>
  <p:clrMapOvr>
    <a:masterClrMapping/>
  </p:clrMapOvr>
  <p:transition>
    <p:wedge/>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ar-SA" noProof="0" smtClean="0"/>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6"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7" name="Rectangle 13"/>
          <p:cNvSpPr>
            <a:spLocks noGrp="1" noChangeArrowheads="1"/>
          </p:cNvSpPr>
          <p:nvPr>
            <p:ph type="sldNum" sz="quarter" idx="12"/>
          </p:nvPr>
        </p:nvSpPr>
        <p:spPr>
          <a:ln/>
        </p:spPr>
        <p:txBody>
          <a:bodyPr/>
          <a:lstStyle>
            <a:lvl1pPr>
              <a:defRPr/>
            </a:lvl1pPr>
          </a:lstStyle>
          <a:p>
            <a:pPr>
              <a:defRPr/>
            </a:pPr>
            <a:fld id="{05B764C1-641E-40B6-96DD-873C24A3BE50}"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953764544"/>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6" name="Rectangle 13"/>
          <p:cNvSpPr>
            <a:spLocks noGrp="1" noChangeArrowheads="1"/>
          </p:cNvSpPr>
          <p:nvPr>
            <p:ph type="sldNum" sz="quarter" idx="12"/>
          </p:nvPr>
        </p:nvSpPr>
        <p:spPr>
          <a:ln/>
        </p:spPr>
        <p:txBody>
          <a:bodyPr/>
          <a:lstStyle>
            <a:lvl1pPr>
              <a:defRPr/>
            </a:lvl1pPr>
          </a:lstStyle>
          <a:p>
            <a:pPr>
              <a:defRPr/>
            </a:pPr>
            <a:fld id="{23A8914A-7F13-4D8A-8E2D-945861421A9B}"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4260477707"/>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705600" y="762000"/>
            <a:ext cx="1981200" cy="532447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762000" y="762000"/>
            <a:ext cx="5791200" cy="532447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6" name="Rectangle 13"/>
          <p:cNvSpPr>
            <a:spLocks noGrp="1" noChangeArrowheads="1"/>
          </p:cNvSpPr>
          <p:nvPr>
            <p:ph type="sldNum" sz="quarter" idx="12"/>
          </p:nvPr>
        </p:nvSpPr>
        <p:spPr>
          <a:ln/>
        </p:spPr>
        <p:txBody>
          <a:bodyPr/>
          <a:lstStyle>
            <a:lvl1pPr>
              <a:defRPr/>
            </a:lvl1pPr>
          </a:lstStyle>
          <a:p>
            <a:pPr>
              <a:defRPr/>
            </a:pPr>
            <a:fld id="{D77615EE-5504-4A84-B49E-CE1C27DBDEF9}"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893183671"/>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objOnly" preserve="1">
  <p:cSld name="محتوى">
    <p:spTree>
      <p:nvGrpSpPr>
        <p:cNvPr id="1" name=""/>
        <p:cNvGrpSpPr/>
        <p:nvPr/>
      </p:nvGrpSpPr>
      <p:grpSpPr>
        <a:xfrm>
          <a:off x="0" y="0"/>
          <a:ext cx="0" cy="0"/>
          <a:chOff x="0" y="0"/>
          <a:chExt cx="0" cy="0"/>
        </a:xfrm>
      </p:grpSpPr>
      <p:sp>
        <p:nvSpPr>
          <p:cNvPr id="2" name="عنصر نائب للمحتوى 1"/>
          <p:cNvSpPr>
            <a:spLocks noGrp="1"/>
          </p:cNvSpPr>
          <p:nvPr>
            <p:ph/>
          </p:nvPr>
        </p:nvSpPr>
        <p:spPr>
          <a:xfrm>
            <a:off x="762000" y="762000"/>
            <a:ext cx="7924800" cy="5324475"/>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3"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4"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5" name="Rectangle 13"/>
          <p:cNvSpPr>
            <a:spLocks noGrp="1" noChangeArrowheads="1"/>
          </p:cNvSpPr>
          <p:nvPr>
            <p:ph type="sldNum" sz="quarter" idx="12"/>
          </p:nvPr>
        </p:nvSpPr>
        <p:spPr>
          <a:ln/>
        </p:spPr>
        <p:txBody>
          <a:bodyPr/>
          <a:lstStyle>
            <a:lvl1pPr>
              <a:defRPr/>
            </a:lvl1pPr>
          </a:lstStyle>
          <a:p>
            <a:pPr>
              <a:defRPr/>
            </a:pPr>
            <a:fld id="{7B731C34-FEEC-4166-BCB2-04DA5BA7A180}"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612221881"/>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xAndTwoObj" preserve="1">
  <p:cSld name="عنوان، ونص، واثنان من المحتوى">
    <p:spTree>
      <p:nvGrpSpPr>
        <p:cNvPr id="1" name=""/>
        <p:cNvGrpSpPr/>
        <p:nvPr/>
      </p:nvGrpSpPr>
      <p:grpSpPr>
        <a:xfrm>
          <a:off x="0" y="0"/>
          <a:ext cx="0" cy="0"/>
          <a:chOff x="0" y="0"/>
          <a:chExt cx="0" cy="0"/>
        </a:xfrm>
      </p:grpSpPr>
      <p:sp>
        <p:nvSpPr>
          <p:cNvPr id="2" name="عنوان 1"/>
          <p:cNvSpPr>
            <a:spLocks noGrp="1"/>
          </p:cNvSpPr>
          <p:nvPr>
            <p:ph type="title"/>
          </p:nvPr>
        </p:nvSpPr>
        <p:spPr>
          <a:xfrm>
            <a:off x="762000" y="762000"/>
            <a:ext cx="7924800" cy="1143000"/>
          </a:xfrm>
        </p:spPr>
        <p:txBody>
          <a:bodyPr/>
          <a:lstStyle/>
          <a:p>
            <a:r>
              <a:rPr lang="ar-SA" smtClean="0"/>
              <a:t>انقر لتحرير نمط العنوان الرئيسي</a:t>
            </a:r>
            <a:endParaRPr lang="ar-SA"/>
          </a:p>
        </p:txBody>
      </p:sp>
      <p:sp>
        <p:nvSpPr>
          <p:cNvPr id="3" name="عنصر نائب للنص 2"/>
          <p:cNvSpPr>
            <a:spLocks noGrp="1"/>
          </p:cNvSpPr>
          <p:nvPr>
            <p:ph type="body" sz="half" idx="1"/>
          </p:nvPr>
        </p:nvSpPr>
        <p:spPr>
          <a:xfrm>
            <a:off x="838200" y="2362200"/>
            <a:ext cx="3770313" cy="3724275"/>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quarter" idx="2"/>
          </p:nvPr>
        </p:nvSpPr>
        <p:spPr>
          <a:xfrm>
            <a:off x="4760913" y="2362200"/>
            <a:ext cx="3770312" cy="1785938"/>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محتوى 4"/>
          <p:cNvSpPr>
            <a:spLocks noGrp="1"/>
          </p:cNvSpPr>
          <p:nvPr>
            <p:ph sz="quarter" idx="3"/>
          </p:nvPr>
        </p:nvSpPr>
        <p:spPr>
          <a:xfrm>
            <a:off x="4760913" y="4300538"/>
            <a:ext cx="3770312" cy="1785937"/>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7"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8" name="Rectangle 13"/>
          <p:cNvSpPr>
            <a:spLocks noGrp="1" noChangeArrowheads="1"/>
          </p:cNvSpPr>
          <p:nvPr>
            <p:ph type="sldNum" sz="quarter" idx="12"/>
          </p:nvPr>
        </p:nvSpPr>
        <p:spPr>
          <a:ln/>
        </p:spPr>
        <p:txBody>
          <a:bodyPr/>
          <a:lstStyle>
            <a:lvl1pPr>
              <a:defRPr/>
            </a:lvl1pPr>
          </a:lstStyle>
          <a:p>
            <a:pPr>
              <a:defRPr/>
            </a:pPr>
            <a:fld id="{8A0DF379-2DA3-4A06-B2AB-D39DCF4C7F62}"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123624985"/>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type="title" preserve="1">
  <p:cSld name="شريحة عنوان">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5867400" cy="6858000"/>
            <a:chOff x="0" y="0"/>
            <a:chExt cx="3696" cy="4320"/>
          </a:xfrm>
        </p:grpSpPr>
        <p:sp>
          <p:nvSpPr>
            <p:cNvPr id="5" name="Rectangle 3"/>
            <p:cNvSpPr>
              <a:spLocks noChangeArrowheads="1"/>
            </p:cNvSpPr>
            <p:nvPr/>
          </p:nvSpPr>
          <p:spPr bwMode="auto">
            <a:xfrm>
              <a:off x="0" y="0"/>
              <a:ext cx="2880" cy="432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kumimoji="1" lang="en-US" sz="2400">
                <a:solidFill>
                  <a:srgbClr val="003366"/>
                </a:solidFill>
                <a:latin typeface="Times New Roman" pitchFamily="18" charset="0"/>
              </a:endParaRPr>
            </a:p>
          </p:txBody>
        </p:sp>
        <p:sp>
          <p:nvSpPr>
            <p:cNvPr id="6" name="AutoShape 4"/>
            <p:cNvSpPr>
              <a:spLocks noChangeArrowheads="1"/>
            </p:cNvSpPr>
            <p:nvPr/>
          </p:nvSpPr>
          <p:spPr bwMode="white">
            <a:xfrm>
              <a:off x="432" y="624"/>
              <a:ext cx="3264" cy="1200"/>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kumimoji="1" lang="en-US" sz="2400">
                <a:solidFill>
                  <a:srgbClr val="003366"/>
                </a:solidFill>
                <a:latin typeface="Times New Roman" pitchFamily="18" charset="0"/>
              </a:endParaRPr>
            </a:p>
          </p:txBody>
        </p:sp>
      </p:grpSp>
      <p:grpSp>
        <p:nvGrpSpPr>
          <p:cNvPr id="7" name="Group 5"/>
          <p:cNvGrpSpPr>
            <a:grpSpLocks/>
          </p:cNvGrpSpPr>
          <p:nvPr/>
        </p:nvGrpSpPr>
        <p:grpSpPr bwMode="auto">
          <a:xfrm>
            <a:off x="3632200" y="4889500"/>
            <a:ext cx="4876800" cy="319088"/>
            <a:chOff x="2288" y="3080"/>
            <a:chExt cx="3072" cy="201"/>
          </a:xfrm>
        </p:grpSpPr>
        <p:sp>
          <p:nvSpPr>
            <p:cNvPr id="8" name="AutoShape 6"/>
            <p:cNvSpPr>
              <a:spLocks noChangeArrowheads="1"/>
            </p:cNvSpPr>
            <p:nvPr/>
          </p:nvSpPr>
          <p:spPr bwMode="auto">
            <a:xfrm flipH="1">
              <a:off x="2288" y="3080"/>
              <a:ext cx="2914" cy="200"/>
            </a:xfrm>
            <a:prstGeom prst="roundRect">
              <a:avLst>
                <a:gd name="adj" fmla="val 0"/>
              </a:avLst>
            </a:prstGeom>
            <a:solidFill>
              <a:schemeClr va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rtl="1" fontAlgn="base">
                <a:spcBef>
                  <a:spcPct val="0"/>
                </a:spcBef>
                <a:spcAft>
                  <a:spcPct val="0"/>
                </a:spcAft>
              </a:pPr>
              <a:endParaRPr lang="ar-EG">
                <a:solidFill>
                  <a:srgbClr val="003366"/>
                </a:solidFill>
              </a:endParaRPr>
            </a:p>
          </p:txBody>
        </p:sp>
        <p:sp>
          <p:nvSpPr>
            <p:cNvPr id="9" name="AutoShape 7"/>
            <p:cNvSpPr>
              <a:spLocks noChangeArrowheads="1"/>
            </p:cNvSpPr>
            <p:nvPr/>
          </p:nvSpPr>
          <p:spPr bwMode="auto">
            <a:xfrm>
              <a:off x="5196" y="3080"/>
              <a:ext cx="164" cy="201"/>
            </a:xfrm>
            <a:prstGeom prst="flowChartDelay">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rtl="1" fontAlgn="base">
                <a:spcBef>
                  <a:spcPct val="0"/>
                </a:spcBef>
                <a:spcAft>
                  <a:spcPct val="0"/>
                </a:spcAft>
              </a:pPr>
              <a:endParaRPr lang="ar-EG">
                <a:solidFill>
                  <a:srgbClr val="003366"/>
                </a:solidFill>
              </a:endParaRPr>
            </a:p>
          </p:txBody>
        </p:sp>
      </p:grpSp>
      <p:sp>
        <p:nvSpPr>
          <p:cNvPr id="341000" name="Rectangle 8"/>
          <p:cNvSpPr>
            <a:spLocks noGrp="1" noChangeArrowheads="1"/>
          </p:cNvSpPr>
          <p:nvPr>
            <p:ph type="subTitle" idx="1"/>
          </p:nvPr>
        </p:nvSpPr>
        <p:spPr>
          <a:xfrm>
            <a:off x="4673600" y="2927350"/>
            <a:ext cx="4013200" cy="1822450"/>
          </a:xfrm>
        </p:spPr>
        <p:txBody>
          <a:bodyPr anchor="b"/>
          <a:lstStyle>
            <a:lvl1pPr marL="0" indent="0">
              <a:buFont typeface="Wingdings" pitchFamily="2" charset="2"/>
              <a:buNone/>
              <a:defRPr>
                <a:solidFill>
                  <a:schemeClr val="tx2"/>
                </a:solidFill>
              </a:defRPr>
            </a:lvl1pPr>
          </a:lstStyle>
          <a:p>
            <a:pPr lvl="0"/>
            <a:r>
              <a:rPr lang="ar-SA" noProof="0" smtClean="0"/>
              <a:t>انقر لتحرير نمط العنوان الثانوي الرئيسي</a:t>
            </a:r>
          </a:p>
        </p:txBody>
      </p:sp>
      <p:sp>
        <p:nvSpPr>
          <p:cNvPr id="341004" name="AutoShape 12"/>
          <p:cNvSpPr>
            <a:spLocks noGrp="1" noChangeArrowheads="1"/>
          </p:cNvSpPr>
          <p:nvPr>
            <p:ph type="ctrTitle" sz="quarter"/>
          </p:nvPr>
        </p:nvSpPr>
        <p:spPr>
          <a:xfrm>
            <a:off x="685800" y="990600"/>
            <a:ext cx="8229600" cy="1905000"/>
          </a:xfrm>
          <a:prstGeom prst="roundRect">
            <a:avLst>
              <a:gd name="adj" fmla="val 50000"/>
            </a:avLst>
          </a:prstGeom>
        </p:spPr>
        <p:txBody>
          <a:bodyPr anchor="ctr"/>
          <a:lstStyle>
            <a:lvl1pPr algn="ctr">
              <a:defRPr>
                <a:solidFill>
                  <a:schemeClr val="tx1"/>
                </a:solidFill>
              </a:defRPr>
            </a:lvl1pPr>
          </a:lstStyle>
          <a:p>
            <a:pPr lvl="0"/>
            <a:r>
              <a:rPr lang="ar-SA" noProof="0" smtClean="0"/>
              <a:t>انقر لتحرير نمط العنوان الرئيسي</a:t>
            </a:r>
          </a:p>
        </p:txBody>
      </p:sp>
      <p:sp>
        <p:nvSpPr>
          <p:cNvPr id="10" name="Rectangle 9"/>
          <p:cNvSpPr>
            <a:spLocks noGrp="1" noChangeArrowheads="1"/>
          </p:cNvSpPr>
          <p:nvPr>
            <p:ph type="dt" sz="quarter" idx="10"/>
          </p:nvPr>
        </p:nvSpPr>
        <p:spPr/>
        <p:txBody>
          <a:bodyPr/>
          <a:lstStyle>
            <a:lvl1pPr>
              <a:defRPr>
                <a:solidFill>
                  <a:schemeClr val="bg1"/>
                </a:solidFill>
              </a:defRPr>
            </a:lvl1pPr>
          </a:lstStyle>
          <a:p>
            <a:pPr>
              <a:defRPr/>
            </a:pPr>
            <a:endParaRPr lang="en-US">
              <a:solidFill>
                <a:srgbClr val="FFFFFF"/>
              </a:solidFill>
            </a:endParaRPr>
          </a:p>
        </p:txBody>
      </p:sp>
      <p:sp>
        <p:nvSpPr>
          <p:cNvPr id="11" name="Rectangle 10"/>
          <p:cNvSpPr>
            <a:spLocks noGrp="1" noChangeArrowheads="1"/>
          </p:cNvSpPr>
          <p:nvPr>
            <p:ph type="ftr" sz="quarter" idx="11"/>
          </p:nvPr>
        </p:nvSpPr>
        <p:spPr/>
        <p:txBody>
          <a:bodyPr/>
          <a:lstStyle>
            <a:lvl1pPr algn="r">
              <a:defRPr/>
            </a:lvl1pPr>
          </a:lstStyle>
          <a:p>
            <a:pPr>
              <a:defRPr/>
            </a:pPr>
            <a:endParaRPr lang="en-US">
              <a:solidFill>
                <a:srgbClr val="003366"/>
              </a:solidFill>
            </a:endParaRPr>
          </a:p>
        </p:txBody>
      </p:sp>
      <p:sp>
        <p:nvSpPr>
          <p:cNvPr id="12" name="Rectangle 11"/>
          <p:cNvSpPr>
            <a:spLocks noGrp="1" noChangeArrowheads="1"/>
          </p:cNvSpPr>
          <p:nvPr>
            <p:ph type="sldNum" sz="quarter" idx="12"/>
          </p:nvPr>
        </p:nvSpPr>
        <p:spPr>
          <a:xfrm>
            <a:off x="76200" y="6248400"/>
            <a:ext cx="587375" cy="488950"/>
          </a:xfrm>
        </p:spPr>
        <p:txBody>
          <a:bodyPr anchorCtr="0"/>
          <a:lstStyle>
            <a:lvl1pPr>
              <a:defRPr/>
            </a:lvl1pPr>
          </a:lstStyle>
          <a:p>
            <a:pPr>
              <a:defRPr/>
            </a:pPr>
            <a:fld id="{EC554E0E-7C5E-4693-B600-C02941198BF3}"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469676648"/>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6" name="Rectangle 13"/>
          <p:cNvSpPr>
            <a:spLocks noGrp="1" noChangeArrowheads="1"/>
          </p:cNvSpPr>
          <p:nvPr>
            <p:ph type="sldNum" sz="quarter" idx="12"/>
          </p:nvPr>
        </p:nvSpPr>
        <p:spPr>
          <a:ln/>
        </p:spPr>
        <p:txBody>
          <a:bodyPr/>
          <a:lstStyle>
            <a:lvl1pPr>
              <a:defRPr/>
            </a:lvl1pPr>
          </a:lstStyle>
          <a:p>
            <a:pPr>
              <a:defRPr/>
            </a:pPr>
            <a:fld id="{F6888B9A-1560-4E57-9664-E737F7E6225D}"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348713430"/>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ar-SA" smtClean="0"/>
              <a:t>انقر لتحرير أنماط النص الرئيسي</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6" name="Rectangle 13"/>
          <p:cNvSpPr>
            <a:spLocks noGrp="1" noChangeArrowheads="1"/>
          </p:cNvSpPr>
          <p:nvPr>
            <p:ph type="sldNum" sz="quarter" idx="12"/>
          </p:nvPr>
        </p:nvSpPr>
        <p:spPr>
          <a:ln/>
        </p:spPr>
        <p:txBody>
          <a:bodyPr/>
          <a:lstStyle>
            <a:lvl1pPr>
              <a:defRPr/>
            </a:lvl1pPr>
          </a:lstStyle>
          <a:p>
            <a:pPr>
              <a:defRPr/>
            </a:pPr>
            <a:fld id="{FB195D65-1A15-4507-A3D8-5BF5156C82E0}"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977727664"/>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838200" y="2362200"/>
            <a:ext cx="3770313" cy="3724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760913" y="2362200"/>
            <a:ext cx="3770312" cy="3724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6"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7" name="Rectangle 13"/>
          <p:cNvSpPr>
            <a:spLocks noGrp="1" noChangeArrowheads="1"/>
          </p:cNvSpPr>
          <p:nvPr>
            <p:ph type="sldNum" sz="quarter" idx="12"/>
          </p:nvPr>
        </p:nvSpPr>
        <p:spPr>
          <a:ln/>
        </p:spPr>
        <p:txBody>
          <a:bodyPr/>
          <a:lstStyle>
            <a:lvl1pPr>
              <a:defRPr/>
            </a:lvl1pPr>
          </a:lstStyle>
          <a:p>
            <a:pPr>
              <a:defRPr/>
            </a:pPr>
            <a:fld id="{562F2B87-0B3D-44BA-B778-A9FDC4C5EB22}"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806942310"/>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1143000"/>
          </a:xfrm>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8"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9" name="Rectangle 13"/>
          <p:cNvSpPr>
            <a:spLocks noGrp="1" noChangeArrowheads="1"/>
          </p:cNvSpPr>
          <p:nvPr>
            <p:ph type="sldNum" sz="quarter" idx="12"/>
          </p:nvPr>
        </p:nvSpPr>
        <p:spPr>
          <a:ln/>
        </p:spPr>
        <p:txBody>
          <a:bodyPr/>
          <a:lstStyle>
            <a:lvl1pPr>
              <a:defRPr/>
            </a:lvl1pPr>
          </a:lstStyle>
          <a:p>
            <a:pPr>
              <a:defRPr/>
            </a:pPr>
            <a:fld id="{E6AAF762-AE87-4ACB-8F94-413B950F8F36}"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5086588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94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Slide Number Placeholder 2"/>
          <p:cNvSpPr>
            <a:spLocks noGrp="1"/>
          </p:cNvSpPr>
          <p:nvPr>
            <p:ph type="sldNum" sz="quarter" idx="10"/>
          </p:nvPr>
        </p:nvSpPr>
        <p:spPr>
          <a:xfrm>
            <a:off x="6553200" y="6243638"/>
            <a:ext cx="2133600" cy="457200"/>
          </a:xfrm>
        </p:spPr>
        <p:txBody>
          <a:bodyPr/>
          <a:lstStyle>
            <a:lvl1pPr rtl="1">
              <a:defRPr/>
            </a:lvl1pPr>
          </a:lstStyle>
          <a:p>
            <a:pPr>
              <a:defRPr/>
            </a:pPr>
            <a:fld id="{B87DDAF2-E413-4D1F-8CDA-5FE700AB74B9}" type="slidenum">
              <a:rPr lang="ar-SA"/>
              <a:pPr>
                <a:defRPr/>
              </a:pPr>
              <a:t>‹#›</a:t>
            </a:fld>
            <a:endParaRPr lang="en-US"/>
          </a:p>
        </p:txBody>
      </p:sp>
      <p:sp>
        <p:nvSpPr>
          <p:cNvPr id="4" name="Date Placeholder 3"/>
          <p:cNvSpPr>
            <a:spLocks noGrp="1"/>
          </p:cNvSpPr>
          <p:nvPr>
            <p:ph type="dt" sz="half" idx="11"/>
          </p:nvPr>
        </p:nvSpPr>
        <p:spPr>
          <a:xfrm>
            <a:off x="457200" y="6243638"/>
            <a:ext cx="2133600" cy="457200"/>
          </a:xfrm>
        </p:spPr>
        <p:txBody>
          <a:bodyPr/>
          <a:lstStyle>
            <a:lvl1pPr rtl="1">
              <a:defRPr/>
            </a:lvl1pPr>
          </a:lstStyle>
          <a:p>
            <a:pPr>
              <a:defRPr/>
            </a:pPr>
            <a:endParaRPr lang="en-US"/>
          </a:p>
        </p:txBody>
      </p:sp>
      <p:sp>
        <p:nvSpPr>
          <p:cNvPr id="5" name="Footer Placeholder 4"/>
          <p:cNvSpPr>
            <a:spLocks noGrp="1"/>
          </p:cNvSpPr>
          <p:nvPr>
            <p:ph type="ftr" sz="quarter" idx="12"/>
          </p:nvPr>
        </p:nvSpPr>
        <p:spPr>
          <a:xfrm>
            <a:off x="3124200" y="6243638"/>
            <a:ext cx="2895600" cy="457200"/>
          </a:xfrm>
        </p:spPr>
        <p:txBody>
          <a:bodyPr/>
          <a:lstStyle>
            <a:lvl1pPr rtl="1">
              <a:defRPr/>
            </a:lvl1pPr>
          </a:lstStyle>
          <a:p>
            <a:pPr>
              <a:defRPr/>
            </a:pPr>
            <a:endParaRPr lang="en-US"/>
          </a:p>
        </p:txBody>
      </p:sp>
    </p:spTree>
    <p:extLst>
      <p:ext uri="{BB962C8B-B14F-4D97-AF65-F5344CB8AC3E}">
        <p14:creationId xmlns:p14="http://schemas.microsoft.com/office/powerpoint/2010/main" val="2499975834"/>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4"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5" name="Rectangle 13"/>
          <p:cNvSpPr>
            <a:spLocks noGrp="1" noChangeArrowheads="1"/>
          </p:cNvSpPr>
          <p:nvPr>
            <p:ph type="sldNum" sz="quarter" idx="12"/>
          </p:nvPr>
        </p:nvSpPr>
        <p:spPr>
          <a:ln/>
        </p:spPr>
        <p:txBody>
          <a:bodyPr/>
          <a:lstStyle>
            <a:lvl1pPr>
              <a:defRPr/>
            </a:lvl1pPr>
          </a:lstStyle>
          <a:p>
            <a:pPr>
              <a:defRPr/>
            </a:pPr>
            <a:fld id="{B5B91606-B60F-4127-A790-E85D60D10D52}"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08947153"/>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3"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4" name="Rectangle 13"/>
          <p:cNvSpPr>
            <a:spLocks noGrp="1" noChangeArrowheads="1"/>
          </p:cNvSpPr>
          <p:nvPr>
            <p:ph type="sldNum" sz="quarter" idx="12"/>
          </p:nvPr>
        </p:nvSpPr>
        <p:spPr>
          <a:ln/>
        </p:spPr>
        <p:txBody>
          <a:bodyPr/>
          <a:lstStyle>
            <a:lvl1pPr>
              <a:defRPr/>
            </a:lvl1pPr>
          </a:lstStyle>
          <a:p>
            <a:pPr>
              <a:defRPr/>
            </a:pPr>
            <a:fld id="{93E4FD68-7BA6-4831-A129-6E7C501019B3}"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904426678"/>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6"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7" name="Rectangle 13"/>
          <p:cNvSpPr>
            <a:spLocks noGrp="1" noChangeArrowheads="1"/>
          </p:cNvSpPr>
          <p:nvPr>
            <p:ph type="sldNum" sz="quarter" idx="12"/>
          </p:nvPr>
        </p:nvSpPr>
        <p:spPr>
          <a:ln/>
        </p:spPr>
        <p:txBody>
          <a:bodyPr/>
          <a:lstStyle>
            <a:lvl1pPr>
              <a:defRPr/>
            </a:lvl1pPr>
          </a:lstStyle>
          <a:p>
            <a:pPr>
              <a:defRPr/>
            </a:pPr>
            <a:fld id="{28A7546B-6B02-4F91-94F5-DAE8ED97A7C9}"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707315923"/>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ar-SA" noProof="0" smtClean="0"/>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6"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7" name="Rectangle 13"/>
          <p:cNvSpPr>
            <a:spLocks noGrp="1" noChangeArrowheads="1"/>
          </p:cNvSpPr>
          <p:nvPr>
            <p:ph type="sldNum" sz="quarter" idx="12"/>
          </p:nvPr>
        </p:nvSpPr>
        <p:spPr>
          <a:ln/>
        </p:spPr>
        <p:txBody>
          <a:bodyPr/>
          <a:lstStyle>
            <a:lvl1pPr>
              <a:defRPr/>
            </a:lvl1pPr>
          </a:lstStyle>
          <a:p>
            <a:pPr>
              <a:defRPr/>
            </a:pPr>
            <a:fld id="{05B764C1-641E-40B6-96DD-873C24A3BE50}"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4232130049"/>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6" name="Rectangle 13"/>
          <p:cNvSpPr>
            <a:spLocks noGrp="1" noChangeArrowheads="1"/>
          </p:cNvSpPr>
          <p:nvPr>
            <p:ph type="sldNum" sz="quarter" idx="12"/>
          </p:nvPr>
        </p:nvSpPr>
        <p:spPr>
          <a:ln/>
        </p:spPr>
        <p:txBody>
          <a:bodyPr/>
          <a:lstStyle>
            <a:lvl1pPr>
              <a:defRPr/>
            </a:lvl1pPr>
          </a:lstStyle>
          <a:p>
            <a:pPr>
              <a:defRPr/>
            </a:pPr>
            <a:fld id="{23A8914A-7F13-4D8A-8E2D-945861421A9B}"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220947755"/>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705600" y="762000"/>
            <a:ext cx="1981200" cy="532447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762000" y="762000"/>
            <a:ext cx="5791200" cy="532447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6" name="Rectangle 13"/>
          <p:cNvSpPr>
            <a:spLocks noGrp="1" noChangeArrowheads="1"/>
          </p:cNvSpPr>
          <p:nvPr>
            <p:ph type="sldNum" sz="quarter" idx="12"/>
          </p:nvPr>
        </p:nvSpPr>
        <p:spPr>
          <a:ln/>
        </p:spPr>
        <p:txBody>
          <a:bodyPr/>
          <a:lstStyle>
            <a:lvl1pPr>
              <a:defRPr/>
            </a:lvl1pPr>
          </a:lstStyle>
          <a:p>
            <a:pPr>
              <a:defRPr/>
            </a:pPr>
            <a:fld id="{D77615EE-5504-4A84-B49E-CE1C27DBDEF9}"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254284630"/>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objOnly" preserve="1">
  <p:cSld name="محتوى">
    <p:spTree>
      <p:nvGrpSpPr>
        <p:cNvPr id="1" name=""/>
        <p:cNvGrpSpPr/>
        <p:nvPr/>
      </p:nvGrpSpPr>
      <p:grpSpPr>
        <a:xfrm>
          <a:off x="0" y="0"/>
          <a:ext cx="0" cy="0"/>
          <a:chOff x="0" y="0"/>
          <a:chExt cx="0" cy="0"/>
        </a:xfrm>
      </p:grpSpPr>
      <p:sp>
        <p:nvSpPr>
          <p:cNvPr id="2" name="عنصر نائب للمحتوى 1"/>
          <p:cNvSpPr>
            <a:spLocks noGrp="1"/>
          </p:cNvSpPr>
          <p:nvPr>
            <p:ph/>
          </p:nvPr>
        </p:nvSpPr>
        <p:spPr>
          <a:xfrm>
            <a:off x="762000" y="762000"/>
            <a:ext cx="7924800" cy="5324475"/>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3"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4"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5" name="Rectangle 13"/>
          <p:cNvSpPr>
            <a:spLocks noGrp="1" noChangeArrowheads="1"/>
          </p:cNvSpPr>
          <p:nvPr>
            <p:ph type="sldNum" sz="quarter" idx="12"/>
          </p:nvPr>
        </p:nvSpPr>
        <p:spPr>
          <a:ln/>
        </p:spPr>
        <p:txBody>
          <a:bodyPr/>
          <a:lstStyle>
            <a:lvl1pPr>
              <a:defRPr/>
            </a:lvl1pPr>
          </a:lstStyle>
          <a:p>
            <a:pPr>
              <a:defRPr/>
            </a:pPr>
            <a:fld id="{7B731C34-FEEC-4166-BCB2-04DA5BA7A180}"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816302374"/>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xAndTwoObj" preserve="1">
  <p:cSld name="عنوان، ونص، واثنان من المحتوى">
    <p:spTree>
      <p:nvGrpSpPr>
        <p:cNvPr id="1" name=""/>
        <p:cNvGrpSpPr/>
        <p:nvPr/>
      </p:nvGrpSpPr>
      <p:grpSpPr>
        <a:xfrm>
          <a:off x="0" y="0"/>
          <a:ext cx="0" cy="0"/>
          <a:chOff x="0" y="0"/>
          <a:chExt cx="0" cy="0"/>
        </a:xfrm>
      </p:grpSpPr>
      <p:sp>
        <p:nvSpPr>
          <p:cNvPr id="2" name="عنوان 1"/>
          <p:cNvSpPr>
            <a:spLocks noGrp="1"/>
          </p:cNvSpPr>
          <p:nvPr>
            <p:ph type="title"/>
          </p:nvPr>
        </p:nvSpPr>
        <p:spPr>
          <a:xfrm>
            <a:off x="762000" y="762000"/>
            <a:ext cx="7924800" cy="1143000"/>
          </a:xfrm>
        </p:spPr>
        <p:txBody>
          <a:bodyPr/>
          <a:lstStyle/>
          <a:p>
            <a:r>
              <a:rPr lang="ar-SA" smtClean="0"/>
              <a:t>انقر لتحرير نمط العنوان الرئيسي</a:t>
            </a:r>
            <a:endParaRPr lang="ar-SA"/>
          </a:p>
        </p:txBody>
      </p:sp>
      <p:sp>
        <p:nvSpPr>
          <p:cNvPr id="3" name="عنصر نائب للنص 2"/>
          <p:cNvSpPr>
            <a:spLocks noGrp="1"/>
          </p:cNvSpPr>
          <p:nvPr>
            <p:ph type="body" sz="half" idx="1"/>
          </p:nvPr>
        </p:nvSpPr>
        <p:spPr>
          <a:xfrm>
            <a:off x="838200" y="2362200"/>
            <a:ext cx="3770313" cy="3724275"/>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quarter" idx="2"/>
          </p:nvPr>
        </p:nvSpPr>
        <p:spPr>
          <a:xfrm>
            <a:off x="4760913" y="2362200"/>
            <a:ext cx="3770312" cy="1785938"/>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محتوى 4"/>
          <p:cNvSpPr>
            <a:spLocks noGrp="1"/>
          </p:cNvSpPr>
          <p:nvPr>
            <p:ph sz="quarter" idx="3"/>
          </p:nvPr>
        </p:nvSpPr>
        <p:spPr>
          <a:xfrm>
            <a:off x="4760913" y="4300538"/>
            <a:ext cx="3770312" cy="1785937"/>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7"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8" name="Rectangle 13"/>
          <p:cNvSpPr>
            <a:spLocks noGrp="1" noChangeArrowheads="1"/>
          </p:cNvSpPr>
          <p:nvPr>
            <p:ph type="sldNum" sz="quarter" idx="12"/>
          </p:nvPr>
        </p:nvSpPr>
        <p:spPr>
          <a:ln/>
        </p:spPr>
        <p:txBody>
          <a:bodyPr/>
          <a:lstStyle>
            <a:lvl1pPr>
              <a:defRPr/>
            </a:lvl1pPr>
          </a:lstStyle>
          <a:p>
            <a:pPr>
              <a:defRPr/>
            </a:pPr>
            <a:fld id="{8A0DF379-2DA3-4A06-B2AB-D39DCF4C7F62}"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115126788"/>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type="title" preserve="1">
  <p:cSld name="شريحة عنوان">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5867400" cy="6858000"/>
            <a:chOff x="0" y="0"/>
            <a:chExt cx="3696" cy="4320"/>
          </a:xfrm>
        </p:grpSpPr>
        <p:sp>
          <p:nvSpPr>
            <p:cNvPr id="5" name="Rectangle 3"/>
            <p:cNvSpPr>
              <a:spLocks noChangeArrowheads="1"/>
            </p:cNvSpPr>
            <p:nvPr/>
          </p:nvSpPr>
          <p:spPr bwMode="auto">
            <a:xfrm>
              <a:off x="0" y="0"/>
              <a:ext cx="2880" cy="432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kumimoji="1" lang="en-US" sz="2400">
                <a:solidFill>
                  <a:srgbClr val="003366"/>
                </a:solidFill>
                <a:latin typeface="Times New Roman" pitchFamily="18" charset="0"/>
              </a:endParaRPr>
            </a:p>
          </p:txBody>
        </p:sp>
        <p:sp>
          <p:nvSpPr>
            <p:cNvPr id="6" name="AutoShape 4"/>
            <p:cNvSpPr>
              <a:spLocks noChangeArrowheads="1"/>
            </p:cNvSpPr>
            <p:nvPr/>
          </p:nvSpPr>
          <p:spPr bwMode="white">
            <a:xfrm>
              <a:off x="432" y="624"/>
              <a:ext cx="3264" cy="1200"/>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kumimoji="1" lang="en-US" sz="2400">
                <a:solidFill>
                  <a:srgbClr val="003366"/>
                </a:solidFill>
                <a:latin typeface="Times New Roman" pitchFamily="18" charset="0"/>
              </a:endParaRPr>
            </a:p>
          </p:txBody>
        </p:sp>
      </p:grpSp>
      <p:grpSp>
        <p:nvGrpSpPr>
          <p:cNvPr id="7" name="Group 5"/>
          <p:cNvGrpSpPr>
            <a:grpSpLocks/>
          </p:cNvGrpSpPr>
          <p:nvPr/>
        </p:nvGrpSpPr>
        <p:grpSpPr bwMode="auto">
          <a:xfrm>
            <a:off x="3632200" y="4889500"/>
            <a:ext cx="4876800" cy="319088"/>
            <a:chOff x="2288" y="3080"/>
            <a:chExt cx="3072" cy="201"/>
          </a:xfrm>
        </p:grpSpPr>
        <p:sp>
          <p:nvSpPr>
            <p:cNvPr id="8" name="AutoShape 6"/>
            <p:cNvSpPr>
              <a:spLocks noChangeArrowheads="1"/>
            </p:cNvSpPr>
            <p:nvPr/>
          </p:nvSpPr>
          <p:spPr bwMode="auto">
            <a:xfrm flipH="1">
              <a:off x="2288" y="3080"/>
              <a:ext cx="2914" cy="200"/>
            </a:xfrm>
            <a:prstGeom prst="roundRect">
              <a:avLst>
                <a:gd name="adj" fmla="val 0"/>
              </a:avLst>
            </a:prstGeom>
            <a:solidFill>
              <a:schemeClr va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rtl="1" fontAlgn="base">
                <a:spcBef>
                  <a:spcPct val="0"/>
                </a:spcBef>
                <a:spcAft>
                  <a:spcPct val="0"/>
                </a:spcAft>
              </a:pPr>
              <a:endParaRPr lang="ar-EG">
                <a:solidFill>
                  <a:srgbClr val="003366"/>
                </a:solidFill>
              </a:endParaRPr>
            </a:p>
          </p:txBody>
        </p:sp>
        <p:sp>
          <p:nvSpPr>
            <p:cNvPr id="9" name="AutoShape 7"/>
            <p:cNvSpPr>
              <a:spLocks noChangeArrowheads="1"/>
            </p:cNvSpPr>
            <p:nvPr/>
          </p:nvSpPr>
          <p:spPr bwMode="auto">
            <a:xfrm>
              <a:off x="5196" y="3080"/>
              <a:ext cx="164" cy="201"/>
            </a:xfrm>
            <a:prstGeom prst="flowChartDelay">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rtl="1" fontAlgn="base">
                <a:spcBef>
                  <a:spcPct val="0"/>
                </a:spcBef>
                <a:spcAft>
                  <a:spcPct val="0"/>
                </a:spcAft>
              </a:pPr>
              <a:endParaRPr lang="ar-EG">
                <a:solidFill>
                  <a:srgbClr val="003366"/>
                </a:solidFill>
              </a:endParaRPr>
            </a:p>
          </p:txBody>
        </p:sp>
      </p:grpSp>
      <p:sp>
        <p:nvSpPr>
          <p:cNvPr id="341000" name="Rectangle 8"/>
          <p:cNvSpPr>
            <a:spLocks noGrp="1" noChangeArrowheads="1"/>
          </p:cNvSpPr>
          <p:nvPr>
            <p:ph type="subTitle" idx="1"/>
          </p:nvPr>
        </p:nvSpPr>
        <p:spPr>
          <a:xfrm>
            <a:off x="4673600" y="2927350"/>
            <a:ext cx="4013200" cy="1822450"/>
          </a:xfrm>
        </p:spPr>
        <p:txBody>
          <a:bodyPr anchor="b"/>
          <a:lstStyle>
            <a:lvl1pPr marL="0" indent="0">
              <a:buFont typeface="Wingdings" pitchFamily="2" charset="2"/>
              <a:buNone/>
              <a:defRPr>
                <a:solidFill>
                  <a:schemeClr val="tx2"/>
                </a:solidFill>
              </a:defRPr>
            </a:lvl1pPr>
          </a:lstStyle>
          <a:p>
            <a:pPr lvl="0"/>
            <a:r>
              <a:rPr lang="ar-SA" noProof="0" smtClean="0"/>
              <a:t>انقر لتحرير نمط العنوان الثانوي الرئيسي</a:t>
            </a:r>
          </a:p>
        </p:txBody>
      </p:sp>
      <p:sp>
        <p:nvSpPr>
          <p:cNvPr id="341004" name="AutoShape 12"/>
          <p:cNvSpPr>
            <a:spLocks noGrp="1" noChangeArrowheads="1"/>
          </p:cNvSpPr>
          <p:nvPr>
            <p:ph type="ctrTitle" sz="quarter"/>
          </p:nvPr>
        </p:nvSpPr>
        <p:spPr>
          <a:xfrm>
            <a:off x="685800" y="990600"/>
            <a:ext cx="8229600" cy="1905000"/>
          </a:xfrm>
          <a:prstGeom prst="roundRect">
            <a:avLst>
              <a:gd name="adj" fmla="val 50000"/>
            </a:avLst>
          </a:prstGeom>
        </p:spPr>
        <p:txBody>
          <a:bodyPr anchor="ctr"/>
          <a:lstStyle>
            <a:lvl1pPr algn="ctr">
              <a:defRPr>
                <a:solidFill>
                  <a:schemeClr val="tx1"/>
                </a:solidFill>
              </a:defRPr>
            </a:lvl1pPr>
          </a:lstStyle>
          <a:p>
            <a:pPr lvl="0"/>
            <a:r>
              <a:rPr lang="ar-SA" noProof="0" smtClean="0"/>
              <a:t>انقر لتحرير نمط العنوان الرئيسي</a:t>
            </a:r>
          </a:p>
        </p:txBody>
      </p:sp>
      <p:sp>
        <p:nvSpPr>
          <p:cNvPr id="10" name="Rectangle 9"/>
          <p:cNvSpPr>
            <a:spLocks noGrp="1" noChangeArrowheads="1"/>
          </p:cNvSpPr>
          <p:nvPr>
            <p:ph type="dt" sz="quarter" idx="10"/>
          </p:nvPr>
        </p:nvSpPr>
        <p:spPr/>
        <p:txBody>
          <a:bodyPr/>
          <a:lstStyle>
            <a:lvl1pPr>
              <a:defRPr>
                <a:solidFill>
                  <a:schemeClr val="bg1"/>
                </a:solidFill>
              </a:defRPr>
            </a:lvl1pPr>
          </a:lstStyle>
          <a:p>
            <a:pPr>
              <a:defRPr/>
            </a:pPr>
            <a:endParaRPr lang="en-US">
              <a:solidFill>
                <a:srgbClr val="FFFFFF"/>
              </a:solidFill>
            </a:endParaRPr>
          </a:p>
        </p:txBody>
      </p:sp>
      <p:sp>
        <p:nvSpPr>
          <p:cNvPr id="11" name="Rectangle 10"/>
          <p:cNvSpPr>
            <a:spLocks noGrp="1" noChangeArrowheads="1"/>
          </p:cNvSpPr>
          <p:nvPr>
            <p:ph type="ftr" sz="quarter" idx="11"/>
          </p:nvPr>
        </p:nvSpPr>
        <p:spPr/>
        <p:txBody>
          <a:bodyPr/>
          <a:lstStyle>
            <a:lvl1pPr algn="r">
              <a:defRPr/>
            </a:lvl1pPr>
          </a:lstStyle>
          <a:p>
            <a:pPr>
              <a:defRPr/>
            </a:pPr>
            <a:endParaRPr lang="en-US">
              <a:solidFill>
                <a:srgbClr val="003366"/>
              </a:solidFill>
            </a:endParaRPr>
          </a:p>
        </p:txBody>
      </p:sp>
      <p:sp>
        <p:nvSpPr>
          <p:cNvPr id="12" name="Rectangle 11"/>
          <p:cNvSpPr>
            <a:spLocks noGrp="1" noChangeArrowheads="1"/>
          </p:cNvSpPr>
          <p:nvPr>
            <p:ph type="sldNum" sz="quarter" idx="12"/>
          </p:nvPr>
        </p:nvSpPr>
        <p:spPr>
          <a:xfrm>
            <a:off x="76200" y="6248400"/>
            <a:ext cx="587375" cy="488950"/>
          </a:xfrm>
        </p:spPr>
        <p:txBody>
          <a:bodyPr anchorCtr="0"/>
          <a:lstStyle>
            <a:lvl1pPr>
              <a:defRPr/>
            </a:lvl1pPr>
          </a:lstStyle>
          <a:p>
            <a:pPr>
              <a:defRPr/>
            </a:pPr>
            <a:fld id="{EC554E0E-7C5E-4693-B600-C02941198BF3}"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410264572"/>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6" name="Rectangle 13"/>
          <p:cNvSpPr>
            <a:spLocks noGrp="1" noChangeArrowheads="1"/>
          </p:cNvSpPr>
          <p:nvPr>
            <p:ph type="sldNum" sz="quarter" idx="12"/>
          </p:nvPr>
        </p:nvSpPr>
        <p:spPr>
          <a:ln/>
        </p:spPr>
        <p:txBody>
          <a:bodyPr/>
          <a:lstStyle>
            <a:lvl1pPr>
              <a:defRPr/>
            </a:lvl1pPr>
          </a:lstStyle>
          <a:p>
            <a:pPr>
              <a:defRPr/>
            </a:pPr>
            <a:fld id="{F6888B9A-1560-4E57-9664-E737F7E6225D}"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41987480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33900"/>
          </a:xfrm>
        </p:spPr>
        <p:txBody>
          <a:bodyPr/>
          <a:lstStyle/>
          <a:p>
            <a:pPr lvl="0"/>
            <a:endParaRPr lang="en-US" noProof="0"/>
          </a:p>
        </p:txBody>
      </p:sp>
      <p:sp>
        <p:nvSpPr>
          <p:cNvPr id="4" name="Slide Number Placeholder 3"/>
          <p:cNvSpPr>
            <a:spLocks noGrp="1"/>
          </p:cNvSpPr>
          <p:nvPr>
            <p:ph type="sldNum" sz="quarter" idx="10"/>
          </p:nvPr>
        </p:nvSpPr>
        <p:spPr>
          <a:xfrm>
            <a:off x="6553200" y="6243638"/>
            <a:ext cx="2133600" cy="457200"/>
          </a:xfrm>
        </p:spPr>
        <p:txBody>
          <a:bodyPr/>
          <a:lstStyle>
            <a:lvl1pPr rtl="1">
              <a:defRPr/>
            </a:lvl1pPr>
          </a:lstStyle>
          <a:p>
            <a:pPr>
              <a:defRPr/>
            </a:pPr>
            <a:fld id="{2A8EBE68-563C-4DFA-AE91-CAD63CBC531D}" type="slidenum">
              <a:rPr lang="ar-SA"/>
              <a:pPr>
                <a:defRPr/>
              </a:pPr>
              <a:t>‹#›</a:t>
            </a:fld>
            <a:endParaRPr lang="en-US"/>
          </a:p>
        </p:txBody>
      </p:sp>
      <p:sp>
        <p:nvSpPr>
          <p:cNvPr id="5" name="Date Placeholder 4"/>
          <p:cNvSpPr>
            <a:spLocks noGrp="1"/>
          </p:cNvSpPr>
          <p:nvPr>
            <p:ph type="dt" sz="half" idx="11"/>
          </p:nvPr>
        </p:nvSpPr>
        <p:spPr>
          <a:xfrm>
            <a:off x="457200" y="6243638"/>
            <a:ext cx="2133600" cy="457200"/>
          </a:xfrm>
        </p:spPr>
        <p:txBody>
          <a:bodyPr/>
          <a:lstStyle>
            <a:lvl1pPr rtl="1">
              <a:defRPr/>
            </a:lvl1pPr>
          </a:lstStyle>
          <a:p>
            <a:pPr>
              <a:defRPr/>
            </a:pPr>
            <a:endParaRPr lang="en-US"/>
          </a:p>
        </p:txBody>
      </p:sp>
      <p:sp>
        <p:nvSpPr>
          <p:cNvPr id="6" name="Footer Placeholder 5"/>
          <p:cNvSpPr>
            <a:spLocks noGrp="1"/>
          </p:cNvSpPr>
          <p:nvPr>
            <p:ph type="ftr" sz="quarter" idx="12"/>
          </p:nvPr>
        </p:nvSpPr>
        <p:spPr>
          <a:xfrm>
            <a:off x="3124200" y="6243638"/>
            <a:ext cx="2895600" cy="457200"/>
          </a:xfrm>
        </p:spPr>
        <p:txBody>
          <a:bodyPr/>
          <a:lstStyle>
            <a:lvl1pPr rtl="1">
              <a:defRPr/>
            </a:lvl1pPr>
          </a:lstStyle>
          <a:p>
            <a:pPr>
              <a:defRPr/>
            </a:pPr>
            <a:endParaRPr lang="en-US"/>
          </a:p>
        </p:txBody>
      </p:sp>
    </p:spTree>
    <p:extLst>
      <p:ext uri="{BB962C8B-B14F-4D97-AF65-F5344CB8AC3E}">
        <p14:creationId xmlns:p14="http://schemas.microsoft.com/office/powerpoint/2010/main" val="3003593328"/>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ar-SA" smtClean="0"/>
              <a:t>انقر لتحرير أنماط النص الرئيسي</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6" name="Rectangle 13"/>
          <p:cNvSpPr>
            <a:spLocks noGrp="1" noChangeArrowheads="1"/>
          </p:cNvSpPr>
          <p:nvPr>
            <p:ph type="sldNum" sz="quarter" idx="12"/>
          </p:nvPr>
        </p:nvSpPr>
        <p:spPr>
          <a:ln/>
        </p:spPr>
        <p:txBody>
          <a:bodyPr/>
          <a:lstStyle>
            <a:lvl1pPr>
              <a:defRPr/>
            </a:lvl1pPr>
          </a:lstStyle>
          <a:p>
            <a:pPr>
              <a:defRPr/>
            </a:pPr>
            <a:fld id="{FB195D65-1A15-4507-A3D8-5BF5156C82E0}"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665016536"/>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838200" y="2362200"/>
            <a:ext cx="3770313" cy="3724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760913" y="2362200"/>
            <a:ext cx="3770312" cy="3724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6"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7" name="Rectangle 13"/>
          <p:cNvSpPr>
            <a:spLocks noGrp="1" noChangeArrowheads="1"/>
          </p:cNvSpPr>
          <p:nvPr>
            <p:ph type="sldNum" sz="quarter" idx="12"/>
          </p:nvPr>
        </p:nvSpPr>
        <p:spPr>
          <a:ln/>
        </p:spPr>
        <p:txBody>
          <a:bodyPr/>
          <a:lstStyle>
            <a:lvl1pPr>
              <a:defRPr/>
            </a:lvl1pPr>
          </a:lstStyle>
          <a:p>
            <a:pPr>
              <a:defRPr/>
            </a:pPr>
            <a:fld id="{562F2B87-0B3D-44BA-B778-A9FDC4C5EB22}"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689818722"/>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1143000"/>
          </a:xfrm>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8"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9" name="Rectangle 13"/>
          <p:cNvSpPr>
            <a:spLocks noGrp="1" noChangeArrowheads="1"/>
          </p:cNvSpPr>
          <p:nvPr>
            <p:ph type="sldNum" sz="quarter" idx="12"/>
          </p:nvPr>
        </p:nvSpPr>
        <p:spPr>
          <a:ln/>
        </p:spPr>
        <p:txBody>
          <a:bodyPr/>
          <a:lstStyle>
            <a:lvl1pPr>
              <a:defRPr/>
            </a:lvl1pPr>
          </a:lstStyle>
          <a:p>
            <a:pPr>
              <a:defRPr/>
            </a:pPr>
            <a:fld id="{E6AAF762-AE87-4ACB-8F94-413B950F8F36}"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70514492"/>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4"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5" name="Rectangle 13"/>
          <p:cNvSpPr>
            <a:spLocks noGrp="1" noChangeArrowheads="1"/>
          </p:cNvSpPr>
          <p:nvPr>
            <p:ph type="sldNum" sz="quarter" idx="12"/>
          </p:nvPr>
        </p:nvSpPr>
        <p:spPr>
          <a:ln/>
        </p:spPr>
        <p:txBody>
          <a:bodyPr/>
          <a:lstStyle>
            <a:lvl1pPr>
              <a:defRPr/>
            </a:lvl1pPr>
          </a:lstStyle>
          <a:p>
            <a:pPr>
              <a:defRPr/>
            </a:pPr>
            <a:fld id="{B5B91606-B60F-4127-A790-E85D60D10D52}"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4232024621"/>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3"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4" name="Rectangle 13"/>
          <p:cNvSpPr>
            <a:spLocks noGrp="1" noChangeArrowheads="1"/>
          </p:cNvSpPr>
          <p:nvPr>
            <p:ph type="sldNum" sz="quarter" idx="12"/>
          </p:nvPr>
        </p:nvSpPr>
        <p:spPr>
          <a:ln/>
        </p:spPr>
        <p:txBody>
          <a:bodyPr/>
          <a:lstStyle>
            <a:lvl1pPr>
              <a:defRPr/>
            </a:lvl1pPr>
          </a:lstStyle>
          <a:p>
            <a:pPr>
              <a:defRPr/>
            </a:pPr>
            <a:fld id="{93E4FD68-7BA6-4831-A129-6E7C501019B3}"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404755460"/>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6"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7" name="Rectangle 13"/>
          <p:cNvSpPr>
            <a:spLocks noGrp="1" noChangeArrowheads="1"/>
          </p:cNvSpPr>
          <p:nvPr>
            <p:ph type="sldNum" sz="quarter" idx="12"/>
          </p:nvPr>
        </p:nvSpPr>
        <p:spPr>
          <a:ln/>
        </p:spPr>
        <p:txBody>
          <a:bodyPr/>
          <a:lstStyle>
            <a:lvl1pPr>
              <a:defRPr/>
            </a:lvl1pPr>
          </a:lstStyle>
          <a:p>
            <a:pPr>
              <a:defRPr/>
            </a:pPr>
            <a:fld id="{28A7546B-6B02-4F91-94F5-DAE8ED97A7C9}"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429006277"/>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ar-SA" noProof="0" smtClean="0"/>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6"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7" name="Rectangle 13"/>
          <p:cNvSpPr>
            <a:spLocks noGrp="1" noChangeArrowheads="1"/>
          </p:cNvSpPr>
          <p:nvPr>
            <p:ph type="sldNum" sz="quarter" idx="12"/>
          </p:nvPr>
        </p:nvSpPr>
        <p:spPr>
          <a:ln/>
        </p:spPr>
        <p:txBody>
          <a:bodyPr/>
          <a:lstStyle>
            <a:lvl1pPr>
              <a:defRPr/>
            </a:lvl1pPr>
          </a:lstStyle>
          <a:p>
            <a:pPr>
              <a:defRPr/>
            </a:pPr>
            <a:fld id="{05B764C1-641E-40B6-96DD-873C24A3BE50}"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602482635"/>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6" name="Rectangle 13"/>
          <p:cNvSpPr>
            <a:spLocks noGrp="1" noChangeArrowheads="1"/>
          </p:cNvSpPr>
          <p:nvPr>
            <p:ph type="sldNum" sz="quarter" idx="12"/>
          </p:nvPr>
        </p:nvSpPr>
        <p:spPr>
          <a:ln/>
        </p:spPr>
        <p:txBody>
          <a:bodyPr/>
          <a:lstStyle>
            <a:lvl1pPr>
              <a:defRPr/>
            </a:lvl1pPr>
          </a:lstStyle>
          <a:p>
            <a:pPr>
              <a:defRPr/>
            </a:pPr>
            <a:fld id="{23A8914A-7F13-4D8A-8E2D-945861421A9B}"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122448742"/>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705600" y="762000"/>
            <a:ext cx="1981200" cy="532447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762000" y="762000"/>
            <a:ext cx="5791200" cy="532447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6" name="Rectangle 13"/>
          <p:cNvSpPr>
            <a:spLocks noGrp="1" noChangeArrowheads="1"/>
          </p:cNvSpPr>
          <p:nvPr>
            <p:ph type="sldNum" sz="quarter" idx="12"/>
          </p:nvPr>
        </p:nvSpPr>
        <p:spPr>
          <a:ln/>
        </p:spPr>
        <p:txBody>
          <a:bodyPr/>
          <a:lstStyle>
            <a:lvl1pPr>
              <a:defRPr/>
            </a:lvl1pPr>
          </a:lstStyle>
          <a:p>
            <a:pPr>
              <a:defRPr/>
            </a:pPr>
            <a:fld id="{D77615EE-5504-4A84-B49E-CE1C27DBDEF9}"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019886440"/>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objOnly" preserve="1">
  <p:cSld name="محتوى">
    <p:spTree>
      <p:nvGrpSpPr>
        <p:cNvPr id="1" name=""/>
        <p:cNvGrpSpPr/>
        <p:nvPr/>
      </p:nvGrpSpPr>
      <p:grpSpPr>
        <a:xfrm>
          <a:off x="0" y="0"/>
          <a:ext cx="0" cy="0"/>
          <a:chOff x="0" y="0"/>
          <a:chExt cx="0" cy="0"/>
        </a:xfrm>
      </p:grpSpPr>
      <p:sp>
        <p:nvSpPr>
          <p:cNvPr id="2" name="عنصر نائب للمحتوى 1"/>
          <p:cNvSpPr>
            <a:spLocks noGrp="1"/>
          </p:cNvSpPr>
          <p:nvPr>
            <p:ph/>
          </p:nvPr>
        </p:nvSpPr>
        <p:spPr>
          <a:xfrm>
            <a:off x="762000" y="762000"/>
            <a:ext cx="7924800" cy="5324475"/>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3"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4"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5" name="Rectangle 13"/>
          <p:cNvSpPr>
            <a:spLocks noGrp="1" noChangeArrowheads="1"/>
          </p:cNvSpPr>
          <p:nvPr>
            <p:ph type="sldNum" sz="quarter" idx="12"/>
          </p:nvPr>
        </p:nvSpPr>
        <p:spPr>
          <a:ln/>
        </p:spPr>
        <p:txBody>
          <a:bodyPr/>
          <a:lstStyle>
            <a:lvl1pPr>
              <a:defRPr/>
            </a:lvl1pPr>
          </a:lstStyle>
          <a:p>
            <a:pPr>
              <a:defRPr/>
            </a:pPr>
            <a:fld id="{7B731C34-FEEC-4166-BCB2-04DA5BA7A180}"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9934085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lvl1pPr>
              <a:defRPr/>
            </a:lvl1pPr>
          </a:lstStyle>
          <a:p>
            <a:pPr>
              <a:defRPr/>
            </a:pPr>
            <a:endParaRPr lang="en-US"/>
          </a:p>
        </p:txBody>
      </p:sp>
      <p:sp>
        <p:nvSpPr>
          <p:cNvPr id="5" name="عنصر نائب للتذييل 4"/>
          <p:cNvSpPr>
            <a:spLocks noGrp="1"/>
          </p:cNvSpPr>
          <p:nvPr>
            <p:ph type="ftr" sz="quarter" idx="11"/>
          </p:nvPr>
        </p:nvSpPr>
        <p:spPr/>
        <p:txBody>
          <a:bodyPr/>
          <a:lstStyle>
            <a:lvl1pPr>
              <a:defRPr/>
            </a:lvl1pPr>
          </a:lstStyle>
          <a:p>
            <a:pPr>
              <a:defRPr/>
            </a:pPr>
            <a:endParaRPr lang="en-US"/>
          </a:p>
        </p:txBody>
      </p:sp>
      <p:sp>
        <p:nvSpPr>
          <p:cNvPr id="6" name="عنصر نائب لرقم الشريحة 5"/>
          <p:cNvSpPr>
            <a:spLocks noGrp="1"/>
          </p:cNvSpPr>
          <p:nvPr>
            <p:ph type="sldNum" sz="quarter" idx="12"/>
          </p:nvPr>
        </p:nvSpPr>
        <p:spPr/>
        <p:txBody>
          <a:bodyPr/>
          <a:lstStyle>
            <a:lvl1pPr>
              <a:defRPr/>
            </a:lvl1pPr>
          </a:lstStyle>
          <a:p>
            <a:pPr>
              <a:defRPr/>
            </a:pPr>
            <a:fld id="{D6C748DB-9D82-41CF-8603-C1A576FE6749}" type="slidenum">
              <a:rPr lang="ar-SA"/>
              <a:pPr>
                <a:defRPr/>
              </a:pPr>
              <a:t>‹#›</a:t>
            </a:fld>
            <a:endParaRPr lang="en-US"/>
          </a:p>
        </p:txBody>
      </p:sp>
    </p:spTree>
    <p:extLst>
      <p:ext uri="{BB962C8B-B14F-4D97-AF65-F5344CB8AC3E}">
        <p14:creationId xmlns:p14="http://schemas.microsoft.com/office/powerpoint/2010/main" val="262672786"/>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txAndTwoObj" preserve="1">
  <p:cSld name="عنوان، ونص، واثنان من المحتوى">
    <p:spTree>
      <p:nvGrpSpPr>
        <p:cNvPr id="1" name=""/>
        <p:cNvGrpSpPr/>
        <p:nvPr/>
      </p:nvGrpSpPr>
      <p:grpSpPr>
        <a:xfrm>
          <a:off x="0" y="0"/>
          <a:ext cx="0" cy="0"/>
          <a:chOff x="0" y="0"/>
          <a:chExt cx="0" cy="0"/>
        </a:xfrm>
      </p:grpSpPr>
      <p:sp>
        <p:nvSpPr>
          <p:cNvPr id="2" name="عنوان 1"/>
          <p:cNvSpPr>
            <a:spLocks noGrp="1"/>
          </p:cNvSpPr>
          <p:nvPr>
            <p:ph type="title"/>
          </p:nvPr>
        </p:nvSpPr>
        <p:spPr>
          <a:xfrm>
            <a:off x="762000" y="762000"/>
            <a:ext cx="7924800" cy="1143000"/>
          </a:xfrm>
        </p:spPr>
        <p:txBody>
          <a:bodyPr/>
          <a:lstStyle/>
          <a:p>
            <a:r>
              <a:rPr lang="ar-SA" smtClean="0"/>
              <a:t>انقر لتحرير نمط العنوان الرئيسي</a:t>
            </a:r>
            <a:endParaRPr lang="ar-SA"/>
          </a:p>
        </p:txBody>
      </p:sp>
      <p:sp>
        <p:nvSpPr>
          <p:cNvPr id="3" name="عنصر نائب للنص 2"/>
          <p:cNvSpPr>
            <a:spLocks noGrp="1"/>
          </p:cNvSpPr>
          <p:nvPr>
            <p:ph type="body" sz="half" idx="1"/>
          </p:nvPr>
        </p:nvSpPr>
        <p:spPr>
          <a:xfrm>
            <a:off x="838200" y="2362200"/>
            <a:ext cx="3770313" cy="3724275"/>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quarter" idx="2"/>
          </p:nvPr>
        </p:nvSpPr>
        <p:spPr>
          <a:xfrm>
            <a:off x="4760913" y="2362200"/>
            <a:ext cx="3770312" cy="1785938"/>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محتوى 4"/>
          <p:cNvSpPr>
            <a:spLocks noGrp="1"/>
          </p:cNvSpPr>
          <p:nvPr>
            <p:ph sz="quarter" idx="3"/>
          </p:nvPr>
        </p:nvSpPr>
        <p:spPr>
          <a:xfrm>
            <a:off x="4760913" y="4300538"/>
            <a:ext cx="3770312" cy="1785937"/>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7"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8" name="Rectangle 13"/>
          <p:cNvSpPr>
            <a:spLocks noGrp="1" noChangeArrowheads="1"/>
          </p:cNvSpPr>
          <p:nvPr>
            <p:ph type="sldNum" sz="quarter" idx="12"/>
          </p:nvPr>
        </p:nvSpPr>
        <p:spPr>
          <a:ln/>
        </p:spPr>
        <p:txBody>
          <a:bodyPr/>
          <a:lstStyle>
            <a:lvl1pPr>
              <a:defRPr/>
            </a:lvl1pPr>
          </a:lstStyle>
          <a:p>
            <a:pPr>
              <a:defRPr/>
            </a:pPr>
            <a:fld id="{8A0DF379-2DA3-4A06-B2AB-D39DCF4C7F62}"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027890809"/>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29"/>
          <p:cNvSpPr>
            <a:spLocks noGrp="1"/>
          </p:cNvSpPr>
          <p:nvPr>
            <p:ph type="dt" sz="half" idx="10"/>
          </p:nvPr>
        </p:nvSpPr>
        <p:spPr/>
        <p:txBody>
          <a:bodyPr/>
          <a:lstStyle>
            <a:lvl1pPr>
              <a:defRPr/>
            </a:lvl1pPr>
          </a:lstStyle>
          <a:p>
            <a:pPr>
              <a:defRPr/>
            </a:pPr>
            <a:fld id="{C0E61A1E-C8FC-418D-8D06-328107B7DBB9}" type="datetimeFigureOut">
              <a:rPr lang="en-US">
                <a:solidFill>
                  <a:srgbClr val="DBF5F9">
                    <a:shade val="90000"/>
                  </a:srgbClr>
                </a:solidFill>
              </a:rPr>
              <a:pPr>
                <a:defRPr/>
              </a:pPr>
              <a:t>10/17/2016</a:t>
            </a:fld>
            <a:endParaRPr lang="en-US">
              <a:solidFill>
                <a:srgbClr val="DBF5F9">
                  <a:shade val="90000"/>
                </a:srgbClr>
              </a:solidFill>
            </a:endParaRPr>
          </a:p>
        </p:txBody>
      </p:sp>
      <p:sp>
        <p:nvSpPr>
          <p:cNvPr id="5" name="Footer Placeholder 18"/>
          <p:cNvSpPr>
            <a:spLocks noGrp="1"/>
          </p:cNvSpPr>
          <p:nvPr>
            <p:ph type="ftr" sz="quarter" idx="11"/>
          </p:nvPr>
        </p:nvSpPr>
        <p:spPr/>
        <p:txBody>
          <a:bodyPr/>
          <a:lstStyle>
            <a:lvl1pPr>
              <a:defRPr/>
            </a:lvl1pPr>
          </a:lstStyle>
          <a:p>
            <a:pPr>
              <a:defRPr/>
            </a:pPr>
            <a:endParaRPr lang="en-US">
              <a:solidFill>
                <a:srgbClr val="DBF5F9">
                  <a:shade val="90000"/>
                </a:srgbClr>
              </a:solidFill>
            </a:endParaRPr>
          </a:p>
        </p:txBody>
      </p:sp>
      <p:sp>
        <p:nvSpPr>
          <p:cNvPr id="6" name="Slide Number Placeholder 26"/>
          <p:cNvSpPr>
            <a:spLocks noGrp="1"/>
          </p:cNvSpPr>
          <p:nvPr>
            <p:ph type="sldNum" sz="quarter" idx="12"/>
          </p:nvPr>
        </p:nvSpPr>
        <p:spPr/>
        <p:txBody>
          <a:bodyPr/>
          <a:lstStyle>
            <a:lvl1pPr>
              <a:defRPr>
                <a:solidFill>
                  <a:srgbClr val="D1EAEE"/>
                </a:solidFill>
              </a:defRPr>
            </a:lvl1pPr>
          </a:lstStyle>
          <a:p>
            <a:fld id="{D9A3B74C-9DF2-4751-91F6-C750424A2FA0}" type="slidenum">
              <a:rPr lang="en-US"/>
              <a:pPr/>
              <a:t>‹#›</a:t>
            </a:fld>
            <a:endParaRPr lang="en-US"/>
          </a:p>
        </p:txBody>
      </p:sp>
    </p:spTree>
    <p:extLst>
      <p:ext uri="{BB962C8B-B14F-4D97-AF65-F5344CB8AC3E}">
        <p14:creationId xmlns:p14="http://schemas.microsoft.com/office/powerpoint/2010/main" val="2990289444"/>
      </p:ext>
    </p:extLst>
  </p:cSld>
  <p:clrMapOvr>
    <a:overrideClrMapping bg1="dk1" tx1="lt1" bg2="dk2" tx2="lt2" accent1="accent1" accent2="accent2" accent3="accent3" accent4="accent4" accent5="accent5" accent6="accent6" hlink="hlink" folHlink="folHlink"/>
  </p:clrMapOvr>
  <p:transition>
    <p:wedge/>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B6A704CA-CF6C-444E-B54B-6D21F9ABDE12}" type="datetimeFigureOut">
              <a:rPr lang="en-US">
                <a:solidFill>
                  <a:srgbClr val="04617B">
                    <a:shade val="90000"/>
                  </a:srgbClr>
                </a:solidFill>
              </a:rPr>
              <a:pPr>
                <a:defRPr/>
              </a:pPr>
              <a:t>10/17/2016</a:t>
            </a:fld>
            <a:endParaRPr lang="en-US">
              <a:solidFill>
                <a:srgbClr val="04617B">
                  <a:shade val="90000"/>
                </a:srgbClr>
              </a:solidFill>
            </a:endParaRPr>
          </a:p>
        </p:txBody>
      </p:sp>
      <p:sp>
        <p:nvSpPr>
          <p:cNvPr id="5"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6" name="Slide Number Placeholder 17"/>
          <p:cNvSpPr>
            <a:spLocks noGrp="1"/>
          </p:cNvSpPr>
          <p:nvPr>
            <p:ph type="sldNum" sz="quarter" idx="12"/>
          </p:nvPr>
        </p:nvSpPr>
        <p:spPr/>
        <p:txBody>
          <a:bodyPr/>
          <a:lstStyle>
            <a:lvl1pPr>
              <a:defRPr/>
            </a:lvl1pPr>
          </a:lstStyle>
          <a:p>
            <a:fld id="{E4705ED5-D575-4AB3-9555-268FE534DA7E}" type="slidenum">
              <a:rPr lang="en-US"/>
              <a:pPr/>
              <a:t>‹#›</a:t>
            </a:fld>
            <a:endParaRPr lang="en-US"/>
          </a:p>
        </p:txBody>
      </p:sp>
    </p:spTree>
    <p:extLst>
      <p:ext uri="{BB962C8B-B14F-4D97-AF65-F5344CB8AC3E}">
        <p14:creationId xmlns:p14="http://schemas.microsoft.com/office/powerpoint/2010/main" val="1658254526"/>
      </p:ext>
    </p:extLst>
  </p:cSld>
  <p:clrMapOvr>
    <a:masterClrMapping/>
  </p:clrMapOvr>
  <p:transition>
    <p:wedge/>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CCB36F6B-1DCE-44BA-88DA-657DD82B3E5C}" type="datetimeFigureOut">
              <a:rPr lang="en-US">
                <a:solidFill>
                  <a:srgbClr val="DBF5F9">
                    <a:shade val="90000"/>
                  </a:srgbClr>
                </a:solidFill>
              </a:rPr>
              <a:pPr>
                <a:defRPr/>
              </a:pPr>
              <a:t>10/17/2016</a:t>
            </a:fld>
            <a:endParaRPr lang="en-US">
              <a:solidFill>
                <a:srgbClr val="DBF5F9">
                  <a:shade val="90000"/>
                </a:srgb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srgbClr val="DBF5F9">
                  <a:shade val="90000"/>
                </a:srgbClr>
              </a:solidFill>
            </a:endParaRPr>
          </a:p>
        </p:txBody>
      </p:sp>
      <p:sp>
        <p:nvSpPr>
          <p:cNvPr id="6" name="Slide Number Placeholder 5"/>
          <p:cNvSpPr>
            <a:spLocks noGrp="1"/>
          </p:cNvSpPr>
          <p:nvPr>
            <p:ph type="sldNum" sz="quarter" idx="12"/>
          </p:nvPr>
        </p:nvSpPr>
        <p:spPr/>
        <p:txBody>
          <a:bodyPr/>
          <a:lstStyle>
            <a:lvl1pPr>
              <a:defRPr>
                <a:solidFill>
                  <a:srgbClr val="D1EAEE"/>
                </a:solidFill>
              </a:defRPr>
            </a:lvl1pPr>
          </a:lstStyle>
          <a:p>
            <a:fld id="{4671F424-F208-46E6-997C-02B585FF05BC}" type="slidenum">
              <a:rPr lang="en-US"/>
              <a:pPr/>
              <a:t>‹#›</a:t>
            </a:fld>
            <a:endParaRPr lang="en-US"/>
          </a:p>
        </p:txBody>
      </p:sp>
    </p:spTree>
    <p:extLst>
      <p:ext uri="{BB962C8B-B14F-4D97-AF65-F5344CB8AC3E}">
        <p14:creationId xmlns:p14="http://schemas.microsoft.com/office/powerpoint/2010/main" val="1423625823"/>
      </p:ext>
    </p:extLst>
  </p:cSld>
  <p:clrMapOvr>
    <a:overrideClrMapping bg1="dk1" tx1="lt1" bg2="dk2" tx2="lt2" accent1="accent1" accent2="accent2" accent3="accent3" accent4="accent4" accent5="accent5" accent6="accent6" hlink="hlink" folHlink="folHlink"/>
  </p:clrMapOvr>
  <p:transition>
    <p:wedge/>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20055CB8-751C-4D46-B054-08AFE330AE57}" type="datetimeFigureOut">
              <a:rPr lang="en-US">
                <a:solidFill>
                  <a:srgbClr val="04617B">
                    <a:shade val="90000"/>
                  </a:srgbClr>
                </a:solidFill>
              </a:rPr>
              <a:pPr>
                <a:defRPr/>
              </a:pPr>
              <a:t>10/17/2016</a:t>
            </a:fld>
            <a:endParaRPr lang="en-US">
              <a:solidFill>
                <a:srgbClr val="04617B">
                  <a:shade val="90000"/>
                </a:srgbClr>
              </a:solidFill>
            </a:endParaRPr>
          </a:p>
        </p:txBody>
      </p:sp>
      <p:sp>
        <p:nvSpPr>
          <p:cNvPr id="6"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7" name="Slide Number Placeholder 17"/>
          <p:cNvSpPr>
            <a:spLocks noGrp="1"/>
          </p:cNvSpPr>
          <p:nvPr>
            <p:ph type="sldNum" sz="quarter" idx="12"/>
          </p:nvPr>
        </p:nvSpPr>
        <p:spPr/>
        <p:txBody>
          <a:bodyPr/>
          <a:lstStyle>
            <a:lvl1pPr>
              <a:defRPr/>
            </a:lvl1pPr>
          </a:lstStyle>
          <a:p>
            <a:fld id="{606FA191-F131-4821-931B-19FCB28BD468}" type="slidenum">
              <a:rPr lang="en-US"/>
              <a:pPr/>
              <a:t>‹#›</a:t>
            </a:fld>
            <a:endParaRPr lang="en-US"/>
          </a:p>
        </p:txBody>
      </p:sp>
    </p:spTree>
    <p:extLst>
      <p:ext uri="{BB962C8B-B14F-4D97-AF65-F5344CB8AC3E}">
        <p14:creationId xmlns:p14="http://schemas.microsoft.com/office/powerpoint/2010/main" val="3265134561"/>
      </p:ext>
    </p:extLst>
  </p:cSld>
  <p:clrMapOvr>
    <a:masterClrMapping/>
  </p:clrMapOvr>
  <p:transition>
    <p:wedge/>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9"/>
          <p:cNvSpPr>
            <a:spLocks noGrp="1"/>
          </p:cNvSpPr>
          <p:nvPr>
            <p:ph type="dt" sz="half" idx="10"/>
          </p:nvPr>
        </p:nvSpPr>
        <p:spPr/>
        <p:txBody>
          <a:bodyPr/>
          <a:lstStyle>
            <a:lvl1pPr>
              <a:defRPr/>
            </a:lvl1pPr>
          </a:lstStyle>
          <a:p>
            <a:pPr>
              <a:defRPr/>
            </a:pPr>
            <a:fld id="{3094BB93-6D7E-4B9D-B554-B3A0AC005376}" type="datetimeFigureOut">
              <a:rPr lang="en-US">
                <a:solidFill>
                  <a:srgbClr val="04617B">
                    <a:shade val="90000"/>
                  </a:srgbClr>
                </a:solidFill>
              </a:rPr>
              <a:pPr>
                <a:defRPr/>
              </a:pPr>
              <a:t>10/17/2016</a:t>
            </a:fld>
            <a:endParaRPr lang="en-US">
              <a:solidFill>
                <a:srgbClr val="04617B">
                  <a:shade val="90000"/>
                </a:srgbClr>
              </a:solidFill>
            </a:endParaRPr>
          </a:p>
        </p:txBody>
      </p:sp>
      <p:sp>
        <p:nvSpPr>
          <p:cNvPr id="8"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9" name="Slide Number Placeholder 17"/>
          <p:cNvSpPr>
            <a:spLocks noGrp="1"/>
          </p:cNvSpPr>
          <p:nvPr>
            <p:ph type="sldNum" sz="quarter" idx="12"/>
          </p:nvPr>
        </p:nvSpPr>
        <p:spPr/>
        <p:txBody>
          <a:bodyPr/>
          <a:lstStyle>
            <a:lvl1pPr>
              <a:defRPr/>
            </a:lvl1pPr>
          </a:lstStyle>
          <a:p>
            <a:fld id="{DEA11DB0-1C20-44B0-A098-1697C7BA59BC}" type="slidenum">
              <a:rPr lang="en-US"/>
              <a:pPr/>
              <a:t>‹#›</a:t>
            </a:fld>
            <a:endParaRPr lang="en-US"/>
          </a:p>
        </p:txBody>
      </p:sp>
    </p:spTree>
    <p:extLst>
      <p:ext uri="{BB962C8B-B14F-4D97-AF65-F5344CB8AC3E}">
        <p14:creationId xmlns:p14="http://schemas.microsoft.com/office/powerpoint/2010/main" val="1213996660"/>
      </p:ext>
    </p:extLst>
  </p:cSld>
  <p:clrMapOvr>
    <a:masterClrMapping/>
  </p:clrMapOvr>
  <p:transition>
    <p:wedge/>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pPr>
              <a:defRPr/>
            </a:pPr>
            <a:fld id="{C502DE22-16BB-4891-8E0C-A3CF49D28F0B}" type="datetimeFigureOut">
              <a:rPr lang="en-US">
                <a:solidFill>
                  <a:srgbClr val="04617B">
                    <a:shade val="90000"/>
                  </a:srgbClr>
                </a:solidFill>
              </a:rPr>
              <a:pPr>
                <a:defRPr/>
              </a:pPr>
              <a:t>10/17/2016</a:t>
            </a:fld>
            <a:endParaRPr lang="en-US">
              <a:solidFill>
                <a:srgbClr val="04617B">
                  <a:shade val="90000"/>
                </a:srgbClr>
              </a:solidFill>
            </a:endParaRPr>
          </a:p>
        </p:txBody>
      </p:sp>
      <p:sp>
        <p:nvSpPr>
          <p:cNvPr id="4"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5" name="Slide Number Placeholder 17"/>
          <p:cNvSpPr>
            <a:spLocks noGrp="1"/>
          </p:cNvSpPr>
          <p:nvPr>
            <p:ph type="sldNum" sz="quarter" idx="12"/>
          </p:nvPr>
        </p:nvSpPr>
        <p:spPr/>
        <p:txBody>
          <a:bodyPr/>
          <a:lstStyle>
            <a:lvl1pPr>
              <a:defRPr/>
            </a:lvl1pPr>
          </a:lstStyle>
          <a:p>
            <a:fld id="{FE933AE9-2B7B-4981-93E9-0406968D7DD5}" type="slidenum">
              <a:rPr lang="en-US"/>
              <a:pPr/>
              <a:t>‹#›</a:t>
            </a:fld>
            <a:endParaRPr lang="en-US"/>
          </a:p>
        </p:txBody>
      </p:sp>
    </p:spTree>
    <p:extLst>
      <p:ext uri="{BB962C8B-B14F-4D97-AF65-F5344CB8AC3E}">
        <p14:creationId xmlns:p14="http://schemas.microsoft.com/office/powerpoint/2010/main" val="1768125718"/>
      </p:ext>
    </p:extLst>
  </p:cSld>
  <p:clrMapOvr>
    <a:masterClrMapping/>
  </p:clrMapOvr>
  <p:transition>
    <p:wedge/>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7C221644-FA01-4379-AB68-E1756C579F44}" type="datetimeFigureOut">
              <a:rPr lang="en-US">
                <a:solidFill>
                  <a:srgbClr val="04617B">
                    <a:shade val="90000"/>
                  </a:srgbClr>
                </a:solidFill>
              </a:rPr>
              <a:pPr>
                <a:defRPr/>
              </a:pPr>
              <a:t>10/17/2016</a:t>
            </a:fld>
            <a:endParaRPr lang="en-US">
              <a:solidFill>
                <a:srgbClr val="04617B">
                  <a:shade val="90000"/>
                </a:srgbClr>
              </a:solidFill>
            </a:endParaRPr>
          </a:p>
        </p:txBody>
      </p:sp>
      <p:sp>
        <p:nvSpPr>
          <p:cNvPr id="3"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4" name="Slide Number Placeholder 17"/>
          <p:cNvSpPr>
            <a:spLocks noGrp="1"/>
          </p:cNvSpPr>
          <p:nvPr>
            <p:ph type="sldNum" sz="quarter" idx="12"/>
          </p:nvPr>
        </p:nvSpPr>
        <p:spPr/>
        <p:txBody>
          <a:bodyPr/>
          <a:lstStyle>
            <a:lvl1pPr>
              <a:defRPr/>
            </a:lvl1pPr>
          </a:lstStyle>
          <a:p>
            <a:fld id="{A8B936B9-67FE-4CA7-B58D-D7EA18FFAC16}" type="slidenum">
              <a:rPr lang="en-US"/>
              <a:pPr/>
              <a:t>‹#›</a:t>
            </a:fld>
            <a:endParaRPr lang="en-US"/>
          </a:p>
        </p:txBody>
      </p:sp>
    </p:spTree>
    <p:extLst>
      <p:ext uri="{BB962C8B-B14F-4D97-AF65-F5344CB8AC3E}">
        <p14:creationId xmlns:p14="http://schemas.microsoft.com/office/powerpoint/2010/main" val="3160244635"/>
      </p:ext>
    </p:extLst>
  </p:cSld>
  <p:clrMapOvr>
    <a:masterClrMapping/>
  </p:clrMapOvr>
  <p:transition>
    <p:wedge/>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2B8C28F1-B2D3-4167-9FE4-82E2509AAB33}" type="datetimeFigureOut">
              <a:rPr lang="en-US">
                <a:solidFill>
                  <a:srgbClr val="04617B">
                    <a:shade val="90000"/>
                  </a:srgbClr>
                </a:solidFill>
              </a:rPr>
              <a:pPr>
                <a:defRPr/>
              </a:pPr>
              <a:t>10/17/2016</a:t>
            </a:fld>
            <a:endParaRPr lang="en-US">
              <a:solidFill>
                <a:srgbClr val="04617B">
                  <a:shade val="90000"/>
                </a:srgbClr>
              </a:solidFill>
            </a:endParaRPr>
          </a:p>
        </p:txBody>
      </p:sp>
      <p:sp>
        <p:nvSpPr>
          <p:cNvPr id="6"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7" name="Slide Number Placeholder 17"/>
          <p:cNvSpPr>
            <a:spLocks noGrp="1"/>
          </p:cNvSpPr>
          <p:nvPr>
            <p:ph type="sldNum" sz="quarter" idx="12"/>
          </p:nvPr>
        </p:nvSpPr>
        <p:spPr/>
        <p:txBody>
          <a:bodyPr/>
          <a:lstStyle>
            <a:lvl1pPr>
              <a:defRPr/>
            </a:lvl1pPr>
          </a:lstStyle>
          <a:p>
            <a:fld id="{3F8E373E-1733-4943-8483-0C916CF684D0}" type="slidenum">
              <a:rPr lang="en-US"/>
              <a:pPr/>
              <a:t>‹#›</a:t>
            </a:fld>
            <a:endParaRPr lang="en-US"/>
          </a:p>
        </p:txBody>
      </p:sp>
    </p:spTree>
    <p:extLst>
      <p:ext uri="{BB962C8B-B14F-4D97-AF65-F5344CB8AC3E}">
        <p14:creationId xmlns:p14="http://schemas.microsoft.com/office/powerpoint/2010/main" val="3132193202"/>
      </p:ext>
    </p:extLst>
  </p:cSld>
  <p:clrMapOvr>
    <a:masterClrMapping/>
  </p:clrMapOvr>
  <p:transition>
    <p:wedge/>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6" name="Right Tri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Freeform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cs typeface="Arial" pitchFamily="34" charset="0"/>
            </a:endParaRPr>
          </a:p>
        </p:txBody>
      </p:sp>
      <p:sp>
        <p:nvSpPr>
          <p:cNvPr id="8" name="Freeform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cs typeface="Arial" pitchFamily="34" charset="0"/>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smtClean="0"/>
              <a:t>Click to edit Master title style</a:t>
            </a:r>
            <a:endParaRPr lang="en-US"/>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smtClean="0"/>
              <a:t>Click icon to add picture</a:t>
            </a:r>
            <a:endParaRPr lang="en-US" noProof="0" dirty="0"/>
          </a:p>
        </p:txBody>
      </p:sp>
      <p:sp>
        <p:nvSpPr>
          <p:cNvPr id="9" name="Date Placeholder 4"/>
          <p:cNvSpPr>
            <a:spLocks noGrp="1"/>
          </p:cNvSpPr>
          <p:nvPr>
            <p:ph type="dt" sz="half" idx="10"/>
          </p:nvPr>
        </p:nvSpPr>
        <p:spPr/>
        <p:txBody>
          <a:bodyPr/>
          <a:lstStyle>
            <a:lvl1pPr>
              <a:defRPr/>
            </a:lvl1pPr>
          </a:lstStyle>
          <a:p>
            <a:pPr>
              <a:defRPr/>
            </a:pPr>
            <a:fld id="{4C0945AD-DD8C-4CB3-97EB-60A2D5D466AA}" type="datetimeFigureOut">
              <a:rPr lang="en-US">
                <a:solidFill>
                  <a:srgbClr val="04617B">
                    <a:shade val="90000"/>
                  </a:srgbClr>
                </a:solidFill>
              </a:rPr>
              <a:pPr>
                <a:defRPr/>
              </a:pPr>
              <a:t>10/17/2016</a:t>
            </a:fld>
            <a:endParaRPr lang="en-US">
              <a:solidFill>
                <a:srgbClr val="04617B">
                  <a:shade val="90000"/>
                </a:srgbClr>
              </a:solidFill>
            </a:endParaRPr>
          </a:p>
        </p:txBody>
      </p:sp>
      <p:sp>
        <p:nvSpPr>
          <p:cNvPr id="10" name="Footer Placeholder 5"/>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fld id="{BEEE259A-48C1-4C65-82A9-6218EFF38365}" type="slidenum">
              <a:rPr lang="en-US"/>
              <a:pPr/>
              <a:t>‹#›</a:t>
            </a:fld>
            <a:endParaRPr lang="en-US"/>
          </a:p>
        </p:txBody>
      </p:sp>
    </p:spTree>
    <p:extLst>
      <p:ext uri="{BB962C8B-B14F-4D97-AF65-F5344CB8AC3E}">
        <p14:creationId xmlns:p14="http://schemas.microsoft.com/office/powerpoint/2010/main" val="2340305076"/>
      </p:ext>
    </p:extLst>
  </p:cSld>
  <p:clrMapOvr>
    <a:masterClrMapping/>
  </p:clrMapOvr>
  <p:transition>
    <p:wedg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lvl1pPr>
              <a:defRPr/>
            </a:lvl1pPr>
          </a:lstStyle>
          <a:p>
            <a:pPr>
              <a:defRPr/>
            </a:pPr>
            <a:endParaRPr lang="en-US"/>
          </a:p>
        </p:txBody>
      </p:sp>
      <p:sp>
        <p:nvSpPr>
          <p:cNvPr id="5" name="عنصر نائب للتذييل 4"/>
          <p:cNvSpPr>
            <a:spLocks noGrp="1"/>
          </p:cNvSpPr>
          <p:nvPr>
            <p:ph type="ftr" sz="quarter" idx="11"/>
          </p:nvPr>
        </p:nvSpPr>
        <p:spPr/>
        <p:txBody>
          <a:bodyPr/>
          <a:lstStyle>
            <a:lvl1pPr>
              <a:defRPr/>
            </a:lvl1pPr>
          </a:lstStyle>
          <a:p>
            <a:pPr>
              <a:defRPr/>
            </a:pPr>
            <a:endParaRPr lang="en-US"/>
          </a:p>
        </p:txBody>
      </p:sp>
      <p:sp>
        <p:nvSpPr>
          <p:cNvPr id="6" name="عنصر نائب لرقم الشريحة 5"/>
          <p:cNvSpPr>
            <a:spLocks noGrp="1"/>
          </p:cNvSpPr>
          <p:nvPr>
            <p:ph type="sldNum" sz="quarter" idx="12"/>
          </p:nvPr>
        </p:nvSpPr>
        <p:spPr/>
        <p:txBody>
          <a:bodyPr/>
          <a:lstStyle>
            <a:lvl1pPr>
              <a:defRPr/>
            </a:lvl1pPr>
          </a:lstStyle>
          <a:p>
            <a:pPr>
              <a:defRPr/>
            </a:pPr>
            <a:fld id="{21CF7AD8-249D-45ED-8448-2922325C7801}" type="slidenum">
              <a:rPr lang="ar-SA"/>
              <a:pPr>
                <a:defRPr/>
              </a:pPr>
              <a:t>‹#›</a:t>
            </a:fld>
            <a:endParaRPr lang="en-US"/>
          </a:p>
        </p:txBody>
      </p:sp>
    </p:spTree>
    <p:extLst>
      <p:ext uri="{BB962C8B-B14F-4D97-AF65-F5344CB8AC3E}">
        <p14:creationId xmlns:p14="http://schemas.microsoft.com/office/powerpoint/2010/main" val="3351488903"/>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A9822586-E60C-4091-9ABE-20A008EBB610}" type="datetimeFigureOut">
              <a:rPr lang="en-US">
                <a:solidFill>
                  <a:srgbClr val="04617B">
                    <a:shade val="90000"/>
                  </a:srgbClr>
                </a:solidFill>
              </a:rPr>
              <a:pPr>
                <a:defRPr/>
              </a:pPr>
              <a:t>10/17/2016</a:t>
            </a:fld>
            <a:endParaRPr lang="en-US">
              <a:solidFill>
                <a:srgbClr val="04617B">
                  <a:shade val="90000"/>
                </a:srgbClr>
              </a:solidFill>
            </a:endParaRPr>
          </a:p>
        </p:txBody>
      </p:sp>
      <p:sp>
        <p:nvSpPr>
          <p:cNvPr id="5"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6" name="Slide Number Placeholder 17"/>
          <p:cNvSpPr>
            <a:spLocks noGrp="1"/>
          </p:cNvSpPr>
          <p:nvPr>
            <p:ph type="sldNum" sz="quarter" idx="12"/>
          </p:nvPr>
        </p:nvSpPr>
        <p:spPr/>
        <p:txBody>
          <a:bodyPr/>
          <a:lstStyle>
            <a:lvl1pPr>
              <a:defRPr/>
            </a:lvl1pPr>
          </a:lstStyle>
          <a:p>
            <a:fld id="{F9C83463-2E6D-431B-AC33-C402ED6EA50F}" type="slidenum">
              <a:rPr lang="en-US"/>
              <a:pPr/>
              <a:t>‹#›</a:t>
            </a:fld>
            <a:endParaRPr lang="en-US"/>
          </a:p>
        </p:txBody>
      </p:sp>
    </p:spTree>
    <p:extLst>
      <p:ext uri="{BB962C8B-B14F-4D97-AF65-F5344CB8AC3E}">
        <p14:creationId xmlns:p14="http://schemas.microsoft.com/office/powerpoint/2010/main" val="4092197598"/>
      </p:ext>
    </p:extLst>
  </p:cSld>
  <p:clrMapOvr>
    <a:masterClrMapping/>
  </p:clrMapOvr>
  <p:transition>
    <p:wedge/>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74211AC0-EB90-453C-B934-F302763933E9}" type="datetimeFigureOut">
              <a:rPr lang="en-US">
                <a:solidFill>
                  <a:srgbClr val="04617B">
                    <a:shade val="90000"/>
                  </a:srgbClr>
                </a:solidFill>
              </a:rPr>
              <a:pPr>
                <a:defRPr/>
              </a:pPr>
              <a:t>10/17/2016</a:t>
            </a:fld>
            <a:endParaRPr lang="en-US">
              <a:solidFill>
                <a:srgbClr val="04617B">
                  <a:shade val="90000"/>
                </a:srgbClr>
              </a:solidFill>
            </a:endParaRPr>
          </a:p>
        </p:txBody>
      </p:sp>
      <p:sp>
        <p:nvSpPr>
          <p:cNvPr id="5"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6" name="Slide Number Placeholder 17"/>
          <p:cNvSpPr>
            <a:spLocks noGrp="1"/>
          </p:cNvSpPr>
          <p:nvPr>
            <p:ph type="sldNum" sz="quarter" idx="12"/>
          </p:nvPr>
        </p:nvSpPr>
        <p:spPr/>
        <p:txBody>
          <a:bodyPr/>
          <a:lstStyle>
            <a:lvl1pPr>
              <a:defRPr/>
            </a:lvl1pPr>
          </a:lstStyle>
          <a:p>
            <a:fld id="{33BED1FE-3F15-44A6-8018-59773E6D8D7E}" type="slidenum">
              <a:rPr lang="en-US"/>
              <a:pPr/>
              <a:t>‹#›</a:t>
            </a:fld>
            <a:endParaRPr lang="en-US"/>
          </a:p>
        </p:txBody>
      </p:sp>
    </p:spTree>
    <p:extLst>
      <p:ext uri="{BB962C8B-B14F-4D97-AF65-F5344CB8AC3E}">
        <p14:creationId xmlns:p14="http://schemas.microsoft.com/office/powerpoint/2010/main" val="590446081"/>
      </p:ext>
    </p:extLst>
  </p:cSld>
  <p:clrMapOvr>
    <a:masterClrMapping/>
  </p:clrMapOvr>
  <p:transition>
    <p:wedge/>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94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Slide Number Placeholder 2"/>
          <p:cNvSpPr>
            <a:spLocks noGrp="1"/>
          </p:cNvSpPr>
          <p:nvPr>
            <p:ph type="sldNum" sz="quarter" idx="10"/>
          </p:nvPr>
        </p:nvSpPr>
        <p:spPr>
          <a:xfrm>
            <a:off x="6553200" y="6243638"/>
            <a:ext cx="2133600" cy="457200"/>
          </a:xfrm>
        </p:spPr>
        <p:txBody>
          <a:bodyPr/>
          <a:lstStyle>
            <a:lvl1pPr>
              <a:defRPr/>
            </a:lvl1pPr>
          </a:lstStyle>
          <a:p>
            <a:fld id="{93248090-90E8-4E5B-9CCF-7C105E0477B9}" type="slidenum">
              <a:rPr lang="ar-SA"/>
              <a:pPr/>
              <a:t>‹#›</a:t>
            </a:fld>
            <a:endParaRPr lang="en-US"/>
          </a:p>
        </p:txBody>
      </p:sp>
      <p:sp>
        <p:nvSpPr>
          <p:cNvPr id="4" name="Date Placeholder 3"/>
          <p:cNvSpPr>
            <a:spLocks noGrp="1"/>
          </p:cNvSpPr>
          <p:nvPr>
            <p:ph type="dt" sz="half" idx="11"/>
          </p:nvPr>
        </p:nvSpPr>
        <p:spPr>
          <a:xfrm>
            <a:off x="457200" y="6243638"/>
            <a:ext cx="2133600" cy="457200"/>
          </a:xfrm>
        </p:spPr>
        <p:txBody>
          <a:bodyPr/>
          <a:lstStyle>
            <a:lvl1pPr>
              <a:defRPr/>
            </a:lvl1pPr>
          </a:lstStyle>
          <a:p>
            <a:pPr>
              <a:defRPr/>
            </a:pPr>
            <a:endParaRPr lang="en-US">
              <a:solidFill>
                <a:srgbClr val="04617B">
                  <a:shade val="90000"/>
                </a:srgbClr>
              </a:solidFill>
            </a:endParaRPr>
          </a:p>
        </p:txBody>
      </p:sp>
      <p:sp>
        <p:nvSpPr>
          <p:cNvPr id="5" name="Footer Placeholder 4"/>
          <p:cNvSpPr>
            <a:spLocks noGrp="1"/>
          </p:cNvSpPr>
          <p:nvPr>
            <p:ph type="ftr" sz="quarter" idx="12"/>
          </p:nvPr>
        </p:nvSpPr>
        <p:spPr>
          <a:xfrm>
            <a:off x="3124200" y="6243638"/>
            <a:ext cx="2895600" cy="457200"/>
          </a:xfrm>
        </p:spPr>
        <p:txBody>
          <a:bodyPr/>
          <a:lstStyle>
            <a:lvl1pPr>
              <a:defRPr/>
            </a:lvl1pPr>
          </a:lstStyle>
          <a:p>
            <a:pPr>
              <a:defRPr/>
            </a:pPr>
            <a:endParaRPr lang="en-US">
              <a:solidFill>
                <a:srgbClr val="04617B">
                  <a:shade val="90000"/>
                </a:srgbClr>
              </a:solidFill>
            </a:endParaRPr>
          </a:p>
        </p:txBody>
      </p:sp>
    </p:spTree>
    <p:extLst>
      <p:ext uri="{BB962C8B-B14F-4D97-AF65-F5344CB8AC3E}">
        <p14:creationId xmlns:p14="http://schemas.microsoft.com/office/powerpoint/2010/main" val="9258913"/>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33900"/>
          </a:xfrm>
        </p:spPr>
        <p:txBody>
          <a:bodyPr/>
          <a:lstStyle/>
          <a:p>
            <a:pPr lvl="0"/>
            <a:endParaRPr lang="en-US" noProof="0"/>
          </a:p>
        </p:txBody>
      </p:sp>
      <p:sp>
        <p:nvSpPr>
          <p:cNvPr id="4" name="Slide Number Placeholder 3"/>
          <p:cNvSpPr>
            <a:spLocks noGrp="1"/>
          </p:cNvSpPr>
          <p:nvPr>
            <p:ph type="sldNum" sz="quarter" idx="10"/>
          </p:nvPr>
        </p:nvSpPr>
        <p:spPr>
          <a:xfrm>
            <a:off x="6553200" y="6243638"/>
            <a:ext cx="2133600" cy="457200"/>
          </a:xfrm>
        </p:spPr>
        <p:txBody>
          <a:bodyPr/>
          <a:lstStyle>
            <a:lvl1pPr>
              <a:defRPr/>
            </a:lvl1pPr>
          </a:lstStyle>
          <a:p>
            <a:fld id="{0AF56410-672B-44E3-B86E-67D4B80B873C}" type="slidenum">
              <a:rPr lang="ar-SA"/>
              <a:pPr/>
              <a:t>‹#›</a:t>
            </a:fld>
            <a:endParaRPr lang="en-US"/>
          </a:p>
        </p:txBody>
      </p:sp>
      <p:sp>
        <p:nvSpPr>
          <p:cNvPr id="5" name="Date Placeholder 4"/>
          <p:cNvSpPr>
            <a:spLocks noGrp="1"/>
          </p:cNvSpPr>
          <p:nvPr>
            <p:ph type="dt" sz="half" idx="11"/>
          </p:nvPr>
        </p:nvSpPr>
        <p:spPr>
          <a:xfrm>
            <a:off x="457200" y="6243638"/>
            <a:ext cx="2133600" cy="457200"/>
          </a:xfrm>
        </p:spPr>
        <p:txBody>
          <a:bodyPr/>
          <a:lstStyle>
            <a:lvl1pPr>
              <a:defRPr/>
            </a:lvl1pPr>
          </a:lstStyle>
          <a:p>
            <a:pPr>
              <a:defRPr/>
            </a:pPr>
            <a:endParaRPr lang="en-US">
              <a:solidFill>
                <a:srgbClr val="04617B">
                  <a:shade val="90000"/>
                </a:srgbClr>
              </a:solidFill>
            </a:endParaRPr>
          </a:p>
        </p:txBody>
      </p:sp>
      <p:sp>
        <p:nvSpPr>
          <p:cNvPr id="6" name="Footer Placeholder 5"/>
          <p:cNvSpPr>
            <a:spLocks noGrp="1"/>
          </p:cNvSpPr>
          <p:nvPr>
            <p:ph type="ftr" sz="quarter" idx="12"/>
          </p:nvPr>
        </p:nvSpPr>
        <p:spPr>
          <a:xfrm>
            <a:off x="3124200" y="6243638"/>
            <a:ext cx="2895600" cy="457200"/>
          </a:xfrm>
        </p:spPr>
        <p:txBody>
          <a:bodyPr/>
          <a:lstStyle>
            <a:lvl1pPr>
              <a:defRPr/>
            </a:lvl1pPr>
          </a:lstStyle>
          <a:p>
            <a:pPr>
              <a:defRPr/>
            </a:pPr>
            <a:endParaRPr lang="en-US">
              <a:solidFill>
                <a:srgbClr val="04617B">
                  <a:shade val="90000"/>
                </a:srgbClr>
              </a:solidFill>
            </a:endParaRPr>
          </a:p>
        </p:txBody>
      </p:sp>
    </p:spTree>
    <p:extLst>
      <p:ext uri="{BB962C8B-B14F-4D97-AF65-F5344CB8AC3E}">
        <p14:creationId xmlns:p14="http://schemas.microsoft.com/office/powerpoint/2010/main" val="31942793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lvl1pPr>
              <a:defRPr/>
            </a:lvl1pPr>
          </a:lstStyle>
          <a:p>
            <a:pPr>
              <a:defRPr/>
            </a:pPr>
            <a:endParaRPr lang="en-US"/>
          </a:p>
        </p:txBody>
      </p:sp>
      <p:sp>
        <p:nvSpPr>
          <p:cNvPr id="5" name="عنصر نائب للتذييل 4"/>
          <p:cNvSpPr>
            <a:spLocks noGrp="1"/>
          </p:cNvSpPr>
          <p:nvPr>
            <p:ph type="ftr" sz="quarter" idx="11"/>
          </p:nvPr>
        </p:nvSpPr>
        <p:spPr/>
        <p:txBody>
          <a:bodyPr/>
          <a:lstStyle>
            <a:lvl1pPr>
              <a:defRPr/>
            </a:lvl1pPr>
          </a:lstStyle>
          <a:p>
            <a:pPr>
              <a:defRPr/>
            </a:pPr>
            <a:endParaRPr lang="en-US"/>
          </a:p>
        </p:txBody>
      </p:sp>
      <p:sp>
        <p:nvSpPr>
          <p:cNvPr id="6" name="عنصر نائب لرقم الشريحة 5"/>
          <p:cNvSpPr>
            <a:spLocks noGrp="1"/>
          </p:cNvSpPr>
          <p:nvPr>
            <p:ph type="sldNum" sz="quarter" idx="12"/>
          </p:nvPr>
        </p:nvSpPr>
        <p:spPr/>
        <p:txBody>
          <a:bodyPr/>
          <a:lstStyle>
            <a:lvl1pPr>
              <a:defRPr/>
            </a:lvl1pPr>
          </a:lstStyle>
          <a:p>
            <a:pPr>
              <a:defRPr/>
            </a:pPr>
            <a:fld id="{2E884625-69FD-4474-A69D-E47309444014}" type="slidenum">
              <a:rPr lang="ar-SA"/>
              <a:pPr>
                <a:defRPr/>
              </a:pPr>
              <a:t>‹#›</a:t>
            </a:fld>
            <a:endParaRPr lang="en-US"/>
          </a:p>
        </p:txBody>
      </p:sp>
    </p:spTree>
    <p:extLst>
      <p:ext uri="{BB962C8B-B14F-4D97-AF65-F5344CB8AC3E}">
        <p14:creationId xmlns:p14="http://schemas.microsoft.com/office/powerpoint/2010/main" val="1342936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lvl1pPr>
              <a:defRPr/>
            </a:lvl1pPr>
          </a:lstStyle>
          <a:p>
            <a:pPr>
              <a:defRPr/>
            </a:pPr>
            <a:endParaRPr lang="en-US"/>
          </a:p>
        </p:txBody>
      </p:sp>
      <p:sp>
        <p:nvSpPr>
          <p:cNvPr id="6" name="عنصر نائب للتذييل 5"/>
          <p:cNvSpPr>
            <a:spLocks noGrp="1"/>
          </p:cNvSpPr>
          <p:nvPr>
            <p:ph type="ftr" sz="quarter" idx="11"/>
          </p:nvPr>
        </p:nvSpPr>
        <p:spPr/>
        <p:txBody>
          <a:bodyPr/>
          <a:lstStyle>
            <a:lvl1pPr>
              <a:defRPr/>
            </a:lvl1pPr>
          </a:lstStyle>
          <a:p>
            <a:pPr>
              <a:defRPr/>
            </a:pPr>
            <a:endParaRPr lang="en-US"/>
          </a:p>
        </p:txBody>
      </p:sp>
      <p:sp>
        <p:nvSpPr>
          <p:cNvPr id="7" name="عنصر نائب لرقم الشريحة 6"/>
          <p:cNvSpPr>
            <a:spLocks noGrp="1"/>
          </p:cNvSpPr>
          <p:nvPr>
            <p:ph type="sldNum" sz="quarter" idx="12"/>
          </p:nvPr>
        </p:nvSpPr>
        <p:spPr/>
        <p:txBody>
          <a:bodyPr/>
          <a:lstStyle>
            <a:lvl1pPr>
              <a:defRPr/>
            </a:lvl1pPr>
          </a:lstStyle>
          <a:p>
            <a:pPr>
              <a:defRPr/>
            </a:pPr>
            <a:fld id="{D0A8C335-3C0C-4E72-9BE0-72FC3DAFB8A5}" type="slidenum">
              <a:rPr lang="ar-SA"/>
              <a:pPr>
                <a:defRPr/>
              </a:pPr>
              <a:t>‹#›</a:t>
            </a:fld>
            <a:endParaRPr lang="en-US"/>
          </a:p>
        </p:txBody>
      </p:sp>
    </p:spTree>
    <p:extLst>
      <p:ext uri="{BB962C8B-B14F-4D97-AF65-F5344CB8AC3E}">
        <p14:creationId xmlns:p14="http://schemas.microsoft.com/office/powerpoint/2010/main" val="36291669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1143000"/>
          </a:xfrm>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lvl1pPr>
              <a:defRPr/>
            </a:lvl1pPr>
          </a:lstStyle>
          <a:p>
            <a:pPr>
              <a:defRPr/>
            </a:pPr>
            <a:endParaRPr lang="en-US"/>
          </a:p>
        </p:txBody>
      </p:sp>
      <p:sp>
        <p:nvSpPr>
          <p:cNvPr id="8" name="عنصر نائب للتذييل 7"/>
          <p:cNvSpPr>
            <a:spLocks noGrp="1"/>
          </p:cNvSpPr>
          <p:nvPr>
            <p:ph type="ftr" sz="quarter" idx="11"/>
          </p:nvPr>
        </p:nvSpPr>
        <p:spPr/>
        <p:txBody>
          <a:bodyPr/>
          <a:lstStyle>
            <a:lvl1pPr>
              <a:defRPr/>
            </a:lvl1pPr>
          </a:lstStyle>
          <a:p>
            <a:pPr>
              <a:defRPr/>
            </a:pPr>
            <a:endParaRPr lang="en-US"/>
          </a:p>
        </p:txBody>
      </p:sp>
      <p:sp>
        <p:nvSpPr>
          <p:cNvPr id="9" name="عنصر نائب لرقم الشريحة 8"/>
          <p:cNvSpPr>
            <a:spLocks noGrp="1"/>
          </p:cNvSpPr>
          <p:nvPr>
            <p:ph type="sldNum" sz="quarter" idx="12"/>
          </p:nvPr>
        </p:nvSpPr>
        <p:spPr/>
        <p:txBody>
          <a:bodyPr/>
          <a:lstStyle>
            <a:lvl1pPr>
              <a:defRPr/>
            </a:lvl1pPr>
          </a:lstStyle>
          <a:p>
            <a:pPr>
              <a:defRPr/>
            </a:pPr>
            <a:fld id="{AB7A0557-B5B3-4420-9AB7-A2C6C7126C62}" type="slidenum">
              <a:rPr lang="ar-SA"/>
              <a:pPr>
                <a:defRPr/>
              </a:pPr>
              <a:t>‹#›</a:t>
            </a:fld>
            <a:endParaRPr lang="en-US"/>
          </a:p>
        </p:txBody>
      </p:sp>
    </p:spTree>
    <p:extLst>
      <p:ext uri="{BB962C8B-B14F-4D97-AF65-F5344CB8AC3E}">
        <p14:creationId xmlns:p14="http://schemas.microsoft.com/office/powerpoint/2010/main" val="35067153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lvl1pPr>
              <a:defRPr/>
            </a:lvl1pPr>
          </a:lstStyle>
          <a:p>
            <a:pPr>
              <a:defRPr/>
            </a:pPr>
            <a:endParaRPr lang="en-US"/>
          </a:p>
        </p:txBody>
      </p:sp>
      <p:sp>
        <p:nvSpPr>
          <p:cNvPr id="4" name="عنصر نائب للتذييل 3"/>
          <p:cNvSpPr>
            <a:spLocks noGrp="1"/>
          </p:cNvSpPr>
          <p:nvPr>
            <p:ph type="ftr" sz="quarter" idx="11"/>
          </p:nvPr>
        </p:nvSpPr>
        <p:spPr/>
        <p:txBody>
          <a:bodyPr/>
          <a:lstStyle>
            <a:lvl1pPr>
              <a:defRPr/>
            </a:lvl1pPr>
          </a:lstStyle>
          <a:p>
            <a:pPr>
              <a:defRPr/>
            </a:pPr>
            <a:endParaRPr lang="en-US"/>
          </a:p>
        </p:txBody>
      </p:sp>
      <p:sp>
        <p:nvSpPr>
          <p:cNvPr id="5" name="عنصر نائب لرقم الشريحة 4"/>
          <p:cNvSpPr>
            <a:spLocks noGrp="1"/>
          </p:cNvSpPr>
          <p:nvPr>
            <p:ph type="sldNum" sz="quarter" idx="12"/>
          </p:nvPr>
        </p:nvSpPr>
        <p:spPr/>
        <p:txBody>
          <a:bodyPr/>
          <a:lstStyle>
            <a:lvl1pPr>
              <a:defRPr/>
            </a:lvl1pPr>
          </a:lstStyle>
          <a:p>
            <a:pPr>
              <a:defRPr/>
            </a:pPr>
            <a:fld id="{A43F0D5D-BE1E-44B2-B5B2-5743137FC747}" type="slidenum">
              <a:rPr lang="ar-SA"/>
              <a:pPr>
                <a:defRPr/>
              </a:pPr>
              <a:t>‹#›</a:t>
            </a:fld>
            <a:endParaRPr lang="en-US"/>
          </a:p>
        </p:txBody>
      </p:sp>
    </p:spTree>
    <p:extLst>
      <p:ext uri="{BB962C8B-B14F-4D97-AF65-F5344CB8AC3E}">
        <p14:creationId xmlns:p14="http://schemas.microsoft.com/office/powerpoint/2010/main" val="33784794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rtl="1">
              <a:defRPr/>
            </a:lvl1pPr>
          </a:lstStyle>
          <a:p>
            <a:pPr>
              <a:defRPr/>
            </a:pPr>
            <a:fld id="{1EE1931B-1249-49D7-BA63-A6A363B1EBFA}" type="datetimeFigureOut">
              <a:rPr lang="en-US"/>
              <a:pPr>
                <a:defRPr/>
              </a:pPr>
              <a:t>10/17/2016</a:t>
            </a:fld>
            <a:endParaRPr lang="en-US"/>
          </a:p>
        </p:txBody>
      </p:sp>
      <p:sp>
        <p:nvSpPr>
          <p:cNvPr id="5" name="Footer Placeholder 21"/>
          <p:cNvSpPr>
            <a:spLocks noGrp="1"/>
          </p:cNvSpPr>
          <p:nvPr>
            <p:ph type="ftr" sz="quarter" idx="11"/>
          </p:nvPr>
        </p:nvSpPr>
        <p:spPr/>
        <p:txBody>
          <a:bodyPr/>
          <a:lstStyle>
            <a:lvl1pPr rtl="1">
              <a:defRPr/>
            </a:lvl1pPr>
          </a:lstStyle>
          <a:p>
            <a:pPr>
              <a:defRPr/>
            </a:pPr>
            <a:endParaRPr lang="en-US"/>
          </a:p>
        </p:txBody>
      </p:sp>
      <p:sp>
        <p:nvSpPr>
          <p:cNvPr id="6" name="Slide Number Placeholder 17"/>
          <p:cNvSpPr>
            <a:spLocks noGrp="1"/>
          </p:cNvSpPr>
          <p:nvPr>
            <p:ph type="sldNum" sz="quarter" idx="12"/>
          </p:nvPr>
        </p:nvSpPr>
        <p:spPr/>
        <p:txBody>
          <a:bodyPr/>
          <a:lstStyle>
            <a:lvl1pPr rtl="1">
              <a:defRPr/>
            </a:lvl1pPr>
          </a:lstStyle>
          <a:p>
            <a:pPr>
              <a:defRPr/>
            </a:pPr>
            <a:fld id="{40F3CEF5-D0BF-48B2-9EEA-8B5EDE0F65FE}" type="slidenum">
              <a:rPr lang="en-US"/>
              <a:pPr>
                <a:defRPr/>
              </a:pPr>
              <a:t>‹#›</a:t>
            </a:fld>
            <a:endParaRPr lang="en-US"/>
          </a:p>
        </p:txBody>
      </p:sp>
    </p:spTree>
    <p:extLst>
      <p:ext uri="{BB962C8B-B14F-4D97-AF65-F5344CB8AC3E}">
        <p14:creationId xmlns:p14="http://schemas.microsoft.com/office/powerpoint/2010/main" val="980785567"/>
      </p:ext>
    </p:extLst>
  </p:cSld>
  <p:clrMapOvr>
    <a:masterClrMapping/>
  </p:clrMapOvr>
  <p:transition>
    <p:wedg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lvl1pPr>
              <a:defRPr/>
            </a:lvl1pPr>
          </a:lstStyle>
          <a:p>
            <a:pPr>
              <a:defRPr/>
            </a:pPr>
            <a:endParaRPr lang="en-US"/>
          </a:p>
        </p:txBody>
      </p:sp>
      <p:sp>
        <p:nvSpPr>
          <p:cNvPr id="3" name="عنصر نائب للتذييل 2"/>
          <p:cNvSpPr>
            <a:spLocks noGrp="1"/>
          </p:cNvSpPr>
          <p:nvPr>
            <p:ph type="ftr" sz="quarter" idx="11"/>
          </p:nvPr>
        </p:nvSpPr>
        <p:spPr/>
        <p:txBody>
          <a:bodyPr/>
          <a:lstStyle>
            <a:lvl1pPr>
              <a:defRPr/>
            </a:lvl1pPr>
          </a:lstStyle>
          <a:p>
            <a:pPr>
              <a:defRPr/>
            </a:pPr>
            <a:endParaRPr lang="en-US"/>
          </a:p>
        </p:txBody>
      </p:sp>
      <p:sp>
        <p:nvSpPr>
          <p:cNvPr id="4" name="عنصر نائب لرقم الشريحة 3"/>
          <p:cNvSpPr>
            <a:spLocks noGrp="1"/>
          </p:cNvSpPr>
          <p:nvPr>
            <p:ph type="sldNum" sz="quarter" idx="12"/>
          </p:nvPr>
        </p:nvSpPr>
        <p:spPr/>
        <p:txBody>
          <a:bodyPr/>
          <a:lstStyle>
            <a:lvl1pPr>
              <a:defRPr/>
            </a:lvl1pPr>
          </a:lstStyle>
          <a:p>
            <a:pPr>
              <a:defRPr/>
            </a:pPr>
            <a:fld id="{895EC00D-3B49-42EF-AF9A-6D5444CB156D}" type="slidenum">
              <a:rPr lang="ar-SA"/>
              <a:pPr>
                <a:defRPr/>
              </a:pPr>
              <a:t>‹#›</a:t>
            </a:fld>
            <a:endParaRPr lang="en-US"/>
          </a:p>
        </p:txBody>
      </p:sp>
    </p:spTree>
    <p:extLst>
      <p:ext uri="{BB962C8B-B14F-4D97-AF65-F5344CB8AC3E}">
        <p14:creationId xmlns:p14="http://schemas.microsoft.com/office/powerpoint/2010/main" val="20617103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lvl1pPr>
              <a:defRPr/>
            </a:lvl1pPr>
          </a:lstStyle>
          <a:p>
            <a:pPr>
              <a:defRPr/>
            </a:pPr>
            <a:endParaRPr lang="en-US"/>
          </a:p>
        </p:txBody>
      </p:sp>
      <p:sp>
        <p:nvSpPr>
          <p:cNvPr id="6" name="عنصر نائب للتذييل 5"/>
          <p:cNvSpPr>
            <a:spLocks noGrp="1"/>
          </p:cNvSpPr>
          <p:nvPr>
            <p:ph type="ftr" sz="quarter" idx="11"/>
          </p:nvPr>
        </p:nvSpPr>
        <p:spPr/>
        <p:txBody>
          <a:bodyPr/>
          <a:lstStyle>
            <a:lvl1pPr>
              <a:defRPr/>
            </a:lvl1pPr>
          </a:lstStyle>
          <a:p>
            <a:pPr>
              <a:defRPr/>
            </a:pPr>
            <a:endParaRPr lang="en-US"/>
          </a:p>
        </p:txBody>
      </p:sp>
      <p:sp>
        <p:nvSpPr>
          <p:cNvPr id="7" name="عنصر نائب لرقم الشريحة 6"/>
          <p:cNvSpPr>
            <a:spLocks noGrp="1"/>
          </p:cNvSpPr>
          <p:nvPr>
            <p:ph type="sldNum" sz="quarter" idx="12"/>
          </p:nvPr>
        </p:nvSpPr>
        <p:spPr/>
        <p:txBody>
          <a:bodyPr/>
          <a:lstStyle>
            <a:lvl1pPr>
              <a:defRPr/>
            </a:lvl1pPr>
          </a:lstStyle>
          <a:p>
            <a:pPr>
              <a:defRPr/>
            </a:pPr>
            <a:fld id="{E74166B2-C92D-41F1-B94D-8F7ACA9A510E}" type="slidenum">
              <a:rPr lang="ar-SA"/>
              <a:pPr>
                <a:defRPr/>
              </a:pPr>
              <a:t>‹#›</a:t>
            </a:fld>
            <a:endParaRPr lang="en-US"/>
          </a:p>
        </p:txBody>
      </p:sp>
    </p:spTree>
    <p:extLst>
      <p:ext uri="{BB962C8B-B14F-4D97-AF65-F5344CB8AC3E}">
        <p14:creationId xmlns:p14="http://schemas.microsoft.com/office/powerpoint/2010/main" val="3111032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ar-SA" noProof="0" smtClean="0"/>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lvl1pPr>
              <a:defRPr/>
            </a:lvl1pPr>
          </a:lstStyle>
          <a:p>
            <a:pPr>
              <a:defRPr/>
            </a:pPr>
            <a:endParaRPr lang="en-US"/>
          </a:p>
        </p:txBody>
      </p:sp>
      <p:sp>
        <p:nvSpPr>
          <p:cNvPr id="6" name="عنصر نائب للتذييل 5"/>
          <p:cNvSpPr>
            <a:spLocks noGrp="1"/>
          </p:cNvSpPr>
          <p:nvPr>
            <p:ph type="ftr" sz="quarter" idx="11"/>
          </p:nvPr>
        </p:nvSpPr>
        <p:spPr/>
        <p:txBody>
          <a:bodyPr/>
          <a:lstStyle>
            <a:lvl1pPr>
              <a:defRPr/>
            </a:lvl1pPr>
          </a:lstStyle>
          <a:p>
            <a:pPr>
              <a:defRPr/>
            </a:pPr>
            <a:endParaRPr lang="en-US"/>
          </a:p>
        </p:txBody>
      </p:sp>
      <p:sp>
        <p:nvSpPr>
          <p:cNvPr id="7" name="عنصر نائب لرقم الشريحة 6"/>
          <p:cNvSpPr>
            <a:spLocks noGrp="1"/>
          </p:cNvSpPr>
          <p:nvPr>
            <p:ph type="sldNum" sz="quarter" idx="12"/>
          </p:nvPr>
        </p:nvSpPr>
        <p:spPr/>
        <p:txBody>
          <a:bodyPr/>
          <a:lstStyle>
            <a:lvl1pPr>
              <a:defRPr/>
            </a:lvl1pPr>
          </a:lstStyle>
          <a:p>
            <a:pPr>
              <a:defRPr/>
            </a:pPr>
            <a:fld id="{A6A96EA1-0AF9-4574-996C-01E2C2BEE061}" type="slidenum">
              <a:rPr lang="ar-SA"/>
              <a:pPr>
                <a:defRPr/>
              </a:pPr>
              <a:t>‹#›</a:t>
            </a:fld>
            <a:endParaRPr lang="en-US"/>
          </a:p>
        </p:txBody>
      </p:sp>
    </p:spTree>
    <p:extLst>
      <p:ext uri="{BB962C8B-B14F-4D97-AF65-F5344CB8AC3E}">
        <p14:creationId xmlns:p14="http://schemas.microsoft.com/office/powerpoint/2010/main" val="163418913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lvl1pPr>
              <a:defRPr/>
            </a:lvl1pPr>
          </a:lstStyle>
          <a:p>
            <a:pPr>
              <a:defRPr/>
            </a:pPr>
            <a:endParaRPr lang="en-US"/>
          </a:p>
        </p:txBody>
      </p:sp>
      <p:sp>
        <p:nvSpPr>
          <p:cNvPr id="5" name="عنصر نائب للتذييل 4"/>
          <p:cNvSpPr>
            <a:spLocks noGrp="1"/>
          </p:cNvSpPr>
          <p:nvPr>
            <p:ph type="ftr" sz="quarter" idx="11"/>
          </p:nvPr>
        </p:nvSpPr>
        <p:spPr/>
        <p:txBody>
          <a:bodyPr/>
          <a:lstStyle>
            <a:lvl1pPr>
              <a:defRPr/>
            </a:lvl1pPr>
          </a:lstStyle>
          <a:p>
            <a:pPr>
              <a:defRPr/>
            </a:pPr>
            <a:endParaRPr lang="en-US"/>
          </a:p>
        </p:txBody>
      </p:sp>
      <p:sp>
        <p:nvSpPr>
          <p:cNvPr id="6" name="عنصر نائب لرقم الشريحة 5"/>
          <p:cNvSpPr>
            <a:spLocks noGrp="1"/>
          </p:cNvSpPr>
          <p:nvPr>
            <p:ph type="sldNum" sz="quarter" idx="12"/>
          </p:nvPr>
        </p:nvSpPr>
        <p:spPr/>
        <p:txBody>
          <a:bodyPr/>
          <a:lstStyle>
            <a:lvl1pPr>
              <a:defRPr/>
            </a:lvl1pPr>
          </a:lstStyle>
          <a:p>
            <a:pPr>
              <a:defRPr/>
            </a:pPr>
            <a:fld id="{FE4B5FD7-391D-4D5A-8B50-823C19280555}" type="slidenum">
              <a:rPr lang="ar-SA"/>
              <a:pPr>
                <a:defRPr/>
              </a:pPr>
              <a:t>‹#›</a:t>
            </a:fld>
            <a:endParaRPr lang="en-US"/>
          </a:p>
        </p:txBody>
      </p:sp>
    </p:spTree>
    <p:extLst>
      <p:ext uri="{BB962C8B-B14F-4D97-AF65-F5344CB8AC3E}">
        <p14:creationId xmlns:p14="http://schemas.microsoft.com/office/powerpoint/2010/main" val="302544104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515100" y="609600"/>
            <a:ext cx="1943100" cy="5486400"/>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685800" y="609600"/>
            <a:ext cx="5676900" cy="5486400"/>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lvl1pPr>
              <a:defRPr/>
            </a:lvl1pPr>
          </a:lstStyle>
          <a:p>
            <a:pPr>
              <a:defRPr/>
            </a:pPr>
            <a:endParaRPr lang="en-US"/>
          </a:p>
        </p:txBody>
      </p:sp>
      <p:sp>
        <p:nvSpPr>
          <p:cNvPr id="5" name="عنصر نائب للتذييل 4"/>
          <p:cNvSpPr>
            <a:spLocks noGrp="1"/>
          </p:cNvSpPr>
          <p:nvPr>
            <p:ph type="ftr" sz="quarter" idx="11"/>
          </p:nvPr>
        </p:nvSpPr>
        <p:spPr/>
        <p:txBody>
          <a:bodyPr/>
          <a:lstStyle>
            <a:lvl1pPr>
              <a:defRPr/>
            </a:lvl1pPr>
          </a:lstStyle>
          <a:p>
            <a:pPr>
              <a:defRPr/>
            </a:pPr>
            <a:endParaRPr lang="en-US"/>
          </a:p>
        </p:txBody>
      </p:sp>
      <p:sp>
        <p:nvSpPr>
          <p:cNvPr id="6" name="عنصر نائب لرقم الشريحة 5"/>
          <p:cNvSpPr>
            <a:spLocks noGrp="1"/>
          </p:cNvSpPr>
          <p:nvPr>
            <p:ph type="sldNum" sz="quarter" idx="12"/>
          </p:nvPr>
        </p:nvSpPr>
        <p:spPr/>
        <p:txBody>
          <a:bodyPr/>
          <a:lstStyle>
            <a:lvl1pPr>
              <a:defRPr/>
            </a:lvl1pPr>
          </a:lstStyle>
          <a:p>
            <a:pPr>
              <a:defRPr/>
            </a:pPr>
            <a:fld id="{107BD68E-7B95-4B8D-903C-7A5EBE5B364E}" type="slidenum">
              <a:rPr lang="ar-SA"/>
              <a:pPr>
                <a:defRPr/>
              </a:pPr>
              <a:t>‹#›</a:t>
            </a:fld>
            <a:endParaRPr lang="en-US"/>
          </a:p>
        </p:txBody>
      </p:sp>
    </p:spTree>
    <p:extLst>
      <p:ext uri="{BB962C8B-B14F-4D97-AF65-F5344CB8AC3E}">
        <p14:creationId xmlns:p14="http://schemas.microsoft.com/office/powerpoint/2010/main" val="247251405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Only" preserve="1">
  <p:cSld name="محتوى">
    <p:spTree>
      <p:nvGrpSpPr>
        <p:cNvPr id="1" name=""/>
        <p:cNvGrpSpPr/>
        <p:nvPr/>
      </p:nvGrpSpPr>
      <p:grpSpPr>
        <a:xfrm>
          <a:off x="0" y="0"/>
          <a:ext cx="0" cy="0"/>
          <a:chOff x="0" y="0"/>
          <a:chExt cx="0" cy="0"/>
        </a:xfrm>
      </p:grpSpPr>
      <p:sp>
        <p:nvSpPr>
          <p:cNvPr id="2" name="عنصر نائب للمحتوى 1"/>
          <p:cNvSpPr>
            <a:spLocks noGrp="1"/>
          </p:cNvSpPr>
          <p:nvPr>
            <p:ph/>
          </p:nvPr>
        </p:nvSpPr>
        <p:spPr>
          <a:xfrm>
            <a:off x="685800" y="609600"/>
            <a:ext cx="7772400" cy="54864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3" name="عنصر نائب للتاريخ 2"/>
          <p:cNvSpPr>
            <a:spLocks noGrp="1"/>
          </p:cNvSpPr>
          <p:nvPr>
            <p:ph type="dt" sz="half" idx="10"/>
          </p:nvPr>
        </p:nvSpPr>
        <p:spPr/>
        <p:txBody>
          <a:bodyPr/>
          <a:lstStyle>
            <a:lvl1pPr>
              <a:defRPr/>
            </a:lvl1pPr>
          </a:lstStyle>
          <a:p>
            <a:pPr>
              <a:defRPr/>
            </a:pPr>
            <a:endParaRPr lang="en-US"/>
          </a:p>
        </p:txBody>
      </p:sp>
      <p:sp>
        <p:nvSpPr>
          <p:cNvPr id="4" name="عنصر نائب للتذييل 3"/>
          <p:cNvSpPr>
            <a:spLocks noGrp="1"/>
          </p:cNvSpPr>
          <p:nvPr>
            <p:ph type="ftr" sz="quarter" idx="11"/>
          </p:nvPr>
        </p:nvSpPr>
        <p:spPr/>
        <p:txBody>
          <a:bodyPr/>
          <a:lstStyle>
            <a:lvl1pPr>
              <a:defRPr/>
            </a:lvl1pPr>
          </a:lstStyle>
          <a:p>
            <a:pPr>
              <a:defRPr/>
            </a:pPr>
            <a:endParaRPr lang="en-US"/>
          </a:p>
        </p:txBody>
      </p:sp>
      <p:sp>
        <p:nvSpPr>
          <p:cNvPr id="5" name="عنصر نائب لرقم الشريحة 4"/>
          <p:cNvSpPr>
            <a:spLocks noGrp="1"/>
          </p:cNvSpPr>
          <p:nvPr>
            <p:ph type="sldNum" sz="quarter" idx="12"/>
          </p:nvPr>
        </p:nvSpPr>
        <p:spPr/>
        <p:txBody>
          <a:bodyPr/>
          <a:lstStyle>
            <a:lvl1pPr>
              <a:defRPr/>
            </a:lvl1pPr>
          </a:lstStyle>
          <a:p>
            <a:pPr>
              <a:defRPr/>
            </a:pPr>
            <a:fld id="{7E46365C-663A-4A43-9CEB-05370579D1F9}" type="slidenum">
              <a:rPr lang="ar-SA"/>
              <a:pPr>
                <a:defRPr/>
              </a:pPr>
              <a:t>‹#›</a:t>
            </a:fld>
            <a:endParaRPr lang="en-US"/>
          </a:p>
        </p:txBody>
      </p:sp>
    </p:spTree>
    <p:extLst>
      <p:ext uri="{BB962C8B-B14F-4D97-AF65-F5344CB8AC3E}">
        <p14:creationId xmlns:p14="http://schemas.microsoft.com/office/powerpoint/2010/main" val="204787395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reserve="1">
  <p:cSld name="شريحة عنوان">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5867400" cy="6858000"/>
            <a:chOff x="0" y="0"/>
            <a:chExt cx="3696" cy="4320"/>
          </a:xfrm>
        </p:grpSpPr>
        <p:sp>
          <p:nvSpPr>
            <p:cNvPr id="5" name="Rectangle 3"/>
            <p:cNvSpPr>
              <a:spLocks noChangeArrowheads="1"/>
            </p:cNvSpPr>
            <p:nvPr/>
          </p:nvSpPr>
          <p:spPr bwMode="auto">
            <a:xfrm>
              <a:off x="0" y="0"/>
              <a:ext cx="2880" cy="432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kumimoji="1" lang="en-US" sz="2400">
                <a:solidFill>
                  <a:srgbClr val="003366"/>
                </a:solidFill>
                <a:latin typeface="Times New Roman" pitchFamily="18" charset="0"/>
              </a:endParaRPr>
            </a:p>
          </p:txBody>
        </p:sp>
        <p:sp>
          <p:nvSpPr>
            <p:cNvPr id="6" name="AutoShape 4"/>
            <p:cNvSpPr>
              <a:spLocks noChangeArrowheads="1"/>
            </p:cNvSpPr>
            <p:nvPr/>
          </p:nvSpPr>
          <p:spPr bwMode="white">
            <a:xfrm>
              <a:off x="432" y="624"/>
              <a:ext cx="3264" cy="1200"/>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kumimoji="1" lang="en-US" sz="2400">
                <a:solidFill>
                  <a:srgbClr val="003366"/>
                </a:solidFill>
                <a:latin typeface="Times New Roman" pitchFamily="18" charset="0"/>
              </a:endParaRPr>
            </a:p>
          </p:txBody>
        </p:sp>
      </p:grpSp>
      <p:grpSp>
        <p:nvGrpSpPr>
          <p:cNvPr id="7" name="Group 5"/>
          <p:cNvGrpSpPr>
            <a:grpSpLocks/>
          </p:cNvGrpSpPr>
          <p:nvPr/>
        </p:nvGrpSpPr>
        <p:grpSpPr bwMode="auto">
          <a:xfrm>
            <a:off x="3632200" y="4889500"/>
            <a:ext cx="4876800" cy="319088"/>
            <a:chOff x="2288" y="3080"/>
            <a:chExt cx="3072" cy="201"/>
          </a:xfrm>
        </p:grpSpPr>
        <p:sp>
          <p:nvSpPr>
            <p:cNvPr id="8" name="AutoShape 6"/>
            <p:cNvSpPr>
              <a:spLocks noChangeArrowheads="1"/>
            </p:cNvSpPr>
            <p:nvPr/>
          </p:nvSpPr>
          <p:spPr bwMode="auto">
            <a:xfrm flipH="1">
              <a:off x="2288" y="3080"/>
              <a:ext cx="2914" cy="200"/>
            </a:xfrm>
            <a:prstGeom prst="roundRect">
              <a:avLst>
                <a:gd name="adj" fmla="val 0"/>
              </a:avLst>
            </a:prstGeom>
            <a:solidFill>
              <a:schemeClr va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rtl="1" fontAlgn="base">
                <a:spcBef>
                  <a:spcPct val="0"/>
                </a:spcBef>
                <a:spcAft>
                  <a:spcPct val="0"/>
                </a:spcAft>
              </a:pPr>
              <a:endParaRPr lang="ar-EG">
                <a:solidFill>
                  <a:srgbClr val="003366"/>
                </a:solidFill>
              </a:endParaRPr>
            </a:p>
          </p:txBody>
        </p:sp>
        <p:sp>
          <p:nvSpPr>
            <p:cNvPr id="9" name="AutoShape 7"/>
            <p:cNvSpPr>
              <a:spLocks noChangeArrowheads="1"/>
            </p:cNvSpPr>
            <p:nvPr/>
          </p:nvSpPr>
          <p:spPr bwMode="auto">
            <a:xfrm>
              <a:off x="5196" y="3080"/>
              <a:ext cx="164" cy="201"/>
            </a:xfrm>
            <a:prstGeom prst="flowChartDelay">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rtl="1" fontAlgn="base">
                <a:spcBef>
                  <a:spcPct val="0"/>
                </a:spcBef>
                <a:spcAft>
                  <a:spcPct val="0"/>
                </a:spcAft>
              </a:pPr>
              <a:endParaRPr lang="ar-EG">
                <a:solidFill>
                  <a:srgbClr val="003366"/>
                </a:solidFill>
              </a:endParaRPr>
            </a:p>
          </p:txBody>
        </p:sp>
      </p:grpSp>
      <p:sp>
        <p:nvSpPr>
          <p:cNvPr id="341000" name="Rectangle 8"/>
          <p:cNvSpPr>
            <a:spLocks noGrp="1" noChangeArrowheads="1"/>
          </p:cNvSpPr>
          <p:nvPr>
            <p:ph type="subTitle" idx="1"/>
          </p:nvPr>
        </p:nvSpPr>
        <p:spPr>
          <a:xfrm>
            <a:off x="4673600" y="2927350"/>
            <a:ext cx="4013200" cy="1822450"/>
          </a:xfrm>
        </p:spPr>
        <p:txBody>
          <a:bodyPr anchor="b"/>
          <a:lstStyle>
            <a:lvl1pPr marL="0" indent="0">
              <a:buFont typeface="Wingdings" pitchFamily="2" charset="2"/>
              <a:buNone/>
              <a:defRPr>
                <a:solidFill>
                  <a:schemeClr val="tx2"/>
                </a:solidFill>
              </a:defRPr>
            </a:lvl1pPr>
          </a:lstStyle>
          <a:p>
            <a:pPr lvl="0"/>
            <a:r>
              <a:rPr lang="ar-SA" noProof="0" smtClean="0"/>
              <a:t>انقر لتحرير نمط العنوان الثانوي الرئيسي</a:t>
            </a:r>
          </a:p>
        </p:txBody>
      </p:sp>
      <p:sp>
        <p:nvSpPr>
          <p:cNvPr id="341004" name="AutoShape 12"/>
          <p:cNvSpPr>
            <a:spLocks noGrp="1" noChangeArrowheads="1"/>
          </p:cNvSpPr>
          <p:nvPr>
            <p:ph type="ctrTitle" sz="quarter"/>
          </p:nvPr>
        </p:nvSpPr>
        <p:spPr>
          <a:xfrm>
            <a:off x="685800" y="990600"/>
            <a:ext cx="8229600" cy="1905000"/>
          </a:xfrm>
          <a:prstGeom prst="roundRect">
            <a:avLst>
              <a:gd name="adj" fmla="val 50000"/>
            </a:avLst>
          </a:prstGeom>
        </p:spPr>
        <p:txBody>
          <a:bodyPr anchor="ctr"/>
          <a:lstStyle>
            <a:lvl1pPr algn="ctr">
              <a:defRPr>
                <a:solidFill>
                  <a:schemeClr val="tx1"/>
                </a:solidFill>
              </a:defRPr>
            </a:lvl1pPr>
          </a:lstStyle>
          <a:p>
            <a:pPr lvl="0"/>
            <a:r>
              <a:rPr lang="ar-SA" noProof="0" smtClean="0"/>
              <a:t>انقر لتحرير نمط العنوان الرئيسي</a:t>
            </a:r>
          </a:p>
        </p:txBody>
      </p:sp>
      <p:sp>
        <p:nvSpPr>
          <p:cNvPr id="10" name="Rectangle 9"/>
          <p:cNvSpPr>
            <a:spLocks noGrp="1" noChangeArrowheads="1"/>
          </p:cNvSpPr>
          <p:nvPr>
            <p:ph type="dt" sz="quarter" idx="10"/>
          </p:nvPr>
        </p:nvSpPr>
        <p:spPr/>
        <p:txBody>
          <a:bodyPr/>
          <a:lstStyle>
            <a:lvl1pPr>
              <a:defRPr>
                <a:solidFill>
                  <a:schemeClr val="bg1"/>
                </a:solidFill>
              </a:defRPr>
            </a:lvl1pPr>
          </a:lstStyle>
          <a:p>
            <a:pPr>
              <a:defRPr/>
            </a:pPr>
            <a:endParaRPr lang="en-US">
              <a:solidFill>
                <a:srgbClr val="FFFFFF"/>
              </a:solidFill>
            </a:endParaRPr>
          </a:p>
        </p:txBody>
      </p:sp>
      <p:sp>
        <p:nvSpPr>
          <p:cNvPr id="11" name="Rectangle 10"/>
          <p:cNvSpPr>
            <a:spLocks noGrp="1" noChangeArrowheads="1"/>
          </p:cNvSpPr>
          <p:nvPr>
            <p:ph type="ftr" sz="quarter" idx="11"/>
          </p:nvPr>
        </p:nvSpPr>
        <p:spPr/>
        <p:txBody>
          <a:bodyPr/>
          <a:lstStyle>
            <a:lvl1pPr algn="r">
              <a:defRPr/>
            </a:lvl1pPr>
          </a:lstStyle>
          <a:p>
            <a:pPr>
              <a:defRPr/>
            </a:pPr>
            <a:endParaRPr lang="en-US">
              <a:solidFill>
                <a:srgbClr val="003366"/>
              </a:solidFill>
            </a:endParaRPr>
          </a:p>
        </p:txBody>
      </p:sp>
      <p:sp>
        <p:nvSpPr>
          <p:cNvPr id="12" name="Rectangle 11"/>
          <p:cNvSpPr>
            <a:spLocks noGrp="1" noChangeArrowheads="1"/>
          </p:cNvSpPr>
          <p:nvPr>
            <p:ph type="sldNum" sz="quarter" idx="12"/>
          </p:nvPr>
        </p:nvSpPr>
        <p:spPr>
          <a:xfrm>
            <a:off x="76200" y="6248400"/>
            <a:ext cx="587375" cy="488950"/>
          </a:xfrm>
        </p:spPr>
        <p:txBody>
          <a:bodyPr anchorCtr="0"/>
          <a:lstStyle>
            <a:lvl1pPr>
              <a:defRPr/>
            </a:lvl1pPr>
          </a:lstStyle>
          <a:p>
            <a:pPr>
              <a:defRPr/>
            </a:pPr>
            <a:fld id="{EC554E0E-7C5E-4693-B600-C02941198BF3}"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51090799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6" name="Rectangle 13"/>
          <p:cNvSpPr>
            <a:spLocks noGrp="1" noChangeArrowheads="1"/>
          </p:cNvSpPr>
          <p:nvPr>
            <p:ph type="sldNum" sz="quarter" idx="12"/>
          </p:nvPr>
        </p:nvSpPr>
        <p:spPr>
          <a:ln/>
        </p:spPr>
        <p:txBody>
          <a:bodyPr/>
          <a:lstStyle>
            <a:lvl1pPr>
              <a:defRPr/>
            </a:lvl1pPr>
          </a:lstStyle>
          <a:p>
            <a:pPr>
              <a:defRPr/>
            </a:pPr>
            <a:fld id="{F6888B9A-1560-4E57-9664-E737F7E6225D}"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92255136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ar-SA" smtClean="0"/>
              <a:t>انقر لتحرير أنماط النص الرئيسي</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6" name="Rectangle 13"/>
          <p:cNvSpPr>
            <a:spLocks noGrp="1" noChangeArrowheads="1"/>
          </p:cNvSpPr>
          <p:nvPr>
            <p:ph type="sldNum" sz="quarter" idx="12"/>
          </p:nvPr>
        </p:nvSpPr>
        <p:spPr>
          <a:ln/>
        </p:spPr>
        <p:txBody>
          <a:bodyPr/>
          <a:lstStyle>
            <a:lvl1pPr>
              <a:defRPr/>
            </a:lvl1pPr>
          </a:lstStyle>
          <a:p>
            <a:pPr>
              <a:defRPr/>
            </a:pPr>
            <a:fld id="{FB195D65-1A15-4507-A3D8-5BF5156C82E0}"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465611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838200" y="2362200"/>
            <a:ext cx="3770313" cy="3724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760913" y="2362200"/>
            <a:ext cx="3770312" cy="3724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6"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7" name="Rectangle 13"/>
          <p:cNvSpPr>
            <a:spLocks noGrp="1" noChangeArrowheads="1"/>
          </p:cNvSpPr>
          <p:nvPr>
            <p:ph type="sldNum" sz="quarter" idx="12"/>
          </p:nvPr>
        </p:nvSpPr>
        <p:spPr>
          <a:ln/>
        </p:spPr>
        <p:txBody>
          <a:bodyPr/>
          <a:lstStyle>
            <a:lvl1pPr>
              <a:defRPr/>
            </a:lvl1pPr>
          </a:lstStyle>
          <a:p>
            <a:pPr>
              <a:defRPr/>
            </a:pPr>
            <a:fld id="{562F2B87-0B3D-44BA-B778-A9FDC4C5EB22}"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2583552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rtl="1">
              <a:defRPr>
                <a:solidFill>
                  <a:srgbClr val="DBF5F9">
                    <a:shade val="90000"/>
                  </a:srgbClr>
                </a:solidFill>
              </a:defRPr>
            </a:lvl1pPr>
          </a:lstStyle>
          <a:p>
            <a:pPr>
              <a:defRPr/>
            </a:pPr>
            <a:fld id="{EB6A71A7-257F-4DA2-A426-3A181B005DE2}" type="datetimeFigureOut">
              <a:rPr lang="en-US"/>
              <a:pPr>
                <a:defRPr/>
              </a:pPr>
              <a:t>10/17/2016</a:t>
            </a:fld>
            <a:endParaRPr lang="en-US"/>
          </a:p>
        </p:txBody>
      </p:sp>
      <p:sp>
        <p:nvSpPr>
          <p:cNvPr id="5" name="Footer Placeholder 4"/>
          <p:cNvSpPr>
            <a:spLocks noGrp="1"/>
          </p:cNvSpPr>
          <p:nvPr>
            <p:ph type="ftr" sz="quarter" idx="11"/>
          </p:nvPr>
        </p:nvSpPr>
        <p:spPr/>
        <p:txBody>
          <a:bodyPr/>
          <a:lstStyle>
            <a:lvl1pPr rtl="1">
              <a:defRPr>
                <a:solidFill>
                  <a:srgbClr val="DBF5F9">
                    <a:shade val="90000"/>
                  </a:srgbClr>
                </a:solidFill>
              </a:defRPr>
            </a:lvl1pPr>
          </a:lstStyle>
          <a:p>
            <a:pPr>
              <a:defRPr/>
            </a:pPr>
            <a:endParaRPr lang="en-US"/>
          </a:p>
        </p:txBody>
      </p:sp>
      <p:sp>
        <p:nvSpPr>
          <p:cNvPr id="6" name="Slide Number Placeholder 5"/>
          <p:cNvSpPr>
            <a:spLocks noGrp="1"/>
          </p:cNvSpPr>
          <p:nvPr>
            <p:ph type="sldNum" sz="quarter" idx="12"/>
          </p:nvPr>
        </p:nvSpPr>
        <p:spPr/>
        <p:txBody>
          <a:bodyPr/>
          <a:lstStyle>
            <a:lvl1pPr rtl="1">
              <a:defRPr>
                <a:solidFill>
                  <a:srgbClr val="DBF5F9">
                    <a:shade val="90000"/>
                  </a:srgbClr>
                </a:solidFill>
              </a:defRPr>
            </a:lvl1pPr>
          </a:lstStyle>
          <a:p>
            <a:pPr>
              <a:defRPr/>
            </a:pPr>
            <a:fld id="{09351DDE-7C9A-4211-BC60-8655D7FAA2AA}" type="slidenum">
              <a:rPr lang="en-US"/>
              <a:pPr>
                <a:defRPr/>
              </a:pPr>
              <a:t>‹#›</a:t>
            </a:fld>
            <a:endParaRPr lang="en-US"/>
          </a:p>
        </p:txBody>
      </p:sp>
    </p:spTree>
    <p:extLst>
      <p:ext uri="{BB962C8B-B14F-4D97-AF65-F5344CB8AC3E}">
        <p14:creationId xmlns:p14="http://schemas.microsoft.com/office/powerpoint/2010/main" val="44000418"/>
      </p:ext>
    </p:extLst>
  </p:cSld>
  <p:clrMapOvr>
    <a:overrideClrMapping bg1="dk1" tx1="lt1" bg2="dk2" tx2="lt2" accent1="accent1" accent2="accent2" accent3="accent3" accent4="accent4" accent5="accent5" accent6="accent6" hlink="hlink" folHlink="folHlink"/>
  </p:clrMapOvr>
  <p:transition>
    <p:wedg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1143000"/>
          </a:xfrm>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8"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9" name="Rectangle 13"/>
          <p:cNvSpPr>
            <a:spLocks noGrp="1" noChangeArrowheads="1"/>
          </p:cNvSpPr>
          <p:nvPr>
            <p:ph type="sldNum" sz="quarter" idx="12"/>
          </p:nvPr>
        </p:nvSpPr>
        <p:spPr>
          <a:ln/>
        </p:spPr>
        <p:txBody>
          <a:bodyPr/>
          <a:lstStyle>
            <a:lvl1pPr>
              <a:defRPr/>
            </a:lvl1pPr>
          </a:lstStyle>
          <a:p>
            <a:pPr>
              <a:defRPr/>
            </a:pPr>
            <a:fld id="{E6AAF762-AE87-4ACB-8F94-413B950F8F36}"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44792144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4"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5" name="Rectangle 13"/>
          <p:cNvSpPr>
            <a:spLocks noGrp="1" noChangeArrowheads="1"/>
          </p:cNvSpPr>
          <p:nvPr>
            <p:ph type="sldNum" sz="quarter" idx="12"/>
          </p:nvPr>
        </p:nvSpPr>
        <p:spPr>
          <a:ln/>
        </p:spPr>
        <p:txBody>
          <a:bodyPr/>
          <a:lstStyle>
            <a:lvl1pPr>
              <a:defRPr/>
            </a:lvl1pPr>
          </a:lstStyle>
          <a:p>
            <a:pPr>
              <a:defRPr/>
            </a:pPr>
            <a:fld id="{B5B91606-B60F-4127-A790-E85D60D10D52}"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91621484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3"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4" name="Rectangle 13"/>
          <p:cNvSpPr>
            <a:spLocks noGrp="1" noChangeArrowheads="1"/>
          </p:cNvSpPr>
          <p:nvPr>
            <p:ph type="sldNum" sz="quarter" idx="12"/>
          </p:nvPr>
        </p:nvSpPr>
        <p:spPr>
          <a:ln/>
        </p:spPr>
        <p:txBody>
          <a:bodyPr/>
          <a:lstStyle>
            <a:lvl1pPr>
              <a:defRPr/>
            </a:lvl1pPr>
          </a:lstStyle>
          <a:p>
            <a:pPr>
              <a:defRPr/>
            </a:pPr>
            <a:fld id="{93E4FD68-7BA6-4831-A129-6E7C501019B3}"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02474024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6"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7" name="Rectangle 13"/>
          <p:cNvSpPr>
            <a:spLocks noGrp="1" noChangeArrowheads="1"/>
          </p:cNvSpPr>
          <p:nvPr>
            <p:ph type="sldNum" sz="quarter" idx="12"/>
          </p:nvPr>
        </p:nvSpPr>
        <p:spPr>
          <a:ln/>
        </p:spPr>
        <p:txBody>
          <a:bodyPr/>
          <a:lstStyle>
            <a:lvl1pPr>
              <a:defRPr/>
            </a:lvl1pPr>
          </a:lstStyle>
          <a:p>
            <a:pPr>
              <a:defRPr/>
            </a:pPr>
            <a:fld id="{28A7546B-6B02-4F91-94F5-DAE8ED97A7C9}"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404739019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ar-SA" noProof="0" smtClean="0"/>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6"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7" name="Rectangle 13"/>
          <p:cNvSpPr>
            <a:spLocks noGrp="1" noChangeArrowheads="1"/>
          </p:cNvSpPr>
          <p:nvPr>
            <p:ph type="sldNum" sz="quarter" idx="12"/>
          </p:nvPr>
        </p:nvSpPr>
        <p:spPr>
          <a:ln/>
        </p:spPr>
        <p:txBody>
          <a:bodyPr/>
          <a:lstStyle>
            <a:lvl1pPr>
              <a:defRPr/>
            </a:lvl1pPr>
          </a:lstStyle>
          <a:p>
            <a:pPr>
              <a:defRPr/>
            </a:pPr>
            <a:fld id="{05B764C1-641E-40B6-96DD-873C24A3BE50}"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52168221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6" name="Rectangle 13"/>
          <p:cNvSpPr>
            <a:spLocks noGrp="1" noChangeArrowheads="1"/>
          </p:cNvSpPr>
          <p:nvPr>
            <p:ph type="sldNum" sz="quarter" idx="12"/>
          </p:nvPr>
        </p:nvSpPr>
        <p:spPr>
          <a:ln/>
        </p:spPr>
        <p:txBody>
          <a:bodyPr/>
          <a:lstStyle>
            <a:lvl1pPr>
              <a:defRPr/>
            </a:lvl1pPr>
          </a:lstStyle>
          <a:p>
            <a:pPr>
              <a:defRPr/>
            </a:pPr>
            <a:fld id="{23A8914A-7F13-4D8A-8E2D-945861421A9B}"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99812738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705600" y="762000"/>
            <a:ext cx="1981200" cy="532447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762000" y="762000"/>
            <a:ext cx="5791200" cy="532447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6" name="Rectangle 13"/>
          <p:cNvSpPr>
            <a:spLocks noGrp="1" noChangeArrowheads="1"/>
          </p:cNvSpPr>
          <p:nvPr>
            <p:ph type="sldNum" sz="quarter" idx="12"/>
          </p:nvPr>
        </p:nvSpPr>
        <p:spPr>
          <a:ln/>
        </p:spPr>
        <p:txBody>
          <a:bodyPr/>
          <a:lstStyle>
            <a:lvl1pPr>
              <a:defRPr/>
            </a:lvl1pPr>
          </a:lstStyle>
          <a:p>
            <a:pPr>
              <a:defRPr/>
            </a:pPr>
            <a:fld id="{D77615EE-5504-4A84-B49E-CE1C27DBDEF9}"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09291512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Only" preserve="1">
  <p:cSld name="محتوى">
    <p:spTree>
      <p:nvGrpSpPr>
        <p:cNvPr id="1" name=""/>
        <p:cNvGrpSpPr/>
        <p:nvPr/>
      </p:nvGrpSpPr>
      <p:grpSpPr>
        <a:xfrm>
          <a:off x="0" y="0"/>
          <a:ext cx="0" cy="0"/>
          <a:chOff x="0" y="0"/>
          <a:chExt cx="0" cy="0"/>
        </a:xfrm>
      </p:grpSpPr>
      <p:sp>
        <p:nvSpPr>
          <p:cNvPr id="2" name="عنصر نائب للمحتوى 1"/>
          <p:cNvSpPr>
            <a:spLocks noGrp="1"/>
          </p:cNvSpPr>
          <p:nvPr>
            <p:ph/>
          </p:nvPr>
        </p:nvSpPr>
        <p:spPr>
          <a:xfrm>
            <a:off x="762000" y="762000"/>
            <a:ext cx="7924800" cy="5324475"/>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3"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4"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5" name="Rectangle 13"/>
          <p:cNvSpPr>
            <a:spLocks noGrp="1" noChangeArrowheads="1"/>
          </p:cNvSpPr>
          <p:nvPr>
            <p:ph type="sldNum" sz="quarter" idx="12"/>
          </p:nvPr>
        </p:nvSpPr>
        <p:spPr>
          <a:ln/>
        </p:spPr>
        <p:txBody>
          <a:bodyPr/>
          <a:lstStyle>
            <a:lvl1pPr>
              <a:defRPr/>
            </a:lvl1pPr>
          </a:lstStyle>
          <a:p>
            <a:pPr>
              <a:defRPr/>
            </a:pPr>
            <a:fld id="{7B731C34-FEEC-4166-BCB2-04DA5BA7A180}"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41162773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xAndTwoObj" preserve="1">
  <p:cSld name="عنوان، ونص، واثنان من المحتوى">
    <p:spTree>
      <p:nvGrpSpPr>
        <p:cNvPr id="1" name=""/>
        <p:cNvGrpSpPr/>
        <p:nvPr/>
      </p:nvGrpSpPr>
      <p:grpSpPr>
        <a:xfrm>
          <a:off x="0" y="0"/>
          <a:ext cx="0" cy="0"/>
          <a:chOff x="0" y="0"/>
          <a:chExt cx="0" cy="0"/>
        </a:xfrm>
      </p:grpSpPr>
      <p:sp>
        <p:nvSpPr>
          <p:cNvPr id="2" name="عنوان 1"/>
          <p:cNvSpPr>
            <a:spLocks noGrp="1"/>
          </p:cNvSpPr>
          <p:nvPr>
            <p:ph type="title"/>
          </p:nvPr>
        </p:nvSpPr>
        <p:spPr>
          <a:xfrm>
            <a:off x="762000" y="762000"/>
            <a:ext cx="7924800" cy="1143000"/>
          </a:xfrm>
        </p:spPr>
        <p:txBody>
          <a:bodyPr/>
          <a:lstStyle/>
          <a:p>
            <a:r>
              <a:rPr lang="ar-SA" smtClean="0"/>
              <a:t>انقر لتحرير نمط العنوان الرئيسي</a:t>
            </a:r>
            <a:endParaRPr lang="ar-SA"/>
          </a:p>
        </p:txBody>
      </p:sp>
      <p:sp>
        <p:nvSpPr>
          <p:cNvPr id="3" name="عنصر نائب للنص 2"/>
          <p:cNvSpPr>
            <a:spLocks noGrp="1"/>
          </p:cNvSpPr>
          <p:nvPr>
            <p:ph type="body" sz="half" idx="1"/>
          </p:nvPr>
        </p:nvSpPr>
        <p:spPr>
          <a:xfrm>
            <a:off x="838200" y="2362200"/>
            <a:ext cx="3770313" cy="3724275"/>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quarter" idx="2"/>
          </p:nvPr>
        </p:nvSpPr>
        <p:spPr>
          <a:xfrm>
            <a:off x="4760913" y="2362200"/>
            <a:ext cx="3770312" cy="1785938"/>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محتوى 4"/>
          <p:cNvSpPr>
            <a:spLocks noGrp="1"/>
          </p:cNvSpPr>
          <p:nvPr>
            <p:ph sz="quarter" idx="3"/>
          </p:nvPr>
        </p:nvSpPr>
        <p:spPr>
          <a:xfrm>
            <a:off x="4760913" y="4300538"/>
            <a:ext cx="3770312" cy="1785937"/>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7"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8" name="Rectangle 13"/>
          <p:cNvSpPr>
            <a:spLocks noGrp="1" noChangeArrowheads="1"/>
          </p:cNvSpPr>
          <p:nvPr>
            <p:ph type="sldNum" sz="quarter" idx="12"/>
          </p:nvPr>
        </p:nvSpPr>
        <p:spPr>
          <a:ln/>
        </p:spPr>
        <p:txBody>
          <a:bodyPr/>
          <a:lstStyle>
            <a:lvl1pPr>
              <a:defRPr/>
            </a:lvl1pPr>
          </a:lstStyle>
          <a:p>
            <a:pPr>
              <a:defRPr/>
            </a:pPr>
            <a:fld id="{8A0DF379-2DA3-4A06-B2AB-D39DCF4C7F62}"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19216924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itle" preserve="1">
  <p:cSld name="شريحة عنوان">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5867400" cy="6858000"/>
            <a:chOff x="0" y="0"/>
            <a:chExt cx="3696" cy="4320"/>
          </a:xfrm>
        </p:grpSpPr>
        <p:sp>
          <p:nvSpPr>
            <p:cNvPr id="5" name="Rectangle 3"/>
            <p:cNvSpPr>
              <a:spLocks noChangeArrowheads="1"/>
            </p:cNvSpPr>
            <p:nvPr/>
          </p:nvSpPr>
          <p:spPr bwMode="auto">
            <a:xfrm>
              <a:off x="0" y="0"/>
              <a:ext cx="2880" cy="432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kumimoji="1" lang="en-US" sz="2400">
                <a:solidFill>
                  <a:srgbClr val="003366"/>
                </a:solidFill>
                <a:latin typeface="Times New Roman" pitchFamily="18" charset="0"/>
              </a:endParaRPr>
            </a:p>
          </p:txBody>
        </p:sp>
        <p:sp>
          <p:nvSpPr>
            <p:cNvPr id="6" name="AutoShape 4"/>
            <p:cNvSpPr>
              <a:spLocks noChangeArrowheads="1"/>
            </p:cNvSpPr>
            <p:nvPr/>
          </p:nvSpPr>
          <p:spPr bwMode="white">
            <a:xfrm>
              <a:off x="432" y="624"/>
              <a:ext cx="3264" cy="1200"/>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kumimoji="1" lang="en-US" sz="2400">
                <a:solidFill>
                  <a:srgbClr val="003366"/>
                </a:solidFill>
                <a:latin typeface="Times New Roman" pitchFamily="18" charset="0"/>
              </a:endParaRPr>
            </a:p>
          </p:txBody>
        </p:sp>
      </p:grpSp>
      <p:grpSp>
        <p:nvGrpSpPr>
          <p:cNvPr id="7" name="Group 5"/>
          <p:cNvGrpSpPr>
            <a:grpSpLocks/>
          </p:cNvGrpSpPr>
          <p:nvPr/>
        </p:nvGrpSpPr>
        <p:grpSpPr bwMode="auto">
          <a:xfrm>
            <a:off x="3632200" y="4889500"/>
            <a:ext cx="4876800" cy="319088"/>
            <a:chOff x="2288" y="3080"/>
            <a:chExt cx="3072" cy="201"/>
          </a:xfrm>
        </p:grpSpPr>
        <p:sp>
          <p:nvSpPr>
            <p:cNvPr id="8" name="AutoShape 6"/>
            <p:cNvSpPr>
              <a:spLocks noChangeArrowheads="1"/>
            </p:cNvSpPr>
            <p:nvPr/>
          </p:nvSpPr>
          <p:spPr bwMode="auto">
            <a:xfrm flipH="1">
              <a:off x="2288" y="3080"/>
              <a:ext cx="2914" cy="200"/>
            </a:xfrm>
            <a:prstGeom prst="roundRect">
              <a:avLst>
                <a:gd name="adj" fmla="val 0"/>
              </a:avLst>
            </a:prstGeom>
            <a:solidFill>
              <a:schemeClr va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rtl="1" fontAlgn="base">
                <a:spcBef>
                  <a:spcPct val="0"/>
                </a:spcBef>
                <a:spcAft>
                  <a:spcPct val="0"/>
                </a:spcAft>
              </a:pPr>
              <a:endParaRPr lang="ar-EG">
                <a:solidFill>
                  <a:srgbClr val="003366"/>
                </a:solidFill>
              </a:endParaRPr>
            </a:p>
          </p:txBody>
        </p:sp>
        <p:sp>
          <p:nvSpPr>
            <p:cNvPr id="9" name="AutoShape 7"/>
            <p:cNvSpPr>
              <a:spLocks noChangeArrowheads="1"/>
            </p:cNvSpPr>
            <p:nvPr/>
          </p:nvSpPr>
          <p:spPr bwMode="auto">
            <a:xfrm>
              <a:off x="5196" y="3080"/>
              <a:ext cx="164" cy="201"/>
            </a:xfrm>
            <a:prstGeom prst="flowChartDelay">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rtl="1" fontAlgn="base">
                <a:spcBef>
                  <a:spcPct val="0"/>
                </a:spcBef>
                <a:spcAft>
                  <a:spcPct val="0"/>
                </a:spcAft>
              </a:pPr>
              <a:endParaRPr lang="ar-EG">
                <a:solidFill>
                  <a:srgbClr val="003366"/>
                </a:solidFill>
              </a:endParaRPr>
            </a:p>
          </p:txBody>
        </p:sp>
      </p:grpSp>
      <p:sp>
        <p:nvSpPr>
          <p:cNvPr id="341000" name="Rectangle 8"/>
          <p:cNvSpPr>
            <a:spLocks noGrp="1" noChangeArrowheads="1"/>
          </p:cNvSpPr>
          <p:nvPr>
            <p:ph type="subTitle" idx="1"/>
          </p:nvPr>
        </p:nvSpPr>
        <p:spPr>
          <a:xfrm>
            <a:off x="4673600" y="2927350"/>
            <a:ext cx="4013200" cy="1822450"/>
          </a:xfrm>
        </p:spPr>
        <p:txBody>
          <a:bodyPr anchor="b"/>
          <a:lstStyle>
            <a:lvl1pPr marL="0" indent="0">
              <a:buFont typeface="Wingdings" pitchFamily="2" charset="2"/>
              <a:buNone/>
              <a:defRPr>
                <a:solidFill>
                  <a:schemeClr val="tx2"/>
                </a:solidFill>
              </a:defRPr>
            </a:lvl1pPr>
          </a:lstStyle>
          <a:p>
            <a:pPr lvl="0"/>
            <a:r>
              <a:rPr lang="ar-SA" noProof="0" smtClean="0"/>
              <a:t>انقر لتحرير نمط العنوان الثانوي الرئيسي</a:t>
            </a:r>
          </a:p>
        </p:txBody>
      </p:sp>
      <p:sp>
        <p:nvSpPr>
          <p:cNvPr id="341004" name="AutoShape 12"/>
          <p:cNvSpPr>
            <a:spLocks noGrp="1" noChangeArrowheads="1"/>
          </p:cNvSpPr>
          <p:nvPr>
            <p:ph type="ctrTitle" sz="quarter"/>
          </p:nvPr>
        </p:nvSpPr>
        <p:spPr>
          <a:xfrm>
            <a:off x="685800" y="990600"/>
            <a:ext cx="8229600" cy="1905000"/>
          </a:xfrm>
          <a:prstGeom prst="roundRect">
            <a:avLst>
              <a:gd name="adj" fmla="val 50000"/>
            </a:avLst>
          </a:prstGeom>
        </p:spPr>
        <p:txBody>
          <a:bodyPr anchor="ctr"/>
          <a:lstStyle>
            <a:lvl1pPr algn="ctr">
              <a:defRPr>
                <a:solidFill>
                  <a:schemeClr val="tx1"/>
                </a:solidFill>
              </a:defRPr>
            </a:lvl1pPr>
          </a:lstStyle>
          <a:p>
            <a:pPr lvl="0"/>
            <a:r>
              <a:rPr lang="ar-SA" noProof="0" smtClean="0"/>
              <a:t>انقر لتحرير نمط العنوان الرئيسي</a:t>
            </a:r>
          </a:p>
        </p:txBody>
      </p:sp>
      <p:sp>
        <p:nvSpPr>
          <p:cNvPr id="10" name="Rectangle 9"/>
          <p:cNvSpPr>
            <a:spLocks noGrp="1" noChangeArrowheads="1"/>
          </p:cNvSpPr>
          <p:nvPr>
            <p:ph type="dt" sz="quarter" idx="10"/>
          </p:nvPr>
        </p:nvSpPr>
        <p:spPr/>
        <p:txBody>
          <a:bodyPr/>
          <a:lstStyle>
            <a:lvl1pPr>
              <a:defRPr>
                <a:solidFill>
                  <a:schemeClr val="bg1"/>
                </a:solidFill>
              </a:defRPr>
            </a:lvl1pPr>
          </a:lstStyle>
          <a:p>
            <a:pPr>
              <a:defRPr/>
            </a:pPr>
            <a:endParaRPr lang="en-US">
              <a:solidFill>
                <a:srgbClr val="FFFFFF"/>
              </a:solidFill>
            </a:endParaRPr>
          </a:p>
        </p:txBody>
      </p:sp>
      <p:sp>
        <p:nvSpPr>
          <p:cNvPr id="11" name="Rectangle 10"/>
          <p:cNvSpPr>
            <a:spLocks noGrp="1" noChangeArrowheads="1"/>
          </p:cNvSpPr>
          <p:nvPr>
            <p:ph type="ftr" sz="quarter" idx="11"/>
          </p:nvPr>
        </p:nvSpPr>
        <p:spPr/>
        <p:txBody>
          <a:bodyPr/>
          <a:lstStyle>
            <a:lvl1pPr algn="r">
              <a:defRPr/>
            </a:lvl1pPr>
          </a:lstStyle>
          <a:p>
            <a:pPr>
              <a:defRPr/>
            </a:pPr>
            <a:endParaRPr lang="en-US">
              <a:solidFill>
                <a:srgbClr val="003366"/>
              </a:solidFill>
            </a:endParaRPr>
          </a:p>
        </p:txBody>
      </p:sp>
      <p:sp>
        <p:nvSpPr>
          <p:cNvPr id="12" name="Rectangle 11"/>
          <p:cNvSpPr>
            <a:spLocks noGrp="1" noChangeArrowheads="1"/>
          </p:cNvSpPr>
          <p:nvPr>
            <p:ph type="sldNum" sz="quarter" idx="12"/>
          </p:nvPr>
        </p:nvSpPr>
        <p:spPr>
          <a:xfrm>
            <a:off x="76200" y="6248400"/>
            <a:ext cx="587375" cy="488950"/>
          </a:xfrm>
        </p:spPr>
        <p:txBody>
          <a:bodyPr anchorCtr="0"/>
          <a:lstStyle>
            <a:lvl1pPr>
              <a:defRPr/>
            </a:lvl1pPr>
          </a:lstStyle>
          <a:p>
            <a:pPr>
              <a:defRPr/>
            </a:pPr>
            <a:fld id="{EC554E0E-7C5E-4693-B600-C02941198BF3}"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4284476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rtl="1">
              <a:defRPr/>
            </a:lvl1pPr>
          </a:lstStyle>
          <a:p>
            <a:pPr>
              <a:defRPr/>
            </a:pPr>
            <a:fld id="{3142B0EF-4F62-4B07-9002-705F1FEE5FBD}" type="datetimeFigureOut">
              <a:rPr lang="en-US"/>
              <a:pPr>
                <a:defRPr/>
              </a:pPr>
              <a:t>10/17/2016</a:t>
            </a:fld>
            <a:endParaRPr lang="en-US"/>
          </a:p>
        </p:txBody>
      </p:sp>
      <p:sp>
        <p:nvSpPr>
          <p:cNvPr id="6" name="Footer Placeholder 21"/>
          <p:cNvSpPr>
            <a:spLocks noGrp="1"/>
          </p:cNvSpPr>
          <p:nvPr>
            <p:ph type="ftr" sz="quarter" idx="11"/>
          </p:nvPr>
        </p:nvSpPr>
        <p:spPr/>
        <p:txBody>
          <a:bodyPr/>
          <a:lstStyle>
            <a:lvl1pPr rtl="1">
              <a:defRPr/>
            </a:lvl1pPr>
          </a:lstStyle>
          <a:p>
            <a:pPr>
              <a:defRPr/>
            </a:pPr>
            <a:endParaRPr lang="en-US"/>
          </a:p>
        </p:txBody>
      </p:sp>
      <p:sp>
        <p:nvSpPr>
          <p:cNvPr id="7" name="Slide Number Placeholder 17"/>
          <p:cNvSpPr>
            <a:spLocks noGrp="1"/>
          </p:cNvSpPr>
          <p:nvPr>
            <p:ph type="sldNum" sz="quarter" idx="12"/>
          </p:nvPr>
        </p:nvSpPr>
        <p:spPr/>
        <p:txBody>
          <a:bodyPr/>
          <a:lstStyle>
            <a:lvl1pPr rtl="1">
              <a:defRPr/>
            </a:lvl1pPr>
          </a:lstStyle>
          <a:p>
            <a:pPr>
              <a:defRPr/>
            </a:pPr>
            <a:fld id="{E2C22A7B-F114-4A30-9967-CE86BF6A55B4}" type="slidenum">
              <a:rPr lang="en-US"/>
              <a:pPr>
                <a:defRPr/>
              </a:pPr>
              <a:t>‹#›</a:t>
            </a:fld>
            <a:endParaRPr lang="en-US"/>
          </a:p>
        </p:txBody>
      </p:sp>
    </p:spTree>
    <p:extLst>
      <p:ext uri="{BB962C8B-B14F-4D97-AF65-F5344CB8AC3E}">
        <p14:creationId xmlns:p14="http://schemas.microsoft.com/office/powerpoint/2010/main" val="3277729391"/>
      </p:ext>
    </p:extLst>
  </p:cSld>
  <p:clrMapOvr>
    <a:masterClrMapping/>
  </p:clrMapOvr>
  <p:transition>
    <p:wedg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6" name="Rectangle 13"/>
          <p:cNvSpPr>
            <a:spLocks noGrp="1" noChangeArrowheads="1"/>
          </p:cNvSpPr>
          <p:nvPr>
            <p:ph type="sldNum" sz="quarter" idx="12"/>
          </p:nvPr>
        </p:nvSpPr>
        <p:spPr>
          <a:ln/>
        </p:spPr>
        <p:txBody>
          <a:bodyPr/>
          <a:lstStyle>
            <a:lvl1pPr>
              <a:defRPr/>
            </a:lvl1pPr>
          </a:lstStyle>
          <a:p>
            <a:pPr>
              <a:defRPr/>
            </a:pPr>
            <a:fld id="{F6888B9A-1560-4E57-9664-E737F7E6225D}"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89423437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ar-SA" smtClean="0"/>
              <a:t>انقر لتحرير أنماط النص الرئيسي</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6" name="Rectangle 13"/>
          <p:cNvSpPr>
            <a:spLocks noGrp="1" noChangeArrowheads="1"/>
          </p:cNvSpPr>
          <p:nvPr>
            <p:ph type="sldNum" sz="quarter" idx="12"/>
          </p:nvPr>
        </p:nvSpPr>
        <p:spPr>
          <a:ln/>
        </p:spPr>
        <p:txBody>
          <a:bodyPr/>
          <a:lstStyle>
            <a:lvl1pPr>
              <a:defRPr/>
            </a:lvl1pPr>
          </a:lstStyle>
          <a:p>
            <a:pPr>
              <a:defRPr/>
            </a:pPr>
            <a:fld id="{FB195D65-1A15-4507-A3D8-5BF5156C82E0}"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54399403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838200" y="2362200"/>
            <a:ext cx="3770313" cy="3724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760913" y="2362200"/>
            <a:ext cx="3770312" cy="3724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6"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7" name="Rectangle 13"/>
          <p:cNvSpPr>
            <a:spLocks noGrp="1" noChangeArrowheads="1"/>
          </p:cNvSpPr>
          <p:nvPr>
            <p:ph type="sldNum" sz="quarter" idx="12"/>
          </p:nvPr>
        </p:nvSpPr>
        <p:spPr>
          <a:ln/>
        </p:spPr>
        <p:txBody>
          <a:bodyPr/>
          <a:lstStyle>
            <a:lvl1pPr>
              <a:defRPr/>
            </a:lvl1pPr>
          </a:lstStyle>
          <a:p>
            <a:pPr>
              <a:defRPr/>
            </a:pPr>
            <a:fld id="{562F2B87-0B3D-44BA-B778-A9FDC4C5EB22}"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6672922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1143000"/>
          </a:xfrm>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8"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9" name="Rectangle 13"/>
          <p:cNvSpPr>
            <a:spLocks noGrp="1" noChangeArrowheads="1"/>
          </p:cNvSpPr>
          <p:nvPr>
            <p:ph type="sldNum" sz="quarter" idx="12"/>
          </p:nvPr>
        </p:nvSpPr>
        <p:spPr>
          <a:ln/>
        </p:spPr>
        <p:txBody>
          <a:bodyPr/>
          <a:lstStyle>
            <a:lvl1pPr>
              <a:defRPr/>
            </a:lvl1pPr>
          </a:lstStyle>
          <a:p>
            <a:pPr>
              <a:defRPr/>
            </a:pPr>
            <a:fld id="{E6AAF762-AE87-4ACB-8F94-413B950F8F36}"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27413976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4"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5" name="Rectangle 13"/>
          <p:cNvSpPr>
            <a:spLocks noGrp="1" noChangeArrowheads="1"/>
          </p:cNvSpPr>
          <p:nvPr>
            <p:ph type="sldNum" sz="quarter" idx="12"/>
          </p:nvPr>
        </p:nvSpPr>
        <p:spPr>
          <a:ln/>
        </p:spPr>
        <p:txBody>
          <a:bodyPr/>
          <a:lstStyle>
            <a:lvl1pPr>
              <a:defRPr/>
            </a:lvl1pPr>
          </a:lstStyle>
          <a:p>
            <a:pPr>
              <a:defRPr/>
            </a:pPr>
            <a:fld id="{B5B91606-B60F-4127-A790-E85D60D10D52}"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37147740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3"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4" name="Rectangle 13"/>
          <p:cNvSpPr>
            <a:spLocks noGrp="1" noChangeArrowheads="1"/>
          </p:cNvSpPr>
          <p:nvPr>
            <p:ph type="sldNum" sz="quarter" idx="12"/>
          </p:nvPr>
        </p:nvSpPr>
        <p:spPr>
          <a:ln/>
        </p:spPr>
        <p:txBody>
          <a:bodyPr/>
          <a:lstStyle>
            <a:lvl1pPr>
              <a:defRPr/>
            </a:lvl1pPr>
          </a:lstStyle>
          <a:p>
            <a:pPr>
              <a:defRPr/>
            </a:pPr>
            <a:fld id="{93E4FD68-7BA6-4831-A129-6E7C501019B3}"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68179538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6"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7" name="Rectangle 13"/>
          <p:cNvSpPr>
            <a:spLocks noGrp="1" noChangeArrowheads="1"/>
          </p:cNvSpPr>
          <p:nvPr>
            <p:ph type="sldNum" sz="quarter" idx="12"/>
          </p:nvPr>
        </p:nvSpPr>
        <p:spPr>
          <a:ln/>
        </p:spPr>
        <p:txBody>
          <a:bodyPr/>
          <a:lstStyle>
            <a:lvl1pPr>
              <a:defRPr/>
            </a:lvl1pPr>
          </a:lstStyle>
          <a:p>
            <a:pPr>
              <a:defRPr/>
            </a:pPr>
            <a:fld id="{28A7546B-6B02-4F91-94F5-DAE8ED97A7C9}"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48342521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ar-SA" noProof="0" smtClean="0"/>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6"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7" name="Rectangle 13"/>
          <p:cNvSpPr>
            <a:spLocks noGrp="1" noChangeArrowheads="1"/>
          </p:cNvSpPr>
          <p:nvPr>
            <p:ph type="sldNum" sz="quarter" idx="12"/>
          </p:nvPr>
        </p:nvSpPr>
        <p:spPr>
          <a:ln/>
        </p:spPr>
        <p:txBody>
          <a:bodyPr/>
          <a:lstStyle>
            <a:lvl1pPr>
              <a:defRPr/>
            </a:lvl1pPr>
          </a:lstStyle>
          <a:p>
            <a:pPr>
              <a:defRPr/>
            </a:pPr>
            <a:fld id="{05B764C1-641E-40B6-96DD-873C24A3BE50}"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29553519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6" name="Rectangle 13"/>
          <p:cNvSpPr>
            <a:spLocks noGrp="1" noChangeArrowheads="1"/>
          </p:cNvSpPr>
          <p:nvPr>
            <p:ph type="sldNum" sz="quarter" idx="12"/>
          </p:nvPr>
        </p:nvSpPr>
        <p:spPr>
          <a:ln/>
        </p:spPr>
        <p:txBody>
          <a:bodyPr/>
          <a:lstStyle>
            <a:lvl1pPr>
              <a:defRPr/>
            </a:lvl1pPr>
          </a:lstStyle>
          <a:p>
            <a:pPr>
              <a:defRPr/>
            </a:pPr>
            <a:fld id="{23A8914A-7F13-4D8A-8E2D-945861421A9B}"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60064860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705600" y="762000"/>
            <a:ext cx="1981200" cy="532447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762000" y="762000"/>
            <a:ext cx="5791200" cy="532447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6" name="Rectangle 13"/>
          <p:cNvSpPr>
            <a:spLocks noGrp="1" noChangeArrowheads="1"/>
          </p:cNvSpPr>
          <p:nvPr>
            <p:ph type="sldNum" sz="quarter" idx="12"/>
          </p:nvPr>
        </p:nvSpPr>
        <p:spPr>
          <a:ln/>
        </p:spPr>
        <p:txBody>
          <a:bodyPr/>
          <a:lstStyle>
            <a:lvl1pPr>
              <a:defRPr/>
            </a:lvl1pPr>
          </a:lstStyle>
          <a:p>
            <a:pPr>
              <a:defRPr/>
            </a:pPr>
            <a:fld id="{D77615EE-5504-4A84-B49E-CE1C27DBDEF9}"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8193859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9"/>
          <p:cNvSpPr>
            <a:spLocks noGrp="1"/>
          </p:cNvSpPr>
          <p:nvPr>
            <p:ph type="dt" sz="half" idx="10"/>
          </p:nvPr>
        </p:nvSpPr>
        <p:spPr/>
        <p:txBody>
          <a:bodyPr/>
          <a:lstStyle>
            <a:lvl1pPr rtl="1">
              <a:defRPr/>
            </a:lvl1pPr>
          </a:lstStyle>
          <a:p>
            <a:pPr>
              <a:defRPr/>
            </a:pPr>
            <a:fld id="{1694EDBB-2130-4FB7-A324-46D98473382F}" type="datetimeFigureOut">
              <a:rPr lang="en-US"/>
              <a:pPr>
                <a:defRPr/>
              </a:pPr>
              <a:t>10/17/2016</a:t>
            </a:fld>
            <a:endParaRPr lang="en-US"/>
          </a:p>
        </p:txBody>
      </p:sp>
      <p:sp>
        <p:nvSpPr>
          <p:cNvPr id="8" name="Footer Placeholder 21"/>
          <p:cNvSpPr>
            <a:spLocks noGrp="1"/>
          </p:cNvSpPr>
          <p:nvPr>
            <p:ph type="ftr" sz="quarter" idx="11"/>
          </p:nvPr>
        </p:nvSpPr>
        <p:spPr/>
        <p:txBody>
          <a:bodyPr/>
          <a:lstStyle>
            <a:lvl1pPr rtl="1">
              <a:defRPr/>
            </a:lvl1pPr>
          </a:lstStyle>
          <a:p>
            <a:pPr>
              <a:defRPr/>
            </a:pPr>
            <a:endParaRPr lang="en-US"/>
          </a:p>
        </p:txBody>
      </p:sp>
      <p:sp>
        <p:nvSpPr>
          <p:cNvPr id="9" name="Slide Number Placeholder 17"/>
          <p:cNvSpPr>
            <a:spLocks noGrp="1"/>
          </p:cNvSpPr>
          <p:nvPr>
            <p:ph type="sldNum" sz="quarter" idx="12"/>
          </p:nvPr>
        </p:nvSpPr>
        <p:spPr/>
        <p:txBody>
          <a:bodyPr/>
          <a:lstStyle>
            <a:lvl1pPr rtl="1">
              <a:defRPr/>
            </a:lvl1pPr>
          </a:lstStyle>
          <a:p>
            <a:pPr>
              <a:defRPr/>
            </a:pPr>
            <a:fld id="{47F28272-57BD-4D4D-A655-52E8D488526A}" type="slidenum">
              <a:rPr lang="en-US"/>
              <a:pPr>
                <a:defRPr/>
              </a:pPr>
              <a:t>‹#›</a:t>
            </a:fld>
            <a:endParaRPr lang="en-US"/>
          </a:p>
        </p:txBody>
      </p:sp>
    </p:spTree>
    <p:extLst>
      <p:ext uri="{BB962C8B-B14F-4D97-AF65-F5344CB8AC3E}">
        <p14:creationId xmlns:p14="http://schemas.microsoft.com/office/powerpoint/2010/main" val="155220934"/>
      </p:ext>
    </p:extLst>
  </p:cSld>
  <p:clrMapOvr>
    <a:masterClrMapping/>
  </p:clrMapOvr>
  <p:transition>
    <p:wedg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objOnly" preserve="1">
  <p:cSld name="محتوى">
    <p:spTree>
      <p:nvGrpSpPr>
        <p:cNvPr id="1" name=""/>
        <p:cNvGrpSpPr/>
        <p:nvPr/>
      </p:nvGrpSpPr>
      <p:grpSpPr>
        <a:xfrm>
          <a:off x="0" y="0"/>
          <a:ext cx="0" cy="0"/>
          <a:chOff x="0" y="0"/>
          <a:chExt cx="0" cy="0"/>
        </a:xfrm>
      </p:grpSpPr>
      <p:sp>
        <p:nvSpPr>
          <p:cNvPr id="2" name="عنصر نائب للمحتوى 1"/>
          <p:cNvSpPr>
            <a:spLocks noGrp="1"/>
          </p:cNvSpPr>
          <p:nvPr>
            <p:ph/>
          </p:nvPr>
        </p:nvSpPr>
        <p:spPr>
          <a:xfrm>
            <a:off x="762000" y="762000"/>
            <a:ext cx="7924800" cy="5324475"/>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3"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4"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5" name="Rectangle 13"/>
          <p:cNvSpPr>
            <a:spLocks noGrp="1" noChangeArrowheads="1"/>
          </p:cNvSpPr>
          <p:nvPr>
            <p:ph type="sldNum" sz="quarter" idx="12"/>
          </p:nvPr>
        </p:nvSpPr>
        <p:spPr>
          <a:ln/>
        </p:spPr>
        <p:txBody>
          <a:bodyPr/>
          <a:lstStyle>
            <a:lvl1pPr>
              <a:defRPr/>
            </a:lvl1pPr>
          </a:lstStyle>
          <a:p>
            <a:pPr>
              <a:defRPr/>
            </a:pPr>
            <a:fld id="{7B731C34-FEEC-4166-BCB2-04DA5BA7A180}"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36678223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xAndTwoObj" preserve="1">
  <p:cSld name="عنوان، ونص، واثنان من المحتوى">
    <p:spTree>
      <p:nvGrpSpPr>
        <p:cNvPr id="1" name=""/>
        <p:cNvGrpSpPr/>
        <p:nvPr/>
      </p:nvGrpSpPr>
      <p:grpSpPr>
        <a:xfrm>
          <a:off x="0" y="0"/>
          <a:ext cx="0" cy="0"/>
          <a:chOff x="0" y="0"/>
          <a:chExt cx="0" cy="0"/>
        </a:xfrm>
      </p:grpSpPr>
      <p:sp>
        <p:nvSpPr>
          <p:cNvPr id="2" name="عنوان 1"/>
          <p:cNvSpPr>
            <a:spLocks noGrp="1"/>
          </p:cNvSpPr>
          <p:nvPr>
            <p:ph type="title"/>
          </p:nvPr>
        </p:nvSpPr>
        <p:spPr>
          <a:xfrm>
            <a:off x="762000" y="762000"/>
            <a:ext cx="7924800" cy="1143000"/>
          </a:xfrm>
        </p:spPr>
        <p:txBody>
          <a:bodyPr/>
          <a:lstStyle/>
          <a:p>
            <a:r>
              <a:rPr lang="ar-SA" smtClean="0"/>
              <a:t>انقر لتحرير نمط العنوان الرئيسي</a:t>
            </a:r>
            <a:endParaRPr lang="ar-SA"/>
          </a:p>
        </p:txBody>
      </p:sp>
      <p:sp>
        <p:nvSpPr>
          <p:cNvPr id="3" name="عنصر نائب للنص 2"/>
          <p:cNvSpPr>
            <a:spLocks noGrp="1"/>
          </p:cNvSpPr>
          <p:nvPr>
            <p:ph type="body" sz="half" idx="1"/>
          </p:nvPr>
        </p:nvSpPr>
        <p:spPr>
          <a:xfrm>
            <a:off x="838200" y="2362200"/>
            <a:ext cx="3770313" cy="3724275"/>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quarter" idx="2"/>
          </p:nvPr>
        </p:nvSpPr>
        <p:spPr>
          <a:xfrm>
            <a:off x="4760913" y="2362200"/>
            <a:ext cx="3770312" cy="1785938"/>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محتوى 4"/>
          <p:cNvSpPr>
            <a:spLocks noGrp="1"/>
          </p:cNvSpPr>
          <p:nvPr>
            <p:ph sz="quarter" idx="3"/>
          </p:nvPr>
        </p:nvSpPr>
        <p:spPr>
          <a:xfrm>
            <a:off x="4760913" y="4300538"/>
            <a:ext cx="3770312" cy="1785937"/>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7"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8" name="Rectangle 13"/>
          <p:cNvSpPr>
            <a:spLocks noGrp="1" noChangeArrowheads="1"/>
          </p:cNvSpPr>
          <p:nvPr>
            <p:ph type="sldNum" sz="quarter" idx="12"/>
          </p:nvPr>
        </p:nvSpPr>
        <p:spPr>
          <a:ln/>
        </p:spPr>
        <p:txBody>
          <a:bodyPr/>
          <a:lstStyle>
            <a:lvl1pPr>
              <a:defRPr/>
            </a:lvl1pPr>
          </a:lstStyle>
          <a:p>
            <a:pPr>
              <a:defRPr/>
            </a:pPr>
            <a:fld id="{8A0DF379-2DA3-4A06-B2AB-D39DCF4C7F62}"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18633350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title" preserve="1">
  <p:cSld name="شريحة عنوان">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5867400" cy="6858000"/>
            <a:chOff x="0" y="0"/>
            <a:chExt cx="3696" cy="4320"/>
          </a:xfrm>
        </p:grpSpPr>
        <p:sp>
          <p:nvSpPr>
            <p:cNvPr id="5" name="Rectangle 3"/>
            <p:cNvSpPr>
              <a:spLocks noChangeArrowheads="1"/>
            </p:cNvSpPr>
            <p:nvPr/>
          </p:nvSpPr>
          <p:spPr bwMode="auto">
            <a:xfrm>
              <a:off x="0" y="0"/>
              <a:ext cx="2880" cy="432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kumimoji="1" lang="en-US" sz="2400">
                <a:solidFill>
                  <a:srgbClr val="003366"/>
                </a:solidFill>
                <a:latin typeface="Times New Roman" pitchFamily="18" charset="0"/>
              </a:endParaRPr>
            </a:p>
          </p:txBody>
        </p:sp>
        <p:sp>
          <p:nvSpPr>
            <p:cNvPr id="6" name="AutoShape 4"/>
            <p:cNvSpPr>
              <a:spLocks noChangeArrowheads="1"/>
            </p:cNvSpPr>
            <p:nvPr/>
          </p:nvSpPr>
          <p:spPr bwMode="white">
            <a:xfrm>
              <a:off x="432" y="624"/>
              <a:ext cx="3264" cy="1200"/>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kumimoji="1" lang="en-US" sz="2400">
                <a:solidFill>
                  <a:srgbClr val="003366"/>
                </a:solidFill>
                <a:latin typeface="Times New Roman" pitchFamily="18" charset="0"/>
              </a:endParaRPr>
            </a:p>
          </p:txBody>
        </p:sp>
      </p:grpSp>
      <p:grpSp>
        <p:nvGrpSpPr>
          <p:cNvPr id="7" name="Group 5"/>
          <p:cNvGrpSpPr>
            <a:grpSpLocks/>
          </p:cNvGrpSpPr>
          <p:nvPr/>
        </p:nvGrpSpPr>
        <p:grpSpPr bwMode="auto">
          <a:xfrm>
            <a:off x="3632200" y="4889500"/>
            <a:ext cx="4876800" cy="319088"/>
            <a:chOff x="2288" y="3080"/>
            <a:chExt cx="3072" cy="201"/>
          </a:xfrm>
        </p:grpSpPr>
        <p:sp>
          <p:nvSpPr>
            <p:cNvPr id="8" name="AutoShape 6"/>
            <p:cNvSpPr>
              <a:spLocks noChangeArrowheads="1"/>
            </p:cNvSpPr>
            <p:nvPr/>
          </p:nvSpPr>
          <p:spPr bwMode="auto">
            <a:xfrm flipH="1">
              <a:off x="2288" y="3080"/>
              <a:ext cx="2914" cy="200"/>
            </a:xfrm>
            <a:prstGeom prst="roundRect">
              <a:avLst>
                <a:gd name="adj" fmla="val 0"/>
              </a:avLst>
            </a:prstGeom>
            <a:solidFill>
              <a:schemeClr va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rtl="1" fontAlgn="base">
                <a:spcBef>
                  <a:spcPct val="0"/>
                </a:spcBef>
                <a:spcAft>
                  <a:spcPct val="0"/>
                </a:spcAft>
              </a:pPr>
              <a:endParaRPr lang="ar-EG">
                <a:solidFill>
                  <a:srgbClr val="003366"/>
                </a:solidFill>
              </a:endParaRPr>
            </a:p>
          </p:txBody>
        </p:sp>
        <p:sp>
          <p:nvSpPr>
            <p:cNvPr id="9" name="AutoShape 7"/>
            <p:cNvSpPr>
              <a:spLocks noChangeArrowheads="1"/>
            </p:cNvSpPr>
            <p:nvPr/>
          </p:nvSpPr>
          <p:spPr bwMode="auto">
            <a:xfrm>
              <a:off x="5196" y="3080"/>
              <a:ext cx="164" cy="201"/>
            </a:xfrm>
            <a:prstGeom prst="flowChartDelay">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rtl="1" fontAlgn="base">
                <a:spcBef>
                  <a:spcPct val="0"/>
                </a:spcBef>
                <a:spcAft>
                  <a:spcPct val="0"/>
                </a:spcAft>
              </a:pPr>
              <a:endParaRPr lang="ar-EG">
                <a:solidFill>
                  <a:srgbClr val="003366"/>
                </a:solidFill>
              </a:endParaRPr>
            </a:p>
          </p:txBody>
        </p:sp>
      </p:grpSp>
      <p:sp>
        <p:nvSpPr>
          <p:cNvPr id="341000" name="Rectangle 8"/>
          <p:cNvSpPr>
            <a:spLocks noGrp="1" noChangeArrowheads="1"/>
          </p:cNvSpPr>
          <p:nvPr>
            <p:ph type="subTitle" idx="1"/>
          </p:nvPr>
        </p:nvSpPr>
        <p:spPr>
          <a:xfrm>
            <a:off x="4673600" y="2927350"/>
            <a:ext cx="4013200" cy="1822450"/>
          </a:xfrm>
        </p:spPr>
        <p:txBody>
          <a:bodyPr anchor="b"/>
          <a:lstStyle>
            <a:lvl1pPr marL="0" indent="0">
              <a:buFont typeface="Wingdings" pitchFamily="2" charset="2"/>
              <a:buNone/>
              <a:defRPr>
                <a:solidFill>
                  <a:schemeClr val="tx2"/>
                </a:solidFill>
              </a:defRPr>
            </a:lvl1pPr>
          </a:lstStyle>
          <a:p>
            <a:pPr lvl="0"/>
            <a:r>
              <a:rPr lang="ar-SA" noProof="0" smtClean="0"/>
              <a:t>انقر لتحرير نمط العنوان الثانوي الرئيسي</a:t>
            </a:r>
          </a:p>
        </p:txBody>
      </p:sp>
      <p:sp>
        <p:nvSpPr>
          <p:cNvPr id="341004" name="AutoShape 12"/>
          <p:cNvSpPr>
            <a:spLocks noGrp="1" noChangeArrowheads="1"/>
          </p:cNvSpPr>
          <p:nvPr>
            <p:ph type="ctrTitle" sz="quarter"/>
          </p:nvPr>
        </p:nvSpPr>
        <p:spPr>
          <a:xfrm>
            <a:off x="685800" y="990600"/>
            <a:ext cx="8229600" cy="1905000"/>
          </a:xfrm>
          <a:prstGeom prst="roundRect">
            <a:avLst>
              <a:gd name="adj" fmla="val 50000"/>
            </a:avLst>
          </a:prstGeom>
        </p:spPr>
        <p:txBody>
          <a:bodyPr anchor="ctr"/>
          <a:lstStyle>
            <a:lvl1pPr algn="ctr">
              <a:defRPr>
                <a:solidFill>
                  <a:schemeClr val="tx1"/>
                </a:solidFill>
              </a:defRPr>
            </a:lvl1pPr>
          </a:lstStyle>
          <a:p>
            <a:pPr lvl="0"/>
            <a:r>
              <a:rPr lang="ar-SA" noProof="0" smtClean="0"/>
              <a:t>انقر لتحرير نمط العنوان الرئيسي</a:t>
            </a:r>
          </a:p>
        </p:txBody>
      </p:sp>
      <p:sp>
        <p:nvSpPr>
          <p:cNvPr id="10" name="Rectangle 9"/>
          <p:cNvSpPr>
            <a:spLocks noGrp="1" noChangeArrowheads="1"/>
          </p:cNvSpPr>
          <p:nvPr>
            <p:ph type="dt" sz="quarter" idx="10"/>
          </p:nvPr>
        </p:nvSpPr>
        <p:spPr/>
        <p:txBody>
          <a:bodyPr/>
          <a:lstStyle>
            <a:lvl1pPr>
              <a:defRPr>
                <a:solidFill>
                  <a:schemeClr val="bg1"/>
                </a:solidFill>
              </a:defRPr>
            </a:lvl1pPr>
          </a:lstStyle>
          <a:p>
            <a:pPr>
              <a:defRPr/>
            </a:pPr>
            <a:endParaRPr lang="en-US">
              <a:solidFill>
                <a:srgbClr val="FFFFFF"/>
              </a:solidFill>
            </a:endParaRPr>
          </a:p>
        </p:txBody>
      </p:sp>
      <p:sp>
        <p:nvSpPr>
          <p:cNvPr id="11" name="Rectangle 10"/>
          <p:cNvSpPr>
            <a:spLocks noGrp="1" noChangeArrowheads="1"/>
          </p:cNvSpPr>
          <p:nvPr>
            <p:ph type="ftr" sz="quarter" idx="11"/>
          </p:nvPr>
        </p:nvSpPr>
        <p:spPr/>
        <p:txBody>
          <a:bodyPr/>
          <a:lstStyle>
            <a:lvl1pPr algn="r">
              <a:defRPr/>
            </a:lvl1pPr>
          </a:lstStyle>
          <a:p>
            <a:pPr>
              <a:defRPr/>
            </a:pPr>
            <a:endParaRPr lang="en-US">
              <a:solidFill>
                <a:srgbClr val="003366"/>
              </a:solidFill>
            </a:endParaRPr>
          </a:p>
        </p:txBody>
      </p:sp>
      <p:sp>
        <p:nvSpPr>
          <p:cNvPr id="12" name="Rectangle 11"/>
          <p:cNvSpPr>
            <a:spLocks noGrp="1" noChangeArrowheads="1"/>
          </p:cNvSpPr>
          <p:nvPr>
            <p:ph type="sldNum" sz="quarter" idx="12"/>
          </p:nvPr>
        </p:nvSpPr>
        <p:spPr>
          <a:xfrm>
            <a:off x="76200" y="6248400"/>
            <a:ext cx="587375" cy="488950"/>
          </a:xfrm>
        </p:spPr>
        <p:txBody>
          <a:bodyPr anchorCtr="0"/>
          <a:lstStyle>
            <a:lvl1pPr>
              <a:defRPr/>
            </a:lvl1pPr>
          </a:lstStyle>
          <a:p>
            <a:pPr>
              <a:defRPr/>
            </a:pPr>
            <a:fld id="{EC554E0E-7C5E-4693-B600-C02941198BF3}"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99868128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6" name="Rectangle 13"/>
          <p:cNvSpPr>
            <a:spLocks noGrp="1" noChangeArrowheads="1"/>
          </p:cNvSpPr>
          <p:nvPr>
            <p:ph type="sldNum" sz="quarter" idx="12"/>
          </p:nvPr>
        </p:nvSpPr>
        <p:spPr>
          <a:ln/>
        </p:spPr>
        <p:txBody>
          <a:bodyPr/>
          <a:lstStyle>
            <a:lvl1pPr>
              <a:defRPr/>
            </a:lvl1pPr>
          </a:lstStyle>
          <a:p>
            <a:pPr>
              <a:defRPr/>
            </a:pPr>
            <a:fld id="{F6888B9A-1560-4E57-9664-E737F7E6225D}"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45343993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ar-SA" smtClean="0"/>
              <a:t>انقر لتحرير أنماط النص الرئيسي</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6" name="Rectangle 13"/>
          <p:cNvSpPr>
            <a:spLocks noGrp="1" noChangeArrowheads="1"/>
          </p:cNvSpPr>
          <p:nvPr>
            <p:ph type="sldNum" sz="quarter" idx="12"/>
          </p:nvPr>
        </p:nvSpPr>
        <p:spPr>
          <a:ln/>
        </p:spPr>
        <p:txBody>
          <a:bodyPr/>
          <a:lstStyle>
            <a:lvl1pPr>
              <a:defRPr/>
            </a:lvl1pPr>
          </a:lstStyle>
          <a:p>
            <a:pPr>
              <a:defRPr/>
            </a:pPr>
            <a:fld id="{FB195D65-1A15-4507-A3D8-5BF5156C82E0}"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1964438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838200" y="2362200"/>
            <a:ext cx="3770313" cy="3724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760913" y="2362200"/>
            <a:ext cx="3770312" cy="3724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6"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7" name="Rectangle 13"/>
          <p:cNvSpPr>
            <a:spLocks noGrp="1" noChangeArrowheads="1"/>
          </p:cNvSpPr>
          <p:nvPr>
            <p:ph type="sldNum" sz="quarter" idx="12"/>
          </p:nvPr>
        </p:nvSpPr>
        <p:spPr>
          <a:ln/>
        </p:spPr>
        <p:txBody>
          <a:bodyPr/>
          <a:lstStyle>
            <a:lvl1pPr>
              <a:defRPr/>
            </a:lvl1pPr>
          </a:lstStyle>
          <a:p>
            <a:pPr>
              <a:defRPr/>
            </a:pPr>
            <a:fld id="{562F2B87-0B3D-44BA-B778-A9FDC4C5EB22}"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4284715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1143000"/>
          </a:xfrm>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8"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9" name="Rectangle 13"/>
          <p:cNvSpPr>
            <a:spLocks noGrp="1" noChangeArrowheads="1"/>
          </p:cNvSpPr>
          <p:nvPr>
            <p:ph type="sldNum" sz="quarter" idx="12"/>
          </p:nvPr>
        </p:nvSpPr>
        <p:spPr>
          <a:ln/>
        </p:spPr>
        <p:txBody>
          <a:bodyPr/>
          <a:lstStyle>
            <a:lvl1pPr>
              <a:defRPr/>
            </a:lvl1pPr>
          </a:lstStyle>
          <a:p>
            <a:pPr>
              <a:defRPr/>
            </a:pPr>
            <a:fld id="{E6AAF762-AE87-4ACB-8F94-413B950F8F36}"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47172053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4"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5" name="Rectangle 13"/>
          <p:cNvSpPr>
            <a:spLocks noGrp="1" noChangeArrowheads="1"/>
          </p:cNvSpPr>
          <p:nvPr>
            <p:ph type="sldNum" sz="quarter" idx="12"/>
          </p:nvPr>
        </p:nvSpPr>
        <p:spPr>
          <a:ln/>
        </p:spPr>
        <p:txBody>
          <a:bodyPr/>
          <a:lstStyle>
            <a:lvl1pPr>
              <a:defRPr/>
            </a:lvl1pPr>
          </a:lstStyle>
          <a:p>
            <a:pPr>
              <a:defRPr/>
            </a:pPr>
            <a:fld id="{B5B91606-B60F-4127-A790-E85D60D10D52}"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17645440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3"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4" name="Rectangle 13"/>
          <p:cNvSpPr>
            <a:spLocks noGrp="1" noChangeArrowheads="1"/>
          </p:cNvSpPr>
          <p:nvPr>
            <p:ph type="sldNum" sz="quarter" idx="12"/>
          </p:nvPr>
        </p:nvSpPr>
        <p:spPr>
          <a:ln/>
        </p:spPr>
        <p:txBody>
          <a:bodyPr/>
          <a:lstStyle>
            <a:lvl1pPr>
              <a:defRPr/>
            </a:lvl1pPr>
          </a:lstStyle>
          <a:p>
            <a:pPr>
              <a:defRPr/>
            </a:pPr>
            <a:fld id="{93E4FD68-7BA6-4831-A129-6E7C501019B3}"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40504810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6"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7" name="Rectangle 13"/>
          <p:cNvSpPr>
            <a:spLocks noGrp="1" noChangeArrowheads="1"/>
          </p:cNvSpPr>
          <p:nvPr>
            <p:ph type="sldNum" sz="quarter" idx="12"/>
          </p:nvPr>
        </p:nvSpPr>
        <p:spPr>
          <a:ln/>
        </p:spPr>
        <p:txBody>
          <a:bodyPr/>
          <a:lstStyle>
            <a:lvl1pPr>
              <a:defRPr/>
            </a:lvl1pPr>
          </a:lstStyle>
          <a:p>
            <a:pPr>
              <a:defRPr/>
            </a:pPr>
            <a:fld id="{28A7546B-6B02-4F91-94F5-DAE8ED97A7C9}"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1768894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rtl="1">
              <a:defRPr/>
            </a:lvl1pPr>
          </a:lstStyle>
          <a:p>
            <a:pPr>
              <a:defRPr/>
            </a:pPr>
            <a:fld id="{AE9AA8B5-C36F-401B-9A2D-DEB6AA051C88}" type="datetimeFigureOut">
              <a:rPr lang="en-US"/>
              <a:pPr>
                <a:defRPr/>
              </a:pPr>
              <a:t>10/17/2016</a:t>
            </a:fld>
            <a:endParaRPr lang="en-US"/>
          </a:p>
        </p:txBody>
      </p:sp>
      <p:sp>
        <p:nvSpPr>
          <p:cNvPr id="4" name="Footer Placeholder 21"/>
          <p:cNvSpPr>
            <a:spLocks noGrp="1"/>
          </p:cNvSpPr>
          <p:nvPr>
            <p:ph type="ftr" sz="quarter" idx="11"/>
          </p:nvPr>
        </p:nvSpPr>
        <p:spPr/>
        <p:txBody>
          <a:bodyPr/>
          <a:lstStyle>
            <a:lvl1pPr rtl="1">
              <a:defRPr/>
            </a:lvl1pPr>
          </a:lstStyle>
          <a:p>
            <a:pPr>
              <a:defRPr/>
            </a:pPr>
            <a:endParaRPr lang="en-US"/>
          </a:p>
        </p:txBody>
      </p:sp>
      <p:sp>
        <p:nvSpPr>
          <p:cNvPr id="5" name="Slide Number Placeholder 17"/>
          <p:cNvSpPr>
            <a:spLocks noGrp="1"/>
          </p:cNvSpPr>
          <p:nvPr>
            <p:ph type="sldNum" sz="quarter" idx="12"/>
          </p:nvPr>
        </p:nvSpPr>
        <p:spPr/>
        <p:txBody>
          <a:bodyPr/>
          <a:lstStyle>
            <a:lvl1pPr rtl="1">
              <a:defRPr/>
            </a:lvl1pPr>
          </a:lstStyle>
          <a:p>
            <a:pPr>
              <a:defRPr/>
            </a:pPr>
            <a:fld id="{12221028-404B-4BAB-9618-23D8C7DDAABD}" type="slidenum">
              <a:rPr lang="en-US"/>
              <a:pPr>
                <a:defRPr/>
              </a:pPr>
              <a:t>‹#›</a:t>
            </a:fld>
            <a:endParaRPr lang="en-US"/>
          </a:p>
        </p:txBody>
      </p:sp>
    </p:spTree>
    <p:extLst>
      <p:ext uri="{BB962C8B-B14F-4D97-AF65-F5344CB8AC3E}">
        <p14:creationId xmlns:p14="http://schemas.microsoft.com/office/powerpoint/2010/main" val="3324561959"/>
      </p:ext>
    </p:extLst>
  </p:cSld>
  <p:clrMapOvr>
    <a:masterClrMapping/>
  </p:clrMapOvr>
  <p:transition>
    <p:wedg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ar-SA" noProof="0" smtClean="0"/>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6"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7" name="Rectangle 13"/>
          <p:cNvSpPr>
            <a:spLocks noGrp="1" noChangeArrowheads="1"/>
          </p:cNvSpPr>
          <p:nvPr>
            <p:ph type="sldNum" sz="quarter" idx="12"/>
          </p:nvPr>
        </p:nvSpPr>
        <p:spPr>
          <a:ln/>
        </p:spPr>
        <p:txBody>
          <a:bodyPr/>
          <a:lstStyle>
            <a:lvl1pPr>
              <a:defRPr/>
            </a:lvl1pPr>
          </a:lstStyle>
          <a:p>
            <a:pPr>
              <a:defRPr/>
            </a:pPr>
            <a:fld id="{05B764C1-641E-40B6-96DD-873C24A3BE50}"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57643450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6" name="Rectangle 13"/>
          <p:cNvSpPr>
            <a:spLocks noGrp="1" noChangeArrowheads="1"/>
          </p:cNvSpPr>
          <p:nvPr>
            <p:ph type="sldNum" sz="quarter" idx="12"/>
          </p:nvPr>
        </p:nvSpPr>
        <p:spPr>
          <a:ln/>
        </p:spPr>
        <p:txBody>
          <a:bodyPr/>
          <a:lstStyle>
            <a:lvl1pPr>
              <a:defRPr/>
            </a:lvl1pPr>
          </a:lstStyle>
          <a:p>
            <a:pPr>
              <a:defRPr/>
            </a:pPr>
            <a:fld id="{23A8914A-7F13-4D8A-8E2D-945861421A9B}"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409437695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705600" y="762000"/>
            <a:ext cx="1981200" cy="532447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762000" y="762000"/>
            <a:ext cx="5791200" cy="532447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6" name="Rectangle 13"/>
          <p:cNvSpPr>
            <a:spLocks noGrp="1" noChangeArrowheads="1"/>
          </p:cNvSpPr>
          <p:nvPr>
            <p:ph type="sldNum" sz="quarter" idx="12"/>
          </p:nvPr>
        </p:nvSpPr>
        <p:spPr>
          <a:ln/>
        </p:spPr>
        <p:txBody>
          <a:bodyPr/>
          <a:lstStyle>
            <a:lvl1pPr>
              <a:defRPr/>
            </a:lvl1pPr>
          </a:lstStyle>
          <a:p>
            <a:pPr>
              <a:defRPr/>
            </a:pPr>
            <a:fld id="{D77615EE-5504-4A84-B49E-CE1C27DBDEF9}"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76389393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Only" preserve="1">
  <p:cSld name="محتوى">
    <p:spTree>
      <p:nvGrpSpPr>
        <p:cNvPr id="1" name=""/>
        <p:cNvGrpSpPr/>
        <p:nvPr/>
      </p:nvGrpSpPr>
      <p:grpSpPr>
        <a:xfrm>
          <a:off x="0" y="0"/>
          <a:ext cx="0" cy="0"/>
          <a:chOff x="0" y="0"/>
          <a:chExt cx="0" cy="0"/>
        </a:xfrm>
      </p:grpSpPr>
      <p:sp>
        <p:nvSpPr>
          <p:cNvPr id="2" name="عنصر نائب للمحتوى 1"/>
          <p:cNvSpPr>
            <a:spLocks noGrp="1"/>
          </p:cNvSpPr>
          <p:nvPr>
            <p:ph/>
          </p:nvPr>
        </p:nvSpPr>
        <p:spPr>
          <a:xfrm>
            <a:off x="762000" y="762000"/>
            <a:ext cx="7924800" cy="5324475"/>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3"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4"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5" name="Rectangle 13"/>
          <p:cNvSpPr>
            <a:spLocks noGrp="1" noChangeArrowheads="1"/>
          </p:cNvSpPr>
          <p:nvPr>
            <p:ph type="sldNum" sz="quarter" idx="12"/>
          </p:nvPr>
        </p:nvSpPr>
        <p:spPr>
          <a:ln/>
        </p:spPr>
        <p:txBody>
          <a:bodyPr/>
          <a:lstStyle>
            <a:lvl1pPr>
              <a:defRPr/>
            </a:lvl1pPr>
          </a:lstStyle>
          <a:p>
            <a:pPr>
              <a:defRPr/>
            </a:pPr>
            <a:fld id="{7B731C34-FEEC-4166-BCB2-04DA5BA7A180}"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38752584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xAndTwoObj" preserve="1">
  <p:cSld name="عنوان، ونص، واثنان من المحتوى">
    <p:spTree>
      <p:nvGrpSpPr>
        <p:cNvPr id="1" name=""/>
        <p:cNvGrpSpPr/>
        <p:nvPr/>
      </p:nvGrpSpPr>
      <p:grpSpPr>
        <a:xfrm>
          <a:off x="0" y="0"/>
          <a:ext cx="0" cy="0"/>
          <a:chOff x="0" y="0"/>
          <a:chExt cx="0" cy="0"/>
        </a:xfrm>
      </p:grpSpPr>
      <p:sp>
        <p:nvSpPr>
          <p:cNvPr id="2" name="عنوان 1"/>
          <p:cNvSpPr>
            <a:spLocks noGrp="1"/>
          </p:cNvSpPr>
          <p:nvPr>
            <p:ph type="title"/>
          </p:nvPr>
        </p:nvSpPr>
        <p:spPr>
          <a:xfrm>
            <a:off x="762000" y="762000"/>
            <a:ext cx="7924800" cy="1143000"/>
          </a:xfrm>
        </p:spPr>
        <p:txBody>
          <a:bodyPr/>
          <a:lstStyle/>
          <a:p>
            <a:r>
              <a:rPr lang="ar-SA" smtClean="0"/>
              <a:t>انقر لتحرير نمط العنوان الرئيسي</a:t>
            </a:r>
            <a:endParaRPr lang="ar-SA"/>
          </a:p>
        </p:txBody>
      </p:sp>
      <p:sp>
        <p:nvSpPr>
          <p:cNvPr id="3" name="عنصر نائب للنص 2"/>
          <p:cNvSpPr>
            <a:spLocks noGrp="1"/>
          </p:cNvSpPr>
          <p:nvPr>
            <p:ph type="body" sz="half" idx="1"/>
          </p:nvPr>
        </p:nvSpPr>
        <p:spPr>
          <a:xfrm>
            <a:off x="838200" y="2362200"/>
            <a:ext cx="3770313" cy="3724275"/>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quarter" idx="2"/>
          </p:nvPr>
        </p:nvSpPr>
        <p:spPr>
          <a:xfrm>
            <a:off x="4760913" y="2362200"/>
            <a:ext cx="3770312" cy="1785938"/>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محتوى 4"/>
          <p:cNvSpPr>
            <a:spLocks noGrp="1"/>
          </p:cNvSpPr>
          <p:nvPr>
            <p:ph sz="quarter" idx="3"/>
          </p:nvPr>
        </p:nvSpPr>
        <p:spPr>
          <a:xfrm>
            <a:off x="4760913" y="4300538"/>
            <a:ext cx="3770312" cy="1785937"/>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7"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8" name="Rectangle 13"/>
          <p:cNvSpPr>
            <a:spLocks noGrp="1" noChangeArrowheads="1"/>
          </p:cNvSpPr>
          <p:nvPr>
            <p:ph type="sldNum" sz="quarter" idx="12"/>
          </p:nvPr>
        </p:nvSpPr>
        <p:spPr>
          <a:ln/>
        </p:spPr>
        <p:txBody>
          <a:bodyPr/>
          <a:lstStyle>
            <a:lvl1pPr>
              <a:defRPr/>
            </a:lvl1pPr>
          </a:lstStyle>
          <a:p>
            <a:pPr>
              <a:defRPr/>
            </a:pPr>
            <a:fld id="{8A0DF379-2DA3-4A06-B2AB-D39DCF4C7F62}"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59314249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n-US" smtClean="0"/>
              <a:t>Click to edit Master title style</a:t>
            </a:r>
            <a:endParaRPr kumimoji="0"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A96C0031-A767-4F7C-88D2-6B5B7284C923}" type="datetimeFigureOut">
              <a:rPr/>
              <a:pPr/>
              <a:t>10/17/2016</a:t>
            </a:fld>
            <a:endParaRPr/>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10972D17-7594-4B5E-8C28-6684245E07CA}" type="slidenum">
              <a:rPr/>
              <a:pPr/>
              <a:t>‹#›</a:t>
            </a:fld>
            <a:endParaRPr/>
          </a:p>
        </p:txBody>
      </p:sp>
    </p:spTree>
    <p:extLst>
      <p:ext uri="{BB962C8B-B14F-4D97-AF65-F5344CB8AC3E}">
        <p14:creationId xmlns:p14="http://schemas.microsoft.com/office/powerpoint/2010/main" val="79593688"/>
      </p:ext>
    </p:extLst>
  </p:cSld>
  <p:clrMapOvr>
    <a:overrideClrMapping bg1="lt1" tx1="dk1" bg2="lt2" tx2="dk2" accent1="accent1" accent2="accent2" accent3="accent3" accent4="accent4" accent5="accent5" accent6="accent6" hlink="hlink" folHlink="folHlink"/>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96C0031-A767-4F7C-88D2-6B5B7284C923}" type="datetimeFigureOut">
              <a:rPr lang="en-US" smtClean="0">
                <a:solidFill>
                  <a:srgbClr val="B13F9A"/>
                </a:solidFill>
              </a:rPr>
              <a:pPr/>
              <a:t>10/17/2016</a:t>
            </a:fld>
            <a:endParaRPr lang="en-US">
              <a:solidFill>
                <a:srgbClr val="B13F9A"/>
              </a:solidFill>
            </a:endParaRPr>
          </a:p>
        </p:txBody>
      </p:sp>
      <p:sp>
        <p:nvSpPr>
          <p:cNvPr id="5" name="Footer Placeholder 4"/>
          <p:cNvSpPr>
            <a:spLocks noGrp="1"/>
          </p:cNvSpPr>
          <p:nvPr>
            <p:ph type="ftr" sz="quarter" idx="11"/>
          </p:nvPr>
        </p:nvSpPr>
        <p:spPr/>
        <p:txBody>
          <a:bodyPr/>
          <a:lstStyle>
            <a:extLst/>
          </a:lstStyle>
          <a:p>
            <a:endParaRPr lang="en-US">
              <a:solidFill>
                <a:srgbClr val="B13F9A"/>
              </a:solidFill>
            </a:endParaRPr>
          </a:p>
        </p:txBody>
      </p:sp>
      <p:sp>
        <p:nvSpPr>
          <p:cNvPr id="6" name="Slide Number Placeholder 5"/>
          <p:cNvSpPr>
            <a:spLocks noGrp="1"/>
          </p:cNvSpPr>
          <p:nvPr>
            <p:ph type="sldNum" sz="quarter" idx="12"/>
          </p:nvPr>
        </p:nvSpPr>
        <p:spPr/>
        <p:txBody>
          <a:bodyPr/>
          <a:lstStyle>
            <a:extLst/>
          </a:lstStyle>
          <a:p>
            <a:fld id="{10972D17-7594-4B5E-8C28-6684245E07CA}" type="slidenum">
              <a:rPr lang="en-US" smtClean="0">
                <a:solidFill>
                  <a:srgbClr val="B13F9A"/>
                </a:solidFill>
              </a:rPr>
              <a:pPr/>
              <a:t>‹#›</a:t>
            </a:fld>
            <a:endParaRPr lang="en-US">
              <a:solidFill>
                <a:srgbClr val="B13F9A"/>
              </a:solidFill>
            </a:endParaRPr>
          </a:p>
        </p:txBody>
      </p:sp>
    </p:spTree>
    <p:extLst>
      <p:ext uri="{BB962C8B-B14F-4D97-AF65-F5344CB8AC3E}">
        <p14:creationId xmlns:p14="http://schemas.microsoft.com/office/powerpoint/2010/main" val="101660684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A96C0031-A767-4F7C-88D2-6B5B7284C923}" type="datetimeFigureOut">
              <a:rPr lang="en-US" smtClean="0">
                <a:solidFill>
                  <a:srgbClr val="B13F9A"/>
                </a:solidFill>
              </a:rPr>
              <a:pPr/>
              <a:t>10/17/2016</a:t>
            </a:fld>
            <a:endParaRPr lang="en-US">
              <a:solidFill>
                <a:srgbClr val="B13F9A"/>
              </a:solidFill>
            </a:endParaRPr>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en-US">
              <a:solidFill>
                <a:srgbClr val="B13F9A"/>
              </a:solidFill>
            </a:endParaRPr>
          </a:p>
        </p:txBody>
      </p:sp>
      <p:sp>
        <p:nvSpPr>
          <p:cNvPr id="6" name="Slide Number Placeholder 5"/>
          <p:cNvSpPr>
            <a:spLocks noGrp="1"/>
          </p:cNvSpPr>
          <p:nvPr>
            <p:ph type="sldNum" sz="quarter" idx="12"/>
          </p:nvPr>
        </p:nvSpPr>
        <p:spPr>
          <a:xfrm>
            <a:off x="6733952" y="6555112"/>
            <a:ext cx="588336" cy="228600"/>
          </a:xfrm>
        </p:spPr>
        <p:txBody>
          <a:bodyPr/>
          <a:lstStyle>
            <a:extLst/>
          </a:lstStyle>
          <a:p>
            <a:fld id="{10972D17-7594-4B5E-8C28-6684245E07CA}" type="slidenum">
              <a:rPr lang="en-US" smtClean="0">
                <a:solidFill>
                  <a:srgbClr val="B13F9A"/>
                </a:solidFill>
              </a:rPr>
              <a:pPr/>
              <a:t>‹#›</a:t>
            </a:fld>
            <a:endParaRPr lang="en-US">
              <a:solidFill>
                <a:srgbClr val="B13F9A"/>
              </a:solidFill>
            </a:endParaRPr>
          </a:p>
        </p:txBody>
      </p:sp>
    </p:spTree>
    <p:extLst>
      <p:ext uri="{BB962C8B-B14F-4D97-AF65-F5344CB8AC3E}">
        <p14:creationId xmlns:p14="http://schemas.microsoft.com/office/powerpoint/2010/main" val="3302331671"/>
      </p:ext>
    </p:extLst>
  </p:cSld>
  <p:clrMapOvr>
    <a:overrideClrMapping bg1="lt1" tx1="dk1" bg2="lt2" tx2="dk2" accent1="accent1" accent2="accent2" accent3="accent3" accent4="accent4" accent5="accent5" accent6="accent6" hlink="hlink" folHlink="folHlink"/>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96C0031-A767-4F7C-88D2-6B5B7284C923}" type="datetimeFigureOut">
              <a:rPr lang="en-US" smtClean="0">
                <a:solidFill>
                  <a:srgbClr val="B13F9A"/>
                </a:solidFill>
              </a:rPr>
              <a:pPr/>
              <a:t>10/17/2016</a:t>
            </a:fld>
            <a:endParaRPr lang="en-US">
              <a:solidFill>
                <a:srgbClr val="B13F9A"/>
              </a:solidFill>
            </a:endParaRPr>
          </a:p>
        </p:txBody>
      </p:sp>
      <p:sp>
        <p:nvSpPr>
          <p:cNvPr id="6" name="Footer Placeholder 5"/>
          <p:cNvSpPr>
            <a:spLocks noGrp="1"/>
          </p:cNvSpPr>
          <p:nvPr>
            <p:ph type="ftr" sz="quarter" idx="11"/>
          </p:nvPr>
        </p:nvSpPr>
        <p:spPr/>
        <p:txBody>
          <a:bodyPr/>
          <a:lstStyle>
            <a:extLst/>
          </a:lstStyle>
          <a:p>
            <a:endParaRPr lang="en-US">
              <a:solidFill>
                <a:srgbClr val="B13F9A"/>
              </a:solidFill>
            </a:endParaRPr>
          </a:p>
        </p:txBody>
      </p:sp>
      <p:sp>
        <p:nvSpPr>
          <p:cNvPr id="7" name="Slide Number Placeholder 6"/>
          <p:cNvSpPr>
            <a:spLocks noGrp="1"/>
          </p:cNvSpPr>
          <p:nvPr>
            <p:ph type="sldNum" sz="quarter" idx="12"/>
          </p:nvPr>
        </p:nvSpPr>
        <p:spPr/>
        <p:txBody>
          <a:bodyPr/>
          <a:lstStyle>
            <a:extLst/>
          </a:lstStyle>
          <a:p>
            <a:fld id="{10972D17-7594-4B5E-8C28-6684245E07CA}" type="slidenum">
              <a:rPr lang="en-US" smtClean="0">
                <a:solidFill>
                  <a:srgbClr val="B13F9A"/>
                </a:solidFill>
              </a:rPr>
              <a:pPr/>
              <a:t>‹#›</a:t>
            </a:fld>
            <a:endParaRPr lang="en-US">
              <a:solidFill>
                <a:srgbClr val="B13F9A"/>
              </a:solidFill>
            </a:endParaRPr>
          </a:p>
        </p:txBody>
      </p:sp>
    </p:spTree>
    <p:extLst>
      <p:ext uri="{BB962C8B-B14F-4D97-AF65-F5344CB8AC3E}">
        <p14:creationId xmlns:p14="http://schemas.microsoft.com/office/powerpoint/2010/main" val="327093097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A96C0031-A767-4F7C-88D2-6B5B7284C923}" type="datetimeFigureOut">
              <a:rPr lang="en-US" smtClean="0">
                <a:solidFill>
                  <a:srgbClr val="B13F9A"/>
                </a:solidFill>
              </a:rPr>
              <a:pPr/>
              <a:t>10/17/2016</a:t>
            </a:fld>
            <a:endParaRPr lang="en-US">
              <a:solidFill>
                <a:srgbClr val="B13F9A"/>
              </a:solidFill>
            </a:endParaRPr>
          </a:p>
        </p:txBody>
      </p:sp>
      <p:sp>
        <p:nvSpPr>
          <p:cNvPr id="8" name="Footer Placeholder 7"/>
          <p:cNvSpPr>
            <a:spLocks noGrp="1"/>
          </p:cNvSpPr>
          <p:nvPr>
            <p:ph type="ftr" sz="quarter" idx="11"/>
          </p:nvPr>
        </p:nvSpPr>
        <p:spPr/>
        <p:txBody>
          <a:bodyPr/>
          <a:lstStyle>
            <a:extLst/>
          </a:lstStyle>
          <a:p>
            <a:endParaRPr lang="en-US">
              <a:solidFill>
                <a:srgbClr val="B13F9A"/>
              </a:solidFill>
            </a:endParaRPr>
          </a:p>
        </p:txBody>
      </p:sp>
      <p:sp>
        <p:nvSpPr>
          <p:cNvPr id="9" name="Slide Number Placeholder 8"/>
          <p:cNvSpPr>
            <a:spLocks noGrp="1"/>
          </p:cNvSpPr>
          <p:nvPr>
            <p:ph type="sldNum" sz="quarter" idx="12"/>
          </p:nvPr>
        </p:nvSpPr>
        <p:spPr/>
        <p:txBody>
          <a:bodyPr/>
          <a:lstStyle>
            <a:extLst/>
          </a:lstStyle>
          <a:p>
            <a:fld id="{10972D17-7594-4B5E-8C28-6684245E07CA}" type="slidenum">
              <a:rPr lang="en-US" smtClean="0">
                <a:solidFill>
                  <a:srgbClr val="B13F9A"/>
                </a:solidFill>
              </a:rPr>
              <a:pPr/>
              <a:t>‹#›</a:t>
            </a:fld>
            <a:endParaRPr lang="en-US">
              <a:solidFill>
                <a:srgbClr val="B13F9A"/>
              </a:solidFill>
            </a:endParaRPr>
          </a:p>
        </p:txBody>
      </p:sp>
    </p:spTree>
    <p:extLst>
      <p:ext uri="{BB962C8B-B14F-4D97-AF65-F5344CB8AC3E}">
        <p14:creationId xmlns:p14="http://schemas.microsoft.com/office/powerpoint/2010/main" val="24726975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rtl="1">
              <a:defRPr/>
            </a:lvl1pPr>
          </a:lstStyle>
          <a:p>
            <a:pPr>
              <a:defRPr/>
            </a:pPr>
            <a:fld id="{46852E50-963B-486D-ADFC-69A35908E7EB}" type="datetimeFigureOut">
              <a:rPr lang="en-US"/>
              <a:pPr>
                <a:defRPr/>
              </a:pPr>
              <a:t>10/17/2016</a:t>
            </a:fld>
            <a:endParaRPr lang="en-US"/>
          </a:p>
        </p:txBody>
      </p:sp>
      <p:sp>
        <p:nvSpPr>
          <p:cNvPr id="3" name="Footer Placeholder 21"/>
          <p:cNvSpPr>
            <a:spLocks noGrp="1"/>
          </p:cNvSpPr>
          <p:nvPr>
            <p:ph type="ftr" sz="quarter" idx="11"/>
          </p:nvPr>
        </p:nvSpPr>
        <p:spPr/>
        <p:txBody>
          <a:bodyPr/>
          <a:lstStyle>
            <a:lvl1pPr rtl="1">
              <a:defRPr/>
            </a:lvl1pPr>
          </a:lstStyle>
          <a:p>
            <a:pPr>
              <a:defRPr/>
            </a:pPr>
            <a:endParaRPr lang="en-US"/>
          </a:p>
        </p:txBody>
      </p:sp>
      <p:sp>
        <p:nvSpPr>
          <p:cNvPr id="4" name="Slide Number Placeholder 17"/>
          <p:cNvSpPr>
            <a:spLocks noGrp="1"/>
          </p:cNvSpPr>
          <p:nvPr>
            <p:ph type="sldNum" sz="quarter" idx="12"/>
          </p:nvPr>
        </p:nvSpPr>
        <p:spPr/>
        <p:txBody>
          <a:bodyPr/>
          <a:lstStyle>
            <a:lvl1pPr rtl="1">
              <a:defRPr/>
            </a:lvl1pPr>
          </a:lstStyle>
          <a:p>
            <a:pPr>
              <a:defRPr/>
            </a:pPr>
            <a:fld id="{05992D50-352B-4CAF-BAF2-FDAA226F3CB8}" type="slidenum">
              <a:rPr lang="en-US"/>
              <a:pPr>
                <a:defRPr/>
              </a:pPr>
              <a:t>‹#›</a:t>
            </a:fld>
            <a:endParaRPr lang="en-US"/>
          </a:p>
        </p:txBody>
      </p:sp>
    </p:spTree>
    <p:extLst>
      <p:ext uri="{BB962C8B-B14F-4D97-AF65-F5344CB8AC3E}">
        <p14:creationId xmlns:p14="http://schemas.microsoft.com/office/powerpoint/2010/main" val="1369115431"/>
      </p:ext>
    </p:extLst>
  </p:cSld>
  <p:clrMapOvr>
    <a:masterClrMapping/>
  </p:clrMapOvr>
  <p:transition>
    <p:wedg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A96C0031-A767-4F7C-88D2-6B5B7284C923}" type="datetimeFigureOut">
              <a:rPr lang="en-US" smtClean="0">
                <a:solidFill>
                  <a:srgbClr val="B13F9A"/>
                </a:solidFill>
              </a:rPr>
              <a:pPr/>
              <a:t>10/17/2016</a:t>
            </a:fld>
            <a:endParaRPr lang="en-US">
              <a:solidFill>
                <a:srgbClr val="B13F9A"/>
              </a:solidFill>
            </a:endParaRPr>
          </a:p>
        </p:txBody>
      </p:sp>
      <p:sp>
        <p:nvSpPr>
          <p:cNvPr id="4" name="Footer Placeholder 3"/>
          <p:cNvSpPr>
            <a:spLocks noGrp="1"/>
          </p:cNvSpPr>
          <p:nvPr>
            <p:ph type="ftr" sz="quarter" idx="11"/>
          </p:nvPr>
        </p:nvSpPr>
        <p:spPr/>
        <p:txBody>
          <a:bodyPr/>
          <a:lstStyle>
            <a:extLst/>
          </a:lstStyle>
          <a:p>
            <a:endParaRPr lang="en-US">
              <a:solidFill>
                <a:srgbClr val="B13F9A"/>
              </a:solidFill>
            </a:endParaRPr>
          </a:p>
        </p:txBody>
      </p:sp>
      <p:sp>
        <p:nvSpPr>
          <p:cNvPr id="5" name="Slide Number Placeholder 4"/>
          <p:cNvSpPr>
            <a:spLocks noGrp="1"/>
          </p:cNvSpPr>
          <p:nvPr>
            <p:ph type="sldNum" sz="quarter" idx="12"/>
          </p:nvPr>
        </p:nvSpPr>
        <p:spPr/>
        <p:txBody>
          <a:bodyPr/>
          <a:lstStyle>
            <a:extLst/>
          </a:lstStyle>
          <a:p>
            <a:fld id="{10972D17-7594-4B5E-8C28-6684245E07CA}" type="slidenum">
              <a:rPr lang="en-US" smtClean="0">
                <a:solidFill>
                  <a:srgbClr val="B13F9A"/>
                </a:solidFill>
              </a:rPr>
              <a:pPr/>
              <a:t>‹#›</a:t>
            </a:fld>
            <a:endParaRPr lang="en-US">
              <a:solidFill>
                <a:srgbClr val="B13F9A"/>
              </a:solidFill>
            </a:endParaRPr>
          </a:p>
        </p:txBody>
      </p:sp>
    </p:spTree>
    <p:extLst>
      <p:ext uri="{BB962C8B-B14F-4D97-AF65-F5344CB8AC3E}">
        <p14:creationId xmlns:p14="http://schemas.microsoft.com/office/powerpoint/2010/main" val="174680417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fld id="{A96C0031-A767-4F7C-88D2-6B5B7284C923}" type="datetimeFigureOut">
              <a:rPr lang="en-US" smtClean="0">
                <a:solidFill>
                  <a:srgbClr val="B13F9A"/>
                </a:solidFill>
              </a:rPr>
              <a:pPr/>
              <a:t>10/17/2016</a:t>
            </a:fld>
            <a:endParaRPr lang="en-US">
              <a:solidFill>
                <a:srgbClr val="B13F9A"/>
              </a:solidFill>
            </a:endParaRPr>
          </a:p>
        </p:txBody>
      </p:sp>
      <p:sp>
        <p:nvSpPr>
          <p:cNvPr id="3" name="Footer Placeholder 2"/>
          <p:cNvSpPr>
            <a:spLocks noGrp="1"/>
          </p:cNvSpPr>
          <p:nvPr>
            <p:ph type="ftr" sz="quarter" idx="11"/>
          </p:nvPr>
        </p:nvSpPr>
        <p:spPr/>
        <p:txBody>
          <a:bodyPr/>
          <a:lstStyle>
            <a:lvl1pPr>
              <a:defRPr>
                <a:solidFill>
                  <a:schemeClr val="tx2"/>
                </a:solidFill>
              </a:defRPr>
            </a:lvl1pPr>
            <a:extLst/>
          </a:lstStyle>
          <a:p>
            <a:endParaRPr lang="en-US">
              <a:solidFill>
                <a:srgbClr val="B13F9A"/>
              </a:solidFill>
            </a:endParaRPr>
          </a:p>
        </p:txBody>
      </p:sp>
      <p:sp>
        <p:nvSpPr>
          <p:cNvPr id="4" name="Slide Number Placeholder 3"/>
          <p:cNvSpPr>
            <a:spLocks noGrp="1"/>
          </p:cNvSpPr>
          <p:nvPr>
            <p:ph type="sldNum" sz="quarter" idx="12"/>
          </p:nvPr>
        </p:nvSpPr>
        <p:spPr/>
        <p:txBody>
          <a:bodyPr/>
          <a:lstStyle>
            <a:extLst/>
          </a:lstStyle>
          <a:p>
            <a:fld id="{10972D17-7594-4B5E-8C28-6684245E07CA}" type="slidenum">
              <a:rPr lang="en-US" smtClean="0">
                <a:solidFill>
                  <a:srgbClr val="B13F9A"/>
                </a:solidFill>
              </a:rPr>
              <a:pPr/>
              <a:t>‹#›</a:t>
            </a:fld>
            <a:endParaRPr lang="en-US">
              <a:solidFill>
                <a:srgbClr val="B13F9A"/>
              </a:solidFill>
            </a:endParaRPr>
          </a:p>
        </p:txBody>
      </p:sp>
    </p:spTree>
    <p:extLst>
      <p:ext uri="{BB962C8B-B14F-4D97-AF65-F5344CB8AC3E}">
        <p14:creationId xmlns:p14="http://schemas.microsoft.com/office/powerpoint/2010/main" val="409850689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96C0031-A767-4F7C-88D2-6B5B7284C923}" type="datetimeFigureOut">
              <a:rPr lang="en-US" smtClean="0">
                <a:solidFill>
                  <a:srgbClr val="B13F9A"/>
                </a:solidFill>
              </a:rPr>
              <a:pPr/>
              <a:t>10/17/2016</a:t>
            </a:fld>
            <a:endParaRPr lang="en-US">
              <a:solidFill>
                <a:srgbClr val="B13F9A"/>
              </a:solidFill>
            </a:endParaRPr>
          </a:p>
        </p:txBody>
      </p:sp>
      <p:sp>
        <p:nvSpPr>
          <p:cNvPr id="6" name="Footer Placeholder 5"/>
          <p:cNvSpPr>
            <a:spLocks noGrp="1"/>
          </p:cNvSpPr>
          <p:nvPr>
            <p:ph type="ftr" sz="quarter" idx="11"/>
          </p:nvPr>
        </p:nvSpPr>
        <p:spPr/>
        <p:txBody>
          <a:bodyPr/>
          <a:lstStyle>
            <a:extLst/>
          </a:lstStyle>
          <a:p>
            <a:endParaRPr lang="en-US">
              <a:solidFill>
                <a:srgbClr val="B13F9A"/>
              </a:solidFill>
            </a:endParaRPr>
          </a:p>
        </p:txBody>
      </p:sp>
      <p:sp>
        <p:nvSpPr>
          <p:cNvPr id="7" name="Slide Number Placeholder 6"/>
          <p:cNvSpPr>
            <a:spLocks noGrp="1"/>
          </p:cNvSpPr>
          <p:nvPr>
            <p:ph type="sldNum" sz="quarter" idx="12"/>
          </p:nvPr>
        </p:nvSpPr>
        <p:spPr/>
        <p:txBody>
          <a:bodyPr/>
          <a:lstStyle>
            <a:extLst/>
          </a:lstStyle>
          <a:p>
            <a:fld id="{10972D17-7594-4B5E-8C28-6684245E07CA}" type="slidenum">
              <a:rPr lang="en-US" smtClean="0">
                <a:solidFill>
                  <a:srgbClr val="B13F9A"/>
                </a:solidFill>
              </a:rPr>
              <a:pPr/>
              <a:t>‹#›</a:t>
            </a:fld>
            <a:endParaRPr lang="en-US">
              <a:solidFill>
                <a:srgbClr val="B13F9A"/>
              </a:solidFill>
            </a:endParaRPr>
          </a:p>
        </p:txBody>
      </p:sp>
    </p:spTree>
    <p:extLst>
      <p:ext uri="{BB962C8B-B14F-4D97-AF65-F5344CB8AC3E}">
        <p14:creationId xmlns:p14="http://schemas.microsoft.com/office/powerpoint/2010/main" val="312049053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a:endParaRPr lang="en-US">
              <a:solidFill>
                <a:prstClr val="white"/>
              </a:solidFill>
            </a:endParaRPr>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a:endParaRPr lang="en-US">
              <a:solidFill>
                <a:prstClr val="white"/>
              </a:solidFill>
            </a:endParaRPr>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smtClean="0"/>
              <a:t>Click to edit Master text styles</a:t>
            </a:r>
          </a:p>
        </p:txBody>
      </p:sp>
      <p:sp>
        <p:nvSpPr>
          <p:cNvPr id="5" name="Date Placeholder 4"/>
          <p:cNvSpPr>
            <a:spLocks noGrp="1"/>
          </p:cNvSpPr>
          <p:nvPr>
            <p:ph type="dt" sz="half" idx="10"/>
          </p:nvPr>
        </p:nvSpPr>
        <p:spPr/>
        <p:txBody>
          <a:bodyPr/>
          <a:lstStyle>
            <a:extLst/>
          </a:lstStyle>
          <a:p>
            <a:fld id="{A96C0031-A767-4F7C-88D2-6B5B7284C923}" type="datetimeFigureOut">
              <a:rPr lang="en-US" smtClean="0">
                <a:solidFill>
                  <a:srgbClr val="F4E7ED"/>
                </a:solidFill>
              </a:rPr>
              <a:pPr/>
              <a:t>10/17/2016</a:t>
            </a:fld>
            <a:endParaRPr lang="en-US">
              <a:solidFill>
                <a:srgbClr val="F4E7ED"/>
              </a:solidFill>
            </a:endParaRPr>
          </a:p>
        </p:txBody>
      </p:sp>
      <p:sp>
        <p:nvSpPr>
          <p:cNvPr id="6" name="Footer Placeholder 5"/>
          <p:cNvSpPr>
            <a:spLocks noGrp="1"/>
          </p:cNvSpPr>
          <p:nvPr>
            <p:ph type="ftr" sz="quarter" idx="11"/>
          </p:nvPr>
        </p:nvSpPr>
        <p:spPr/>
        <p:txBody>
          <a:bodyPr/>
          <a:lstStyle>
            <a:extLst/>
          </a:lstStyle>
          <a:p>
            <a:endParaRPr lang="en-US">
              <a:solidFill>
                <a:srgbClr val="F4E7ED"/>
              </a:solidFill>
            </a:endParaRPr>
          </a:p>
        </p:txBody>
      </p:sp>
      <p:sp>
        <p:nvSpPr>
          <p:cNvPr id="7" name="Slide Number Placeholder 6"/>
          <p:cNvSpPr>
            <a:spLocks noGrp="1"/>
          </p:cNvSpPr>
          <p:nvPr>
            <p:ph type="sldNum" sz="quarter" idx="12"/>
          </p:nvPr>
        </p:nvSpPr>
        <p:spPr/>
        <p:txBody>
          <a:bodyPr/>
          <a:lstStyle>
            <a:extLst/>
          </a:lstStyle>
          <a:p>
            <a:fld id="{10972D17-7594-4B5E-8C28-6684245E07CA}" type="slidenum">
              <a:rPr lang="en-US" smtClean="0">
                <a:solidFill>
                  <a:srgbClr val="F4E7ED"/>
                </a:solidFill>
              </a:rPr>
              <a:pPr/>
              <a:t>‹#›</a:t>
            </a:fld>
            <a:endParaRPr lang="en-US">
              <a:solidFill>
                <a:srgbClr val="F4E7ED"/>
              </a:solidFill>
            </a:endParaRPr>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n-US" smtClean="0"/>
              <a:t>Click icon to add picture</a:t>
            </a:r>
            <a:endParaRPr kumimoji="0" lang="en-US" dirty="0"/>
          </a:p>
        </p:txBody>
      </p:sp>
    </p:spTree>
    <p:extLst>
      <p:ext uri="{BB962C8B-B14F-4D97-AF65-F5344CB8AC3E}">
        <p14:creationId xmlns:p14="http://schemas.microsoft.com/office/powerpoint/2010/main" val="96910048"/>
      </p:ext>
    </p:extLst>
  </p:cSld>
  <p:clrMapOvr>
    <a:overrideClrMapping bg1="dk1" tx1="lt1" bg2="dk2" tx2="lt2" accent1="accent1" accent2="accent2" accent3="accent3" accent4="accent4" accent5="accent5" accent6="accent6" hlink="hlink" folHlink="folHlink"/>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96C0031-A767-4F7C-88D2-6B5B7284C923}" type="datetimeFigureOut">
              <a:rPr lang="en-US" smtClean="0">
                <a:solidFill>
                  <a:srgbClr val="B13F9A"/>
                </a:solidFill>
              </a:rPr>
              <a:pPr/>
              <a:t>10/17/2016</a:t>
            </a:fld>
            <a:endParaRPr lang="en-US">
              <a:solidFill>
                <a:srgbClr val="B13F9A"/>
              </a:solidFill>
            </a:endParaRPr>
          </a:p>
        </p:txBody>
      </p:sp>
      <p:sp>
        <p:nvSpPr>
          <p:cNvPr id="5" name="Footer Placeholder 4"/>
          <p:cNvSpPr>
            <a:spLocks noGrp="1"/>
          </p:cNvSpPr>
          <p:nvPr>
            <p:ph type="ftr" sz="quarter" idx="11"/>
          </p:nvPr>
        </p:nvSpPr>
        <p:spPr/>
        <p:txBody>
          <a:bodyPr/>
          <a:lstStyle>
            <a:extLst/>
          </a:lstStyle>
          <a:p>
            <a:endParaRPr lang="en-US">
              <a:solidFill>
                <a:srgbClr val="B13F9A"/>
              </a:solidFill>
            </a:endParaRPr>
          </a:p>
        </p:txBody>
      </p:sp>
      <p:sp>
        <p:nvSpPr>
          <p:cNvPr id="6" name="Slide Number Placeholder 5"/>
          <p:cNvSpPr>
            <a:spLocks noGrp="1"/>
          </p:cNvSpPr>
          <p:nvPr>
            <p:ph type="sldNum" sz="quarter" idx="12"/>
          </p:nvPr>
        </p:nvSpPr>
        <p:spPr/>
        <p:txBody>
          <a:bodyPr/>
          <a:lstStyle>
            <a:extLst/>
          </a:lstStyle>
          <a:p>
            <a:fld id="{10972D17-7594-4B5E-8C28-6684245E07CA}" type="slidenum">
              <a:rPr lang="en-US" smtClean="0">
                <a:solidFill>
                  <a:srgbClr val="B13F9A"/>
                </a:solidFill>
              </a:rPr>
              <a:pPr/>
              <a:t>‹#›</a:t>
            </a:fld>
            <a:endParaRPr lang="en-US">
              <a:solidFill>
                <a:srgbClr val="B13F9A"/>
              </a:solidFill>
            </a:endParaRPr>
          </a:p>
        </p:txBody>
      </p:sp>
    </p:spTree>
    <p:extLst>
      <p:ext uri="{BB962C8B-B14F-4D97-AF65-F5344CB8AC3E}">
        <p14:creationId xmlns:p14="http://schemas.microsoft.com/office/powerpoint/2010/main" val="124898548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2"/>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extLst/>
          </a:lstStyle>
          <a:p>
            <a:fld id="{A96C0031-A767-4F7C-88D2-6B5B7284C923}" type="datetimeFigureOut">
              <a:rPr lang="en-US" smtClean="0">
                <a:solidFill>
                  <a:srgbClr val="B13F9A"/>
                </a:solidFill>
              </a:rPr>
              <a:pPr/>
              <a:t>10/17/2016</a:t>
            </a:fld>
            <a:endParaRPr lang="en-US">
              <a:solidFill>
                <a:srgbClr val="B13F9A"/>
              </a:solidFill>
            </a:endParaRPr>
          </a:p>
        </p:txBody>
      </p:sp>
      <p:sp>
        <p:nvSpPr>
          <p:cNvPr id="5" name="Footer Placeholder 4"/>
          <p:cNvSpPr>
            <a:spLocks noGrp="1"/>
          </p:cNvSpPr>
          <p:nvPr>
            <p:ph type="ftr" sz="quarter" idx="11"/>
          </p:nvPr>
        </p:nvSpPr>
        <p:spPr>
          <a:xfrm>
            <a:off x="457200" y="6556248"/>
            <a:ext cx="3657600" cy="228600"/>
          </a:xfrm>
        </p:spPr>
        <p:txBody>
          <a:bodyPr/>
          <a:lstStyle>
            <a:extLst/>
          </a:lstStyle>
          <a:p>
            <a:endParaRPr lang="en-US">
              <a:solidFill>
                <a:srgbClr val="B13F9A"/>
              </a:solidFill>
            </a:endParaRPr>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10972D17-7594-4B5E-8C28-6684245E07CA}" type="slidenum">
              <a:rPr lang="en-US" smtClean="0">
                <a:solidFill>
                  <a:srgbClr val="B13F9A"/>
                </a:solidFill>
              </a:rPr>
              <a:pPr/>
              <a:t>‹#›</a:t>
            </a:fld>
            <a:endParaRPr lang="en-US">
              <a:solidFill>
                <a:srgbClr val="B13F9A"/>
              </a:solidFill>
            </a:endParaRPr>
          </a:p>
        </p:txBody>
      </p:sp>
    </p:spTree>
    <p:extLst>
      <p:ext uri="{BB962C8B-B14F-4D97-AF65-F5344CB8AC3E}">
        <p14:creationId xmlns:p14="http://schemas.microsoft.com/office/powerpoint/2010/main" val="343881957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type="title" preserve="1">
  <p:cSld name="شريحة عنوان">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5867400" cy="6858000"/>
            <a:chOff x="0" y="0"/>
            <a:chExt cx="3696" cy="4320"/>
          </a:xfrm>
        </p:grpSpPr>
        <p:sp>
          <p:nvSpPr>
            <p:cNvPr id="5" name="Rectangle 3"/>
            <p:cNvSpPr>
              <a:spLocks noChangeArrowheads="1"/>
            </p:cNvSpPr>
            <p:nvPr/>
          </p:nvSpPr>
          <p:spPr bwMode="auto">
            <a:xfrm>
              <a:off x="0" y="0"/>
              <a:ext cx="2880" cy="432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kumimoji="1" lang="en-US" sz="2400">
                <a:solidFill>
                  <a:srgbClr val="003366"/>
                </a:solidFill>
                <a:latin typeface="Times New Roman" pitchFamily="18" charset="0"/>
              </a:endParaRPr>
            </a:p>
          </p:txBody>
        </p:sp>
        <p:sp>
          <p:nvSpPr>
            <p:cNvPr id="6" name="AutoShape 4"/>
            <p:cNvSpPr>
              <a:spLocks noChangeArrowheads="1"/>
            </p:cNvSpPr>
            <p:nvPr/>
          </p:nvSpPr>
          <p:spPr bwMode="white">
            <a:xfrm>
              <a:off x="432" y="624"/>
              <a:ext cx="3264" cy="1200"/>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kumimoji="1" lang="en-US" sz="2400">
                <a:solidFill>
                  <a:srgbClr val="003366"/>
                </a:solidFill>
                <a:latin typeface="Times New Roman" pitchFamily="18" charset="0"/>
              </a:endParaRPr>
            </a:p>
          </p:txBody>
        </p:sp>
      </p:grpSp>
      <p:grpSp>
        <p:nvGrpSpPr>
          <p:cNvPr id="7" name="Group 5"/>
          <p:cNvGrpSpPr>
            <a:grpSpLocks/>
          </p:cNvGrpSpPr>
          <p:nvPr/>
        </p:nvGrpSpPr>
        <p:grpSpPr bwMode="auto">
          <a:xfrm>
            <a:off x="3632200" y="4889500"/>
            <a:ext cx="4876800" cy="319088"/>
            <a:chOff x="2288" y="3080"/>
            <a:chExt cx="3072" cy="201"/>
          </a:xfrm>
        </p:grpSpPr>
        <p:sp>
          <p:nvSpPr>
            <p:cNvPr id="8" name="AutoShape 6"/>
            <p:cNvSpPr>
              <a:spLocks noChangeArrowheads="1"/>
            </p:cNvSpPr>
            <p:nvPr/>
          </p:nvSpPr>
          <p:spPr bwMode="auto">
            <a:xfrm flipH="1">
              <a:off x="2288" y="3080"/>
              <a:ext cx="2914" cy="200"/>
            </a:xfrm>
            <a:prstGeom prst="roundRect">
              <a:avLst>
                <a:gd name="adj" fmla="val 0"/>
              </a:avLst>
            </a:prstGeom>
            <a:solidFill>
              <a:schemeClr va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rtl="1" fontAlgn="base">
                <a:spcBef>
                  <a:spcPct val="0"/>
                </a:spcBef>
                <a:spcAft>
                  <a:spcPct val="0"/>
                </a:spcAft>
              </a:pPr>
              <a:endParaRPr lang="ar-EG">
                <a:solidFill>
                  <a:srgbClr val="003366"/>
                </a:solidFill>
              </a:endParaRPr>
            </a:p>
          </p:txBody>
        </p:sp>
        <p:sp>
          <p:nvSpPr>
            <p:cNvPr id="9" name="AutoShape 7"/>
            <p:cNvSpPr>
              <a:spLocks noChangeArrowheads="1"/>
            </p:cNvSpPr>
            <p:nvPr/>
          </p:nvSpPr>
          <p:spPr bwMode="auto">
            <a:xfrm>
              <a:off x="5196" y="3080"/>
              <a:ext cx="164" cy="201"/>
            </a:xfrm>
            <a:prstGeom prst="flowChartDelay">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rtl="1" fontAlgn="base">
                <a:spcBef>
                  <a:spcPct val="0"/>
                </a:spcBef>
                <a:spcAft>
                  <a:spcPct val="0"/>
                </a:spcAft>
              </a:pPr>
              <a:endParaRPr lang="ar-EG">
                <a:solidFill>
                  <a:srgbClr val="003366"/>
                </a:solidFill>
              </a:endParaRPr>
            </a:p>
          </p:txBody>
        </p:sp>
      </p:grpSp>
      <p:sp>
        <p:nvSpPr>
          <p:cNvPr id="341000" name="Rectangle 8"/>
          <p:cNvSpPr>
            <a:spLocks noGrp="1" noChangeArrowheads="1"/>
          </p:cNvSpPr>
          <p:nvPr>
            <p:ph type="subTitle" idx="1"/>
          </p:nvPr>
        </p:nvSpPr>
        <p:spPr>
          <a:xfrm>
            <a:off x="4673600" y="2927350"/>
            <a:ext cx="4013200" cy="1822450"/>
          </a:xfrm>
        </p:spPr>
        <p:txBody>
          <a:bodyPr anchor="b"/>
          <a:lstStyle>
            <a:lvl1pPr marL="0" indent="0">
              <a:buFont typeface="Wingdings" pitchFamily="2" charset="2"/>
              <a:buNone/>
              <a:defRPr>
                <a:solidFill>
                  <a:schemeClr val="tx2"/>
                </a:solidFill>
              </a:defRPr>
            </a:lvl1pPr>
          </a:lstStyle>
          <a:p>
            <a:pPr lvl="0"/>
            <a:r>
              <a:rPr lang="ar-SA" noProof="0" smtClean="0"/>
              <a:t>انقر لتحرير نمط العنوان الثانوي الرئيسي</a:t>
            </a:r>
          </a:p>
        </p:txBody>
      </p:sp>
      <p:sp>
        <p:nvSpPr>
          <p:cNvPr id="341004" name="AutoShape 12"/>
          <p:cNvSpPr>
            <a:spLocks noGrp="1" noChangeArrowheads="1"/>
          </p:cNvSpPr>
          <p:nvPr>
            <p:ph type="ctrTitle" sz="quarter"/>
          </p:nvPr>
        </p:nvSpPr>
        <p:spPr>
          <a:xfrm>
            <a:off x="685800" y="990600"/>
            <a:ext cx="8229600" cy="1905000"/>
          </a:xfrm>
          <a:prstGeom prst="roundRect">
            <a:avLst>
              <a:gd name="adj" fmla="val 50000"/>
            </a:avLst>
          </a:prstGeom>
        </p:spPr>
        <p:txBody>
          <a:bodyPr anchor="ctr"/>
          <a:lstStyle>
            <a:lvl1pPr algn="ctr">
              <a:defRPr>
                <a:solidFill>
                  <a:schemeClr val="tx1"/>
                </a:solidFill>
              </a:defRPr>
            </a:lvl1pPr>
          </a:lstStyle>
          <a:p>
            <a:pPr lvl="0"/>
            <a:r>
              <a:rPr lang="ar-SA" noProof="0" smtClean="0"/>
              <a:t>انقر لتحرير نمط العنوان الرئيسي</a:t>
            </a:r>
          </a:p>
        </p:txBody>
      </p:sp>
      <p:sp>
        <p:nvSpPr>
          <p:cNvPr id="10" name="Rectangle 9"/>
          <p:cNvSpPr>
            <a:spLocks noGrp="1" noChangeArrowheads="1"/>
          </p:cNvSpPr>
          <p:nvPr>
            <p:ph type="dt" sz="quarter" idx="10"/>
          </p:nvPr>
        </p:nvSpPr>
        <p:spPr/>
        <p:txBody>
          <a:bodyPr/>
          <a:lstStyle>
            <a:lvl1pPr>
              <a:defRPr>
                <a:solidFill>
                  <a:schemeClr val="bg1"/>
                </a:solidFill>
              </a:defRPr>
            </a:lvl1pPr>
          </a:lstStyle>
          <a:p>
            <a:pPr>
              <a:defRPr/>
            </a:pPr>
            <a:endParaRPr lang="en-US">
              <a:solidFill>
                <a:srgbClr val="FFFFFF"/>
              </a:solidFill>
            </a:endParaRPr>
          </a:p>
        </p:txBody>
      </p:sp>
      <p:sp>
        <p:nvSpPr>
          <p:cNvPr id="11" name="Rectangle 10"/>
          <p:cNvSpPr>
            <a:spLocks noGrp="1" noChangeArrowheads="1"/>
          </p:cNvSpPr>
          <p:nvPr>
            <p:ph type="ftr" sz="quarter" idx="11"/>
          </p:nvPr>
        </p:nvSpPr>
        <p:spPr/>
        <p:txBody>
          <a:bodyPr/>
          <a:lstStyle>
            <a:lvl1pPr algn="r">
              <a:defRPr/>
            </a:lvl1pPr>
          </a:lstStyle>
          <a:p>
            <a:pPr>
              <a:defRPr/>
            </a:pPr>
            <a:endParaRPr lang="en-US">
              <a:solidFill>
                <a:srgbClr val="003366"/>
              </a:solidFill>
            </a:endParaRPr>
          </a:p>
        </p:txBody>
      </p:sp>
      <p:sp>
        <p:nvSpPr>
          <p:cNvPr id="12" name="Rectangle 11"/>
          <p:cNvSpPr>
            <a:spLocks noGrp="1" noChangeArrowheads="1"/>
          </p:cNvSpPr>
          <p:nvPr>
            <p:ph type="sldNum" sz="quarter" idx="12"/>
          </p:nvPr>
        </p:nvSpPr>
        <p:spPr>
          <a:xfrm>
            <a:off x="76200" y="6248400"/>
            <a:ext cx="587375" cy="488950"/>
          </a:xfrm>
        </p:spPr>
        <p:txBody>
          <a:bodyPr anchorCtr="0"/>
          <a:lstStyle>
            <a:lvl1pPr>
              <a:defRPr/>
            </a:lvl1pPr>
          </a:lstStyle>
          <a:p>
            <a:pPr>
              <a:defRPr/>
            </a:pPr>
            <a:fld id="{EC554E0E-7C5E-4693-B600-C02941198BF3}"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8493309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6" name="Rectangle 13"/>
          <p:cNvSpPr>
            <a:spLocks noGrp="1" noChangeArrowheads="1"/>
          </p:cNvSpPr>
          <p:nvPr>
            <p:ph type="sldNum" sz="quarter" idx="12"/>
          </p:nvPr>
        </p:nvSpPr>
        <p:spPr>
          <a:ln/>
        </p:spPr>
        <p:txBody>
          <a:bodyPr/>
          <a:lstStyle>
            <a:lvl1pPr>
              <a:defRPr/>
            </a:lvl1pPr>
          </a:lstStyle>
          <a:p>
            <a:pPr>
              <a:defRPr/>
            </a:pPr>
            <a:fld id="{F6888B9A-1560-4E57-9664-E737F7E6225D}"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06093780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ar-SA" smtClean="0"/>
              <a:t>انقر لتحرير أنماط النص الرئيسي</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6" name="Rectangle 13"/>
          <p:cNvSpPr>
            <a:spLocks noGrp="1" noChangeArrowheads="1"/>
          </p:cNvSpPr>
          <p:nvPr>
            <p:ph type="sldNum" sz="quarter" idx="12"/>
          </p:nvPr>
        </p:nvSpPr>
        <p:spPr>
          <a:ln/>
        </p:spPr>
        <p:txBody>
          <a:bodyPr/>
          <a:lstStyle>
            <a:lvl1pPr>
              <a:defRPr/>
            </a:lvl1pPr>
          </a:lstStyle>
          <a:p>
            <a:pPr>
              <a:defRPr/>
            </a:pPr>
            <a:fld id="{FB195D65-1A15-4507-A3D8-5BF5156C82E0}"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16689222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838200" y="2362200"/>
            <a:ext cx="3770313" cy="3724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760913" y="2362200"/>
            <a:ext cx="3770312" cy="3724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6"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7" name="Rectangle 13"/>
          <p:cNvSpPr>
            <a:spLocks noGrp="1" noChangeArrowheads="1"/>
          </p:cNvSpPr>
          <p:nvPr>
            <p:ph type="sldNum" sz="quarter" idx="12"/>
          </p:nvPr>
        </p:nvSpPr>
        <p:spPr>
          <a:ln/>
        </p:spPr>
        <p:txBody>
          <a:bodyPr/>
          <a:lstStyle>
            <a:lvl1pPr>
              <a:defRPr/>
            </a:lvl1pPr>
          </a:lstStyle>
          <a:p>
            <a:pPr>
              <a:defRPr/>
            </a:pPr>
            <a:fld id="{562F2B87-0B3D-44BA-B778-A9FDC4C5EB22}"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2172237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rtl="1">
              <a:defRPr/>
            </a:lvl1pPr>
          </a:lstStyle>
          <a:p>
            <a:pPr>
              <a:defRPr/>
            </a:pPr>
            <a:fld id="{F6539DA5-8173-4898-BFED-42733BC8CC34}" type="datetimeFigureOut">
              <a:rPr lang="en-US"/>
              <a:pPr>
                <a:defRPr/>
              </a:pPr>
              <a:t>10/17/2016</a:t>
            </a:fld>
            <a:endParaRPr lang="en-US"/>
          </a:p>
        </p:txBody>
      </p:sp>
      <p:sp>
        <p:nvSpPr>
          <p:cNvPr id="6" name="Footer Placeholder 21"/>
          <p:cNvSpPr>
            <a:spLocks noGrp="1"/>
          </p:cNvSpPr>
          <p:nvPr>
            <p:ph type="ftr" sz="quarter" idx="11"/>
          </p:nvPr>
        </p:nvSpPr>
        <p:spPr/>
        <p:txBody>
          <a:bodyPr/>
          <a:lstStyle>
            <a:lvl1pPr rtl="1">
              <a:defRPr/>
            </a:lvl1pPr>
          </a:lstStyle>
          <a:p>
            <a:pPr>
              <a:defRPr/>
            </a:pPr>
            <a:endParaRPr lang="en-US"/>
          </a:p>
        </p:txBody>
      </p:sp>
      <p:sp>
        <p:nvSpPr>
          <p:cNvPr id="7" name="Slide Number Placeholder 17"/>
          <p:cNvSpPr>
            <a:spLocks noGrp="1"/>
          </p:cNvSpPr>
          <p:nvPr>
            <p:ph type="sldNum" sz="quarter" idx="12"/>
          </p:nvPr>
        </p:nvSpPr>
        <p:spPr/>
        <p:txBody>
          <a:bodyPr/>
          <a:lstStyle>
            <a:lvl1pPr rtl="1">
              <a:defRPr/>
            </a:lvl1pPr>
          </a:lstStyle>
          <a:p>
            <a:pPr>
              <a:defRPr/>
            </a:pPr>
            <a:fld id="{73AEE6C1-66A9-4A34-9CDD-2B525399AD2C}" type="slidenum">
              <a:rPr lang="en-US"/>
              <a:pPr>
                <a:defRPr/>
              </a:pPr>
              <a:t>‹#›</a:t>
            </a:fld>
            <a:endParaRPr lang="en-US"/>
          </a:p>
        </p:txBody>
      </p:sp>
    </p:spTree>
    <p:extLst>
      <p:ext uri="{BB962C8B-B14F-4D97-AF65-F5344CB8AC3E}">
        <p14:creationId xmlns:p14="http://schemas.microsoft.com/office/powerpoint/2010/main" val="3891422715"/>
      </p:ext>
    </p:extLst>
  </p:cSld>
  <p:clrMapOvr>
    <a:masterClrMapping/>
  </p:clrMapOvr>
  <p:transition>
    <p:wedg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1143000"/>
          </a:xfrm>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8"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9" name="Rectangle 13"/>
          <p:cNvSpPr>
            <a:spLocks noGrp="1" noChangeArrowheads="1"/>
          </p:cNvSpPr>
          <p:nvPr>
            <p:ph type="sldNum" sz="quarter" idx="12"/>
          </p:nvPr>
        </p:nvSpPr>
        <p:spPr>
          <a:ln/>
        </p:spPr>
        <p:txBody>
          <a:bodyPr/>
          <a:lstStyle>
            <a:lvl1pPr>
              <a:defRPr/>
            </a:lvl1pPr>
          </a:lstStyle>
          <a:p>
            <a:pPr>
              <a:defRPr/>
            </a:pPr>
            <a:fld id="{E6AAF762-AE87-4ACB-8F94-413B950F8F36}"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18787675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4"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5" name="Rectangle 13"/>
          <p:cNvSpPr>
            <a:spLocks noGrp="1" noChangeArrowheads="1"/>
          </p:cNvSpPr>
          <p:nvPr>
            <p:ph type="sldNum" sz="quarter" idx="12"/>
          </p:nvPr>
        </p:nvSpPr>
        <p:spPr>
          <a:ln/>
        </p:spPr>
        <p:txBody>
          <a:bodyPr/>
          <a:lstStyle>
            <a:lvl1pPr>
              <a:defRPr/>
            </a:lvl1pPr>
          </a:lstStyle>
          <a:p>
            <a:pPr>
              <a:defRPr/>
            </a:pPr>
            <a:fld id="{B5B91606-B60F-4127-A790-E85D60D10D52}"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96889121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3"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4" name="Rectangle 13"/>
          <p:cNvSpPr>
            <a:spLocks noGrp="1" noChangeArrowheads="1"/>
          </p:cNvSpPr>
          <p:nvPr>
            <p:ph type="sldNum" sz="quarter" idx="12"/>
          </p:nvPr>
        </p:nvSpPr>
        <p:spPr>
          <a:ln/>
        </p:spPr>
        <p:txBody>
          <a:bodyPr/>
          <a:lstStyle>
            <a:lvl1pPr>
              <a:defRPr/>
            </a:lvl1pPr>
          </a:lstStyle>
          <a:p>
            <a:pPr>
              <a:defRPr/>
            </a:pPr>
            <a:fld id="{93E4FD68-7BA6-4831-A129-6E7C501019B3}"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404696278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6"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7" name="Rectangle 13"/>
          <p:cNvSpPr>
            <a:spLocks noGrp="1" noChangeArrowheads="1"/>
          </p:cNvSpPr>
          <p:nvPr>
            <p:ph type="sldNum" sz="quarter" idx="12"/>
          </p:nvPr>
        </p:nvSpPr>
        <p:spPr>
          <a:ln/>
        </p:spPr>
        <p:txBody>
          <a:bodyPr/>
          <a:lstStyle>
            <a:lvl1pPr>
              <a:defRPr/>
            </a:lvl1pPr>
          </a:lstStyle>
          <a:p>
            <a:pPr>
              <a:defRPr/>
            </a:pPr>
            <a:fld id="{28A7546B-6B02-4F91-94F5-DAE8ED97A7C9}"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9957514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ar-SA" noProof="0" smtClean="0"/>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6"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7" name="Rectangle 13"/>
          <p:cNvSpPr>
            <a:spLocks noGrp="1" noChangeArrowheads="1"/>
          </p:cNvSpPr>
          <p:nvPr>
            <p:ph type="sldNum" sz="quarter" idx="12"/>
          </p:nvPr>
        </p:nvSpPr>
        <p:spPr>
          <a:ln/>
        </p:spPr>
        <p:txBody>
          <a:bodyPr/>
          <a:lstStyle>
            <a:lvl1pPr>
              <a:defRPr/>
            </a:lvl1pPr>
          </a:lstStyle>
          <a:p>
            <a:pPr>
              <a:defRPr/>
            </a:pPr>
            <a:fld id="{05B764C1-641E-40B6-96DD-873C24A3BE50}"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70409751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6" name="Rectangle 13"/>
          <p:cNvSpPr>
            <a:spLocks noGrp="1" noChangeArrowheads="1"/>
          </p:cNvSpPr>
          <p:nvPr>
            <p:ph type="sldNum" sz="quarter" idx="12"/>
          </p:nvPr>
        </p:nvSpPr>
        <p:spPr>
          <a:ln/>
        </p:spPr>
        <p:txBody>
          <a:bodyPr/>
          <a:lstStyle>
            <a:lvl1pPr>
              <a:defRPr/>
            </a:lvl1pPr>
          </a:lstStyle>
          <a:p>
            <a:pPr>
              <a:defRPr/>
            </a:pPr>
            <a:fld id="{23A8914A-7F13-4D8A-8E2D-945861421A9B}"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06922525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705600" y="762000"/>
            <a:ext cx="1981200" cy="532447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762000" y="762000"/>
            <a:ext cx="5791200" cy="532447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6" name="Rectangle 13"/>
          <p:cNvSpPr>
            <a:spLocks noGrp="1" noChangeArrowheads="1"/>
          </p:cNvSpPr>
          <p:nvPr>
            <p:ph type="sldNum" sz="quarter" idx="12"/>
          </p:nvPr>
        </p:nvSpPr>
        <p:spPr>
          <a:ln/>
        </p:spPr>
        <p:txBody>
          <a:bodyPr/>
          <a:lstStyle>
            <a:lvl1pPr>
              <a:defRPr/>
            </a:lvl1pPr>
          </a:lstStyle>
          <a:p>
            <a:pPr>
              <a:defRPr/>
            </a:pPr>
            <a:fld id="{D77615EE-5504-4A84-B49E-CE1C27DBDEF9}"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16562586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Only" preserve="1">
  <p:cSld name="محتوى">
    <p:spTree>
      <p:nvGrpSpPr>
        <p:cNvPr id="1" name=""/>
        <p:cNvGrpSpPr/>
        <p:nvPr/>
      </p:nvGrpSpPr>
      <p:grpSpPr>
        <a:xfrm>
          <a:off x="0" y="0"/>
          <a:ext cx="0" cy="0"/>
          <a:chOff x="0" y="0"/>
          <a:chExt cx="0" cy="0"/>
        </a:xfrm>
      </p:grpSpPr>
      <p:sp>
        <p:nvSpPr>
          <p:cNvPr id="2" name="عنصر نائب للمحتوى 1"/>
          <p:cNvSpPr>
            <a:spLocks noGrp="1"/>
          </p:cNvSpPr>
          <p:nvPr>
            <p:ph/>
          </p:nvPr>
        </p:nvSpPr>
        <p:spPr>
          <a:xfrm>
            <a:off x="762000" y="762000"/>
            <a:ext cx="7924800" cy="5324475"/>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3"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4"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5" name="Rectangle 13"/>
          <p:cNvSpPr>
            <a:spLocks noGrp="1" noChangeArrowheads="1"/>
          </p:cNvSpPr>
          <p:nvPr>
            <p:ph type="sldNum" sz="quarter" idx="12"/>
          </p:nvPr>
        </p:nvSpPr>
        <p:spPr>
          <a:ln/>
        </p:spPr>
        <p:txBody>
          <a:bodyPr/>
          <a:lstStyle>
            <a:lvl1pPr>
              <a:defRPr/>
            </a:lvl1pPr>
          </a:lstStyle>
          <a:p>
            <a:pPr>
              <a:defRPr/>
            </a:pPr>
            <a:fld id="{7B731C34-FEEC-4166-BCB2-04DA5BA7A180}"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342425294"/>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xAndTwoObj" preserve="1">
  <p:cSld name="عنوان، ونص، واثنان من المحتوى">
    <p:spTree>
      <p:nvGrpSpPr>
        <p:cNvPr id="1" name=""/>
        <p:cNvGrpSpPr/>
        <p:nvPr/>
      </p:nvGrpSpPr>
      <p:grpSpPr>
        <a:xfrm>
          <a:off x="0" y="0"/>
          <a:ext cx="0" cy="0"/>
          <a:chOff x="0" y="0"/>
          <a:chExt cx="0" cy="0"/>
        </a:xfrm>
      </p:grpSpPr>
      <p:sp>
        <p:nvSpPr>
          <p:cNvPr id="2" name="عنوان 1"/>
          <p:cNvSpPr>
            <a:spLocks noGrp="1"/>
          </p:cNvSpPr>
          <p:nvPr>
            <p:ph type="title"/>
          </p:nvPr>
        </p:nvSpPr>
        <p:spPr>
          <a:xfrm>
            <a:off x="762000" y="762000"/>
            <a:ext cx="7924800" cy="1143000"/>
          </a:xfrm>
        </p:spPr>
        <p:txBody>
          <a:bodyPr/>
          <a:lstStyle/>
          <a:p>
            <a:r>
              <a:rPr lang="ar-SA" smtClean="0"/>
              <a:t>انقر لتحرير نمط العنوان الرئيسي</a:t>
            </a:r>
            <a:endParaRPr lang="ar-SA"/>
          </a:p>
        </p:txBody>
      </p:sp>
      <p:sp>
        <p:nvSpPr>
          <p:cNvPr id="3" name="عنصر نائب للنص 2"/>
          <p:cNvSpPr>
            <a:spLocks noGrp="1"/>
          </p:cNvSpPr>
          <p:nvPr>
            <p:ph type="body" sz="half" idx="1"/>
          </p:nvPr>
        </p:nvSpPr>
        <p:spPr>
          <a:xfrm>
            <a:off x="838200" y="2362200"/>
            <a:ext cx="3770313" cy="3724275"/>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quarter" idx="2"/>
          </p:nvPr>
        </p:nvSpPr>
        <p:spPr>
          <a:xfrm>
            <a:off x="4760913" y="2362200"/>
            <a:ext cx="3770312" cy="1785938"/>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محتوى 4"/>
          <p:cNvSpPr>
            <a:spLocks noGrp="1"/>
          </p:cNvSpPr>
          <p:nvPr>
            <p:ph sz="quarter" idx="3"/>
          </p:nvPr>
        </p:nvSpPr>
        <p:spPr>
          <a:xfrm>
            <a:off x="4760913" y="4300538"/>
            <a:ext cx="3770312" cy="1785937"/>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7"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8" name="Rectangle 13"/>
          <p:cNvSpPr>
            <a:spLocks noGrp="1" noChangeArrowheads="1"/>
          </p:cNvSpPr>
          <p:nvPr>
            <p:ph type="sldNum" sz="quarter" idx="12"/>
          </p:nvPr>
        </p:nvSpPr>
        <p:spPr>
          <a:ln/>
        </p:spPr>
        <p:txBody>
          <a:bodyPr/>
          <a:lstStyle>
            <a:lvl1pPr>
              <a:defRPr/>
            </a:lvl1pPr>
          </a:lstStyle>
          <a:p>
            <a:pPr>
              <a:defRPr/>
            </a:pPr>
            <a:fld id="{8A0DF379-2DA3-4A06-B2AB-D39DCF4C7F62}"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42169548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title" preserve="1">
  <p:cSld name="شريحة عنوان">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5867400" cy="6858000"/>
            <a:chOff x="0" y="0"/>
            <a:chExt cx="3696" cy="4320"/>
          </a:xfrm>
        </p:grpSpPr>
        <p:sp>
          <p:nvSpPr>
            <p:cNvPr id="5" name="Rectangle 3"/>
            <p:cNvSpPr>
              <a:spLocks noChangeArrowheads="1"/>
            </p:cNvSpPr>
            <p:nvPr/>
          </p:nvSpPr>
          <p:spPr bwMode="auto">
            <a:xfrm>
              <a:off x="0" y="0"/>
              <a:ext cx="2880" cy="432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kumimoji="1" lang="en-US" sz="2400">
                <a:solidFill>
                  <a:srgbClr val="003366"/>
                </a:solidFill>
                <a:latin typeface="Times New Roman" pitchFamily="18" charset="0"/>
              </a:endParaRPr>
            </a:p>
          </p:txBody>
        </p:sp>
        <p:sp>
          <p:nvSpPr>
            <p:cNvPr id="6" name="AutoShape 4"/>
            <p:cNvSpPr>
              <a:spLocks noChangeArrowheads="1"/>
            </p:cNvSpPr>
            <p:nvPr/>
          </p:nvSpPr>
          <p:spPr bwMode="white">
            <a:xfrm>
              <a:off x="432" y="624"/>
              <a:ext cx="3264" cy="1200"/>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kumimoji="1" lang="en-US" sz="2400">
                <a:solidFill>
                  <a:srgbClr val="003366"/>
                </a:solidFill>
                <a:latin typeface="Times New Roman" pitchFamily="18" charset="0"/>
              </a:endParaRPr>
            </a:p>
          </p:txBody>
        </p:sp>
      </p:grpSp>
      <p:grpSp>
        <p:nvGrpSpPr>
          <p:cNvPr id="7" name="Group 5"/>
          <p:cNvGrpSpPr>
            <a:grpSpLocks/>
          </p:cNvGrpSpPr>
          <p:nvPr/>
        </p:nvGrpSpPr>
        <p:grpSpPr bwMode="auto">
          <a:xfrm>
            <a:off x="3632200" y="4889500"/>
            <a:ext cx="4876800" cy="319088"/>
            <a:chOff x="2288" y="3080"/>
            <a:chExt cx="3072" cy="201"/>
          </a:xfrm>
        </p:grpSpPr>
        <p:sp>
          <p:nvSpPr>
            <p:cNvPr id="8" name="AutoShape 6"/>
            <p:cNvSpPr>
              <a:spLocks noChangeArrowheads="1"/>
            </p:cNvSpPr>
            <p:nvPr/>
          </p:nvSpPr>
          <p:spPr bwMode="auto">
            <a:xfrm flipH="1">
              <a:off x="2288" y="3080"/>
              <a:ext cx="2914" cy="200"/>
            </a:xfrm>
            <a:prstGeom prst="roundRect">
              <a:avLst>
                <a:gd name="adj" fmla="val 0"/>
              </a:avLst>
            </a:prstGeom>
            <a:solidFill>
              <a:schemeClr va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rtl="1" fontAlgn="base">
                <a:spcBef>
                  <a:spcPct val="0"/>
                </a:spcBef>
                <a:spcAft>
                  <a:spcPct val="0"/>
                </a:spcAft>
              </a:pPr>
              <a:endParaRPr lang="ar-EG">
                <a:solidFill>
                  <a:srgbClr val="003366"/>
                </a:solidFill>
              </a:endParaRPr>
            </a:p>
          </p:txBody>
        </p:sp>
        <p:sp>
          <p:nvSpPr>
            <p:cNvPr id="9" name="AutoShape 7"/>
            <p:cNvSpPr>
              <a:spLocks noChangeArrowheads="1"/>
            </p:cNvSpPr>
            <p:nvPr/>
          </p:nvSpPr>
          <p:spPr bwMode="auto">
            <a:xfrm>
              <a:off x="5196" y="3080"/>
              <a:ext cx="164" cy="201"/>
            </a:xfrm>
            <a:prstGeom prst="flowChartDelay">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rtl="1" fontAlgn="base">
                <a:spcBef>
                  <a:spcPct val="0"/>
                </a:spcBef>
                <a:spcAft>
                  <a:spcPct val="0"/>
                </a:spcAft>
              </a:pPr>
              <a:endParaRPr lang="ar-EG">
                <a:solidFill>
                  <a:srgbClr val="003366"/>
                </a:solidFill>
              </a:endParaRPr>
            </a:p>
          </p:txBody>
        </p:sp>
      </p:grpSp>
      <p:sp>
        <p:nvSpPr>
          <p:cNvPr id="341000" name="Rectangle 8"/>
          <p:cNvSpPr>
            <a:spLocks noGrp="1" noChangeArrowheads="1"/>
          </p:cNvSpPr>
          <p:nvPr>
            <p:ph type="subTitle" idx="1"/>
          </p:nvPr>
        </p:nvSpPr>
        <p:spPr>
          <a:xfrm>
            <a:off x="4673600" y="2927350"/>
            <a:ext cx="4013200" cy="1822450"/>
          </a:xfrm>
        </p:spPr>
        <p:txBody>
          <a:bodyPr anchor="b"/>
          <a:lstStyle>
            <a:lvl1pPr marL="0" indent="0">
              <a:buFont typeface="Wingdings" pitchFamily="2" charset="2"/>
              <a:buNone/>
              <a:defRPr>
                <a:solidFill>
                  <a:schemeClr val="tx2"/>
                </a:solidFill>
              </a:defRPr>
            </a:lvl1pPr>
          </a:lstStyle>
          <a:p>
            <a:pPr lvl="0"/>
            <a:r>
              <a:rPr lang="ar-SA" noProof="0" smtClean="0"/>
              <a:t>انقر لتحرير نمط العنوان الثانوي الرئيسي</a:t>
            </a:r>
          </a:p>
        </p:txBody>
      </p:sp>
      <p:sp>
        <p:nvSpPr>
          <p:cNvPr id="341004" name="AutoShape 12"/>
          <p:cNvSpPr>
            <a:spLocks noGrp="1" noChangeArrowheads="1"/>
          </p:cNvSpPr>
          <p:nvPr>
            <p:ph type="ctrTitle" sz="quarter"/>
          </p:nvPr>
        </p:nvSpPr>
        <p:spPr>
          <a:xfrm>
            <a:off x="685800" y="990600"/>
            <a:ext cx="8229600" cy="1905000"/>
          </a:xfrm>
          <a:prstGeom prst="roundRect">
            <a:avLst>
              <a:gd name="adj" fmla="val 50000"/>
            </a:avLst>
          </a:prstGeom>
        </p:spPr>
        <p:txBody>
          <a:bodyPr anchor="ctr"/>
          <a:lstStyle>
            <a:lvl1pPr algn="ctr">
              <a:defRPr>
                <a:solidFill>
                  <a:schemeClr val="tx1"/>
                </a:solidFill>
              </a:defRPr>
            </a:lvl1pPr>
          </a:lstStyle>
          <a:p>
            <a:pPr lvl="0"/>
            <a:r>
              <a:rPr lang="ar-SA" noProof="0" smtClean="0"/>
              <a:t>انقر لتحرير نمط العنوان الرئيسي</a:t>
            </a:r>
          </a:p>
        </p:txBody>
      </p:sp>
      <p:sp>
        <p:nvSpPr>
          <p:cNvPr id="10" name="Rectangle 9"/>
          <p:cNvSpPr>
            <a:spLocks noGrp="1" noChangeArrowheads="1"/>
          </p:cNvSpPr>
          <p:nvPr>
            <p:ph type="dt" sz="quarter" idx="10"/>
          </p:nvPr>
        </p:nvSpPr>
        <p:spPr/>
        <p:txBody>
          <a:bodyPr/>
          <a:lstStyle>
            <a:lvl1pPr>
              <a:defRPr>
                <a:solidFill>
                  <a:schemeClr val="bg1"/>
                </a:solidFill>
              </a:defRPr>
            </a:lvl1pPr>
          </a:lstStyle>
          <a:p>
            <a:pPr>
              <a:defRPr/>
            </a:pPr>
            <a:endParaRPr lang="en-US">
              <a:solidFill>
                <a:srgbClr val="FFFFFF"/>
              </a:solidFill>
            </a:endParaRPr>
          </a:p>
        </p:txBody>
      </p:sp>
      <p:sp>
        <p:nvSpPr>
          <p:cNvPr id="11" name="Rectangle 10"/>
          <p:cNvSpPr>
            <a:spLocks noGrp="1" noChangeArrowheads="1"/>
          </p:cNvSpPr>
          <p:nvPr>
            <p:ph type="ftr" sz="quarter" idx="11"/>
          </p:nvPr>
        </p:nvSpPr>
        <p:spPr/>
        <p:txBody>
          <a:bodyPr/>
          <a:lstStyle>
            <a:lvl1pPr algn="r">
              <a:defRPr/>
            </a:lvl1pPr>
          </a:lstStyle>
          <a:p>
            <a:pPr>
              <a:defRPr/>
            </a:pPr>
            <a:endParaRPr lang="en-US">
              <a:solidFill>
                <a:srgbClr val="003366"/>
              </a:solidFill>
            </a:endParaRPr>
          </a:p>
        </p:txBody>
      </p:sp>
      <p:sp>
        <p:nvSpPr>
          <p:cNvPr id="12" name="Rectangle 11"/>
          <p:cNvSpPr>
            <a:spLocks noGrp="1" noChangeArrowheads="1"/>
          </p:cNvSpPr>
          <p:nvPr>
            <p:ph type="sldNum" sz="quarter" idx="12"/>
          </p:nvPr>
        </p:nvSpPr>
        <p:spPr>
          <a:xfrm>
            <a:off x="76200" y="6248400"/>
            <a:ext cx="587375" cy="488950"/>
          </a:xfrm>
        </p:spPr>
        <p:txBody>
          <a:bodyPr anchorCtr="0"/>
          <a:lstStyle>
            <a:lvl1pPr>
              <a:defRPr/>
            </a:lvl1pPr>
          </a:lstStyle>
          <a:p>
            <a:pPr>
              <a:defRPr/>
            </a:pPr>
            <a:fld id="{EC554E0E-7C5E-4693-B600-C02941198BF3}"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2611686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6" name="Right Tri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Freeform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cs typeface="Arial" pitchFamily="34" charset="0"/>
            </a:endParaRPr>
          </a:p>
        </p:txBody>
      </p:sp>
      <p:sp>
        <p:nvSpPr>
          <p:cNvPr id="8" name="Freeform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cs typeface="Arial" pitchFamily="34" charset="0"/>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smtClean="0"/>
              <a:t>Click to edit Master title style</a:t>
            </a:r>
            <a:endParaRPr lang="en-US"/>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smtClean="0"/>
              <a:t>Click icon to add picture</a:t>
            </a:r>
            <a:endParaRPr lang="en-US" noProof="0" dirty="0"/>
          </a:p>
        </p:txBody>
      </p:sp>
      <p:sp>
        <p:nvSpPr>
          <p:cNvPr id="9" name="Date Placeholder 4"/>
          <p:cNvSpPr>
            <a:spLocks noGrp="1"/>
          </p:cNvSpPr>
          <p:nvPr>
            <p:ph type="dt" sz="half" idx="10"/>
          </p:nvPr>
        </p:nvSpPr>
        <p:spPr/>
        <p:txBody>
          <a:bodyPr/>
          <a:lstStyle>
            <a:lvl1pPr rtl="1">
              <a:defRPr/>
            </a:lvl1pPr>
          </a:lstStyle>
          <a:p>
            <a:pPr>
              <a:defRPr/>
            </a:pPr>
            <a:fld id="{F2202114-99AB-4AC2-8F2B-6F09A421DC72}" type="datetimeFigureOut">
              <a:rPr lang="en-US"/>
              <a:pPr>
                <a:defRPr/>
              </a:pPr>
              <a:t>10/17/2016</a:t>
            </a:fld>
            <a:endParaRPr lang="en-US"/>
          </a:p>
        </p:txBody>
      </p:sp>
      <p:sp>
        <p:nvSpPr>
          <p:cNvPr id="10" name="Footer Placeholder 5"/>
          <p:cNvSpPr>
            <a:spLocks noGrp="1"/>
          </p:cNvSpPr>
          <p:nvPr>
            <p:ph type="ftr" sz="quarter" idx="11"/>
          </p:nvPr>
        </p:nvSpPr>
        <p:spPr/>
        <p:txBody>
          <a:bodyPr/>
          <a:lstStyle>
            <a:lvl1pPr rtl="1">
              <a:defRPr/>
            </a:lvl1pPr>
          </a:lstStyle>
          <a:p>
            <a:pPr>
              <a:defRPr/>
            </a:pPr>
            <a:endParaRPr lang="en-US"/>
          </a:p>
        </p:txBody>
      </p:sp>
      <p:sp>
        <p:nvSpPr>
          <p:cNvPr id="11" name="Slide Number Placeholder 6"/>
          <p:cNvSpPr>
            <a:spLocks noGrp="1"/>
          </p:cNvSpPr>
          <p:nvPr>
            <p:ph type="sldNum" sz="quarter" idx="12"/>
          </p:nvPr>
        </p:nvSpPr>
        <p:spPr>
          <a:xfrm>
            <a:off x="8077200" y="6356350"/>
            <a:ext cx="609600" cy="365125"/>
          </a:xfrm>
        </p:spPr>
        <p:txBody>
          <a:bodyPr/>
          <a:lstStyle>
            <a:lvl1pPr rtl="1">
              <a:defRPr/>
            </a:lvl1pPr>
          </a:lstStyle>
          <a:p>
            <a:pPr>
              <a:defRPr/>
            </a:pPr>
            <a:fld id="{A85CFABD-C949-42A1-9F04-390589ABFFF8}" type="slidenum">
              <a:rPr lang="en-US"/>
              <a:pPr>
                <a:defRPr/>
              </a:pPr>
              <a:t>‹#›</a:t>
            </a:fld>
            <a:endParaRPr lang="en-US"/>
          </a:p>
        </p:txBody>
      </p:sp>
    </p:spTree>
    <p:extLst>
      <p:ext uri="{BB962C8B-B14F-4D97-AF65-F5344CB8AC3E}">
        <p14:creationId xmlns:p14="http://schemas.microsoft.com/office/powerpoint/2010/main" val="2946632077"/>
      </p:ext>
    </p:extLst>
  </p:cSld>
  <p:clrMapOvr>
    <a:masterClrMapping/>
  </p:clrMapOvr>
  <p:transition>
    <p:wedg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6" name="Rectangle 13"/>
          <p:cNvSpPr>
            <a:spLocks noGrp="1" noChangeArrowheads="1"/>
          </p:cNvSpPr>
          <p:nvPr>
            <p:ph type="sldNum" sz="quarter" idx="12"/>
          </p:nvPr>
        </p:nvSpPr>
        <p:spPr>
          <a:ln/>
        </p:spPr>
        <p:txBody>
          <a:bodyPr/>
          <a:lstStyle>
            <a:lvl1pPr>
              <a:defRPr/>
            </a:lvl1pPr>
          </a:lstStyle>
          <a:p>
            <a:pPr>
              <a:defRPr/>
            </a:pPr>
            <a:fld id="{F6888B9A-1560-4E57-9664-E737F7E6225D}"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90399751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ar-SA" smtClean="0"/>
              <a:t>انقر لتحرير أنماط النص الرئيسي</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6" name="Rectangle 13"/>
          <p:cNvSpPr>
            <a:spLocks noGrp="1" noChangeArrowheads="1"/>
          </p:cNvSpPr>
          <p:nvPr>
            <p:ph type="sldNum" sz="quarter" idx="12"/>
          </p:nvPr>
        </p:nvSpPr>
        <p:spPr>
          <a:ln/>
        </p:spPr>
        <p:txBody>
          <a:bodyPr/>
          <a:lstStyle>
            <a:lvl1pPr>
              <a:defRPr/>
            </a:lvl1pPr>
          </a:lstStyle>
          <a:p>
            <a:pPr>
              <a:defRPr/>
            </a:pPr>
            <a:fld id="{FB195D65-1A15-4507-A3D8-5BF5156C82E0}"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50941901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838200" y="2362200"/>
            <a:ext cx="3770313" cy="3724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760913" y="2362200"/>
            <a:ext cx="3770312" cy="3724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6"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7" name="Rectangle 13"/>
          <p:cNvSpPr>
            <a:spLocks noGrp="1" noChangeArrowheads="1"/>
          </p:cNvSpPr>
          <p:nvPr>
            <p:ph type="sldNum" sz="quarter" idx="12"/>
          </p:nvPr>
        </p:nvSpPr>
        <p:spPr>
          <a:ln/>
        </p:spPr>
        <p:txBody>
          <a:bodyPr/>
          <a:lstStyle>
            <a:lvl1pPr>
              <a:defRPr/>
            </a:lvl1pPr>
          </a:lstStyle>
          <a:p>
            <a:pPr>
              <a:defRPr/>
            </a:pPr>
            <a:fld id="{562F2B87-0B3D-44BA-B778-A9FDC4C5EB22}"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92784082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1143000"/>
          </a:xfrm>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8"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9" name="Rectangle 13"/>
          <p:cNvSpPr>
            <a:spLocks noGrp="1" noChangeArrowheads="1"/>
          </p:cNvSpPr>
          <p:nvPr>
            <p:ph type="sldNum" sz="quarter" idx="12"/>
          </p:nvPr>
        </p:nvSpPr>
        <p:spPr>
          <a:ln/>
        </p:spPr>
        <p:txBody>
          <a:bodyPr/>
          <a:lstStyle>
            <a:lvl1pPr>
              <a:defRPr/>
            </a:lvl1pPr>
          </a:lstStyle>
          <a:p>
            <a:pPr>
              <a:defRPr/>
            </a:pPr>
            <a:fld id="{E6AAF762-AE87-4ACB-8F94-413B950F8F36}"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84218976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4"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5" name="Rectangle 13"/>
          <p:cNvSpPr>
            <a:spLocks noGrp="1" noChangeArrowheads="1"/>
          </p:cNvSpPr>
          <p:nvPr>
            <p:ph type="sldNum" sz="quarter" idx="12"/>
          </p:nvPr>
        </p:nvSpPr>
        <p:spPr>
          <a:ln/>
        </p:spPr>
        <p:txBody>
          <a:bodyPr/>
          <a:lstStyle>
            <a:lvl1pPr>
              <a:defRPr/>
            </a:lvl1pPr>
          </a:lstStyle>
          <a:p>
            <a:pPr>
              <a:defRPr/>
            </a:pPr>
            <a:fld id="{B5B91606-B60F-4127-A790-E85D60D10D52}"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088753753"/>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3"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4" name="Rectangle 13"/>
          <p:cNvSpPr>
            <a:spLocks noGrp="1" noChangeArrowheads="1"/>
          </p:cNvSpPr>
          <p:nvPr>
            <p:ph type="sldNum" sz="quarter" idx="12"/>
          </p:nvPr>
        </p:nvSpPr>
        <p:spPr>
          <a:ln/>
        </p:spPr>
        <p:txBody>
          <a:bodyPr/>
          <a:lstStyle>
            <a:lvl1pPr>
              <a:defRPr/>
            </a:lvl1pPr>
          </a:lstStyle>
          <a:p>
            <a:pPr>
              <a:defRPr/>
            </a:pPr>
            <a:fld id="{93E4FD68-7BA6-4831-A129-6E7C501019B3}"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148311739"/>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6"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7" name="Rectangle 13"/>
          <p:cNvSpPr>
            <a:spLocks noGrp="1" noChangeArrowheads="1"/>
          </p:cNvSpPr>
          <p:nvPr>
            <p:ph type="sldNum" sz="quarter" idx="12"/>
          </p:nvPr>
        </p:nvSpPr>
        <p:spPr>
          <a:ln/>
        </p:spPr>
        <p:txBody>
          <a:bodyPr/>
          <a:lstStyle>
            <a:lvl1pPr>
              <a:defRPr/>
            </a:lvl1pPr>
          </a:lstStyle>
          <a:p>
            <a:pPr>
              <a:defRPr/>
            </a:pPr>
            <a:fld id="{28A7546B-6B02-4F91-94F5-DAE8ED97A7C9}"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486265891"/>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ar-SA" noProof="0" smtClean="0"/>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6"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7" name="Rectangle 13"/>
          <p:cNvSpPr>
            <a:spLocks noGrp="1" noChangeArrowheads="1"/>
          </p:cNvSpPr>
          <p:nvPr>
            <p:ph type="sldNum" sz="quarter" idx="12"/>
          </p:nvPr>
        </p:nvSpPr>
        <p:spPr>
          <a:ln/>
        </p:spPr>
        <p:txBody>
          <a:bodyPr/>
          <a:lstStyle>
            <a:lvl1pPr>
              <a:defRPr/>
            </a:lvl1pPr>
          </a:lstStyle>
          <a:p>
            <a:pPr>
              <a:defRPr/>
            </a:pPr>
            <a:fld id="{05B764C1-641E-40B6-96DD-873C24A3BE50}"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4225190888"/>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6" name="Rectangle 13"/>
          <p:cNvSpPr>
            <a:spLocks noGrp="1" noChangeArrowheads="1"/>
          </p:cNvSpPr>
          <p:nvPr>
            <p:ph type="sldNum" sz="quarter" idx="12"/>
          </p:nvPr>
        </p:nvSpPr>
        <p:spPr>
          <a:ln/>
        </p:spPr>
        <p:txBody>
          <a:bodyPr/>
          <a:lstStyle>
            <a:lvl1pPr>
              <a:defRPr/>
            </a:lvl1pPr>
          </a:lstStyle>
          <a:p>
            <a:pPr>
              <a:defRPr/>
            </a:pPr>
            <a:fld id="{23A8914A-7F13-4D8A-8E2D-945861421A9B}"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42710680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705600" y="762000"/>
            <a:ext cx="1981200" cy="532447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762000" y="762000"/>
            <a:ext cx="5791200" cy="532447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11"/>
          <p:cNvSpPr>
            <a:spLocks noGrp="1" noChangeArrowheads="1"/>
          </p:cNvSpPr>
          <p:nvPr>
            <p:ph type="dt" sz="half" idx="10"/>
          </p:nvPr>
        </p:nvSpPr>
        <p:spPr>
          <a:ln/>
        </p:spPr>
        <p:txBody>
          <a:bodyPr/>
          <a:lstStyle>
            <a:lvl1pPr>
              <a:defRPr/>
            </a:lvl1pPr>
          </a:lstStyle>
          <a:p>
            <a:pPr>
              <a:defRPr/>
            </a:pPr>
            <a:endParaRPr lang="en-US">
              <a:solidFill>
                <a:srgbClr val="003366"/>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en-US">
              <a:solidFill>
                <a:srgbClr val="003366"/>
              </a:solidFill>
            </a:endParaRPr>
          </a:p>
        </p:txBody>
      </p:sp>
      <p:sp>
        <p:nvSpPr>
          <p:cNvPr id="6" name="Rectangle 13"/>
          <p:cNvSpPr>
            <a:spLocks noGrp="1" noChangeArrowheads="1"/>
          </p:cNvSpPr>
          <p:nvPr>
            <p:ph type="sldNum" sz="quarter" idx="12"/>
          </p:nvPr>
        </p:nvSpPr>
        <p:spPr>
          <a:ln/>
        </p:spPr>
        <p:txBody>
          <a:bodyPr/>
          <a:lstStyle>
            <a:lvl1pPr>
              <a:defRPr/>
            </a:lvl1pPr>
          </a:lstStyle>
          <a:p>
            <a:pPr>
              <a:defRPr/>
            </a:pPr>
            <a:fld id="{D77615EE-5504-4A84-B49E-CE1C27DBDEF9}" type="slidenum">
              <a:rPr lang="ar-SA">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6971484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22.xml"/><Relationship Id="rId13" Type="http://schemas.openxmlformats.org/officeDocument/2006/relationships/slideLayout" Target="../slideLayouts/slideLayout127.xml"/><Relationship Id="rId3" Type="http://schemas.openxmlformats.org/officeDocument/2006/relationships/slideLayout" Target="../slideLayouts/slideLayout117.xml"/><Relationship Id="rId7" Type="http://schemas.openxmlformats.org/officeDocument/2006/relationships/slideLayout" Target="../slideLayouts/slideLayout121.xml"/><Relationship Id="rId12" Type="http://schemas.openxmlformats.org/officeDocument/2006/relationships/slideLayout" Target="../slideLayouts/slideLayout126.xml"/><Relationship Id="rId2" Type="http://schemas.openxmlformats.org/officeDocument/2006/relationships/slideLayout" Target="../slideLayouts/slideLayout116.xml"/><Relationship Id="rId1" Type="http://schemas.openxmlformats.org/officeDocument/2006/relationships/slideLayout" Target="../slideLayouts/slideLayout115.xml"/><Relationship Id="rId6" Type="http://schemas.openxmlformats.org/officeDocument/2006/relationships/slideLayout" Target="../slideLayouts/slideLayout120.xml"/><Relationship Id="rId11" Type="http://schemas.openxmlformats.org/officeDocument/2006/relationships/slideLayout" Target="../slideLayouts/slideLayout125.xml"/><Relationship Id="rId5" Type="http://schemas.openxmlformats.org/officeDocument/2006/relationships/slideLayout" Target="../slideLayouts/slideLayout119.xml"/><Relationship Id="rId10" Type="http://schemas.openxmlformats.org/officeDocument/2006/relationships/slideLayout" Target="../slideLayouts/slideLayout124.xml"/><Relationship Id="rId4" Type="http://schemas.openxmlformats.org/officeDocument/2006/relationships/slideLayout" Target="../slideLayouts/slideLayout118.xml"/><Relationship Id="rId9" Type="http://schemas.openxmlformats.org/officeDocument/2006/relationships/slideLayout" Target="../slideLayouts/slideLayout123.xml"/><Relationship Id="rId14" Type="http://schemas.openxmlformats.org/officeDocument/2006/relationships/theme" Target="../theme/theme1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35.xml"/><Relationship Id="rId13" Type="http://schemas.openxmlformats.org/officeDocument/2006/relationships/slideLayout" Target="../slideLayouts/slideLayout140.xml"/><Relationship Id="rId3" Type="http://schemas.openxmlformats.org/officeDocument/2006/relationships/slideLayout" Target="../slideLayouts/slideLayout130.xml"/><Relationship Id="rId7" Type="http://schemas.openxmlformats.org/officeDocument/2006/relationships/slideLayout" Target="../slideLayouts/slideLayout134.xml"/><Relationship Id="rId12" Type="http://schemas.openxmlformats.org/officeDocument/2006/relationships/slideLayout" Target="../slideLayouts/slideLayout139.xml"/><Relationship Id="rId2" Type="http://schemas.openxmlformats.org/officeDocument/2006/relationships/slideLayout" Target="../slideLayouts/slideLayout129.xml"/><Relationship Id="rId1" Type="http://schemas.openxmlformats.org/officeDocument/2006/relationships/slideLayout" Target="../slideLayouts/slideLayout128.xml"/><Relationship Id="rId6" Type="http://schemas.openxmlformats.org/officeDocument/2006/relationships/slideLayout" Target="../slideLayouts/slideLayout133.xml"/><Relationship Id="rId11" Type="http://schemas.openxmlformats.org/officeDocument/2006/relationships/slideLayout" Target="../slideLayouts/slideLayout138.xml"/><Relationship Id="rId5" Type="http://schemas.openxmlformats.org/officeDocument/2006/relationships/slideLayout" Target="../slideLayouts/slideLayout132.xml"/><Relationship Id="rId10" Type="http://schemas.openxmlformats.org/officeDocument/2006/relationships/slideLayout" Target="../slideLayouts/slideLayout137.xml"/><Relationship Id="rId4" Type="http://schemas.openxmlformats.org/officeDocument/2006/relationships/slideLayout" Target="../slideLayouts/slideLayout131.xml"/><Relationship Id="rId9" Type="http://schemas.openxmlformats.org/officeDocument/2006/relationships/slideLayout" Target="../slideLayouts/slideLayout136.xml"/><Relationship Id="rId14"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48.xml"/><Relationship Id="rId13" Type="http://schemas.openxmlformats.org/officeDocument/2006/relationships/slideLayout" Target="../slideLayouts/slideLayout153.xml"/><Relationship Id="rId3" Type="http://schemas.openxmlformats.org/officeDocument/2006/relationships/slideLayout" Target="../slideLayouts/slideLayout143.xml"/><Relationship Id="rId7" Type="http://schemas.openxmlformats.org/officeDocument/2006/relationships/slideLayout" Target="../slideLayouts/slideLayout147.xml"/><Relationship Id="rId12" Type="http://schemas.openxmlformats.org/officeDocument/2006/relationships/slideLayout" Target="../slideLayouts/slideLayout152.xml"/><Relationship Id="rId2" Type="http://schemas.openxmlformats.org/officeDocument/2006/relationships/slideLayout" Target="../slideLayouts/slideLayout142.xml"/><Relationship Id="rId1" Type="http://schemas.openxmlformats.org/officeDocument/2006/relationships/slideLayout" Target="../slideLayouts/slideLayout141.xml"/><Relationship Id="rId6" Type="http://schemas.openxmlformats.org/officeDocument/2006/relationships/slideLayout" Target="../slideLayouts/slideLayout146.xml"/><Relationship Id="rId11" Type="http://schemas.openxmlformats.org/officeDocument/2006/relationships/slideLayout" Target="../slideLayouts/slideLayout151.xml"/><Relationship Id="rId5" Type="http://schemas.openxmlformats.org/officeDocument/2006/relationships/slideLayout" Target="../slideLayouts/slideLayout145.xml"/><Relationship Id="rId10" Type="http://schemas.openxmlformats.org/officeDocument/2006/relationships/slideLayout" Target="../slideLayouts/slideLayout150.xml"/><Relationship Id="rId4" Type="http://schemas.openxmlformats.org/officeDocument/2006/relationships/slideLayout" Target="../slideLayouts/slideLayout144.xml"/><Relationship Id="rId9" Type="http://schemas.openxmlformats.org/officeDocument/2006/relationships/slideLayout" Target="../slideLayouts/slideLayout149.xml"/><Relationship Id="rId14" Type="http://schemas.openxmlformats.org/officeDocument/2006/relationships/theme" Target="../theme/theme1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slideLayout" Target="../slideLayouts/slideLayout51.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slideLayout" Target="../slideLayouts/slideLayout50.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9.xml"/><Relationship Id="rId13" Type="http://schemas.openxmlformats.org/officeDocument/2006/relationships/slideLayout" Target="../slideLayouts/slideLayout64.xml"/><Relationship Id="rId3" Type="http://schemas.openxmlformats.org/officeDocument/2006/relationships/slideLayout" Target="../slideLayouts/slideLayout54.xml"/><Relationship Id="rId7" Type="http://schemas.openxmlformats.org/officeDocument/2006/relationships/slideLayout" Target="../slideLayouts/slideLayout58.xml"/><Relationship Id="rId12" Type="http://schemas.openxmlformats.org/officeDocument/2006/relationships/slideLayout" Target="../slideLayouts/slideLayout63.xml"/><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slideLayout" Target="../slideLayouts/slideLayout62.xml"/><Relationship Id="rId5" Type="http://schemas.openxmlformats.org/officeDocument/2006/relationships/slideLayout" Target="../slideLayouts/slideLayout56.xml"/><Relationship Id="rId10" Type="http://schemas.openxmlformats.org/officeDocument/2006/relationships/slideLayout" Target="../slideLayouts/slideLayout61.xml"/><Relationship Id="rId4" Type="http://schemas.openxmlformats.org/officeDocument/2006/relationships/slideLayout" Target="../slideLayouts/slideLayout55.xml"/><Relationship Id="rId9" Type="http://schemas.openxmlformats.org/officeDocument/2006/relationships/slideLayout" Target="../slideLayouts/slideLayout60.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2.xml"/><Relationship Id="rId13" Type="http://schemas.openxmlformats.org/officeDocument/2006/relationships/image" Target="../media/image2.jpeg"/><Relationship Id="rId3" Type="http://schemas.openxmlformats.org/officeDocument/2006/relationships/slideLayout" Target="../slideLayouts/slideLayout67.xml"/><Relationship Id="rId7" Type="http://schemas.openxmlformats.org/officeDocument/2006/relationships/slideLayout" Target="../slideLayouts/slideLayout71.xml"/><Relationship Id="rId12" Type="http://schemas.openxmlformats.org/officeDocument/2006/relationships/theme" Target="../theme/theme6.xml"/><Relationship Id="rId2" Type="http://schemas.openxmlformats.org/officeDocument/2006/relationships/slideLayout" Target="../slideLayouts/slideLayout66.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slideLayout" Target="../slideLayouts/slideLayout75.xml"/><Relationship Id="rId5" Type="http://schemas.openxmlformats.org/officeDocument/2006/relationships/slideLayout" Target="../slideLayouts/slideLayout69.xml"/><Relationship Id="rId10" Type="http://schemas.openxmlformats.org/officeDocument/2006/relationships/slideLayout" Target="../slideLayouts/slideLayout74.xml"/><Relationship Id="rId4" Type="http://schemas.openxmlformats.org/officeDocument/2006/relationships/slideLayout" Target="../slideLayouts/slideLayout68.xml"/><Relationship Id="rId9" Type="http://schemas.openxmlformats.org/officeDocument/2006/relationships/slideLayout" Target="../slideLayouts/slideLayout73.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3.xml"/><Relationship Id="rId13" Type="http://schemas.openxmlformats.org/officeDocument/2006/relationships/slideLayout" Target="../slideLayouts/slideLayout88.xml"/><Relationship Id="rId3" Type="http://schemas.openxmlformats.org/officeDocument/2006/relationships/slideLayout" Target="../slideLayouts/slideLayout78.xml"/><Relationship Id="rId7" Type="http://schemas.openxmlformats.org/officeDocument/2006/relationships/slideLayout" Target="../slideLayouts/slideLayout82.xml"/><Relationship Id="rId12" Type="http://schemas.openxmlformats.org/officeDocument/2006/relationships/slideLayout" Target="../slideLayouts/slideLayout87.xml"/><Relationship Id="rId2" Type="http://schemas.openxmlformats.org/officeDocument/2006/relationships/slideLayout" Target="../slideLayouts/slideLayout77.xml"/><Relationship Id="rId1" Type="http://schemas.openxmlformats.org/officeDocument/2006/relationships/slideLayout" Target="../slideLayouts/slideLayout76.xml"/><Relationship Id="rId6" Type="http://schemas.openxmlformats.org/officeDocument/2006/relationships/slideLayout" Target="../slideLayouts/slideLayout81.xml"/><Relationship Id="rId11" Type="http://schemas.openxmlformats.org/officeDocument/2006/relationships/slideLayout" Target="../slideLayouts/slideLayout86.xml"/><Relationship Id="rId5" Type="http://schemas.openxmlformats.org/officeDocument/2006/relationships/slideLayout" Target="../slideLayouts/slideLayout80.xml"/><Relationship Id="rId10" Type="http://schemas.openxmlformats.org/officeDocument/2006/relationships/slideLayout" Target="../slideLayouts/slideLayout85.xml"/><Relationship Id="rId4" Type="http://schemas.openxmlformats.org/officeDocument/2006/relationships/slideLayout" Target="../slideLayouts/slideLayout79.xml"/><Relationship Id="rId9" Type="http://schemas.openxmlformats.org/officeDocument/2006/relationships/slideLayout" Target="../slideLayouts/slideLayout84.xml"/><Relationship Id="rId1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slideLayout" Target="../slideLayouts/slideLayout101.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slideLayout" Target="../slideLayouts/slideLayout100.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 Id="rId1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9.xml"/><Relationship Id="rId13" Type="http://schemas.openxmlformats.org/officeDocument/2006/relationships/slideLayout" Target="../slideLayouts/slideLayout114.xml"/><Relationship Id="rId3" Type="http://schemas.openxmlformats.org/officeDocument/2006/relationships/slideLayout" Target="../slideLayouts/slideLayout104.xml"/><Relationship Id="rId7" Type="http://schemas.openxmlformats.org/officeDocument/2006/relationships/slideLayout" Target="../slideLayouts/slideLayout108.xml"/><Relationship Id="rId12" Type="http://schemas.openxmlformats.org/officeDocument/2006/relationships/slideLayout" Target="../slideLayouts/slideLayout113.xml"/><Relationship Id="rId2" Type="http://schemas.openxmlformats.org/officeDocument/2006/relationships/slideLayout" Target="../slideLayouts/slideLayout103.xml"/><Relationship Id="rId1" Type="http://schemas.openxmlformats.org/officeDocument/2006/relationships/slideLayout" Target="../slideLayouts/slideLayout102.xml"/><Relationship Id="rId6" Type="http://schemas.openxmlformats.org/officeDocument/2006/relationships/slideLayout" Target="../slideLayouts/slideLayout107.xml"/><Relationship Id="rId11" Type="http://schemas.openxmlformats.org/officeDocument/2006/relationships/slideLayout" Target="../slideLayouts/slideLayout112.xml"/><Relationship Id="rId5" Type="http://schemas.openxmlformats.org/officeDocument/2006/relationships/slideLayout" Target="../slideLayouts/slideLayout106.xml"/><Relationship Id="rId10" Type="http://schemas.openxmlformats.org/officeDocument/2006/relationships/slideLayout" Target="../slideLayouts/slideLayout111.xml"/><Relationship Id="rId4" Type="http://schemas.openxmlformats.org/officeDocument/2006/relationships/slideLayout" Target="../slideLayouts/slideLayout105.xml"/><Relationship Id="rId9" Type="http://schemas.openxmlformats.org/officeDocument/2006/relationships/slideLayout" Target="../slideLayouts/slideLayout110.xml"/><Relationship Id="rId1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cs typeface="Arial" pitchFamily="34" charset="0"/>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cs typeface="Arial" pitchFamily="34" charset="0"/>
            </a:endParaRPr>
          </a:p>
        </p:txBody>
      </p:sp>
      <p:sp>
        <p:nvSpPr>
          <p:cNvPr id="3076" name="Title Placeholder 8"/>
          <p:cNvSpPr>
            <a:spLocks noGrp="1"/>
          </p:cNvSpPr>
          <p:nvPr>
            <p:ph type="title"/>
          </p:nvPr>
        </p:nvSpPr>
        <p:spPr bwMode="auto">
          <a:xfrm>
            <a:off x="457200" y="70485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prstTxWarp prst="textNoShape">
              <a:avLst/>
            </a:prstTxWarp>
          </a:bodyPr>
          <a:lstStyle/>
          <a:p>
            <a:pPr lvl="0"/>
            <a:r>
              <a:rPr lang="en-US" smtClean="0"/>
              <a:t>Click to edit Master title style</a:t>
            </a:r>
          </a:p>
        </p:txBody>
      </p:sp>
      <p:sp>
        <p:nvSpPr>
          <p:cNvPr id="3077" name="Text Placeholder 29"/>
          <p:cNvSpPr>
            <a:spLocks noGrp="1"/>
          </p:cNvSpPr>
          <p:nvPr>
            <p:ph type="body" idx="1"/>
          </p:nvPr>
        </p:nvSpPr>
        <p:spPr bwMode="auto">
          <a:xfrm>
            <a:off x="457200" y="1935163"/>
            <a:ext cx="8229600"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rtl="0" eaLnBrk="1" latinLnBrk="0" hangingPunct="1">
              <a:defRPr kumimoji="0" sz="1200">
                <a:solidFill>
                  <a:srgbClr val="04617B">
                    <a:shade val="90000"/>
                  </a:srgbClr>
                </a:solidFill>
                <a:latin typeface="Arial" charset="0"/>
                <a:cs typeface="Arial" charset="0"/>
              </a:defRPr>
            </a:lvl1pPr>
          </a:lstStyle>
          <a:p>
            <a:pPr fontAlgn="base">
              <a:spcBef>
                <a:spcPct val="0"/>
              </a:spcBef>
              <a:spcAft>
                <a:spcPct val="0"/>
              </a:spcAft>
              <a:defRPr/>
            </a:pPr>
            <a:fld id="{7E3FA87E-B966-45E3-BA4D-BC79E24C9592}" type="datetimeFigureOut">
              <a:rPr lang="en-US"/>
              <a:pPr fontAlgn="base">
                <a:spcBef>
                  <a:spcPct val="0"/>
                </a:spcBef>
                <a:spcAft>
                  <a:spcPct val="0"/>
                </a:spcAft>
                <a:defRPr/>
              </a:pPr>
              <a:t>10/17/2016</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rtl="0" eaLnBrk="1" latinLnBrk="0" hangingPunct="1">
              <a:defRPr kumimoji="0" sz="1200">
                <a:solidFill>
                  <a:srgbClr val="04617B">
                    <a:shade val="90000"/>
                  </a:srgbClr>
                </a:solidFill>
                <a:latin typeface="Arial" charset="0"/>
                <a:cs typeface="Arial" charset="0"/>
              </a:defRPr>
            </a:lvl1pPr>
          </a:lstStyle>
          <a:p>
            <a:pPr fontAlgn="base">
              <a:spcBef>
                <a:spcPct val="0"/>
              </a:spcBef>
              <a:spcAft>
                <a:spcPct val="0"/>
              </a:spcAft>
              <a:defRPr/>
            </a:pPr>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rtl="0" eaLnBrk="1" latinLnBrk="0" hangingPunct="1">
              <a:defRPr kumimoji="0" sz="1200">
                <a:solidFill>
                  <a:srgbClr val="04617B">
                    <a:shade val="90000"/>
                  </a:srgbClr>
                </a:solidFill>
                <a:latin typeface="Arial" charset="0"/>
                <a:cs typeface="Arial" charset="0"/>
              </a:defRPr>
            </a:lvl1pPr>
          </a:lstStyle>
          <a:p>
            <a:pPr fontAlgn="base">
              <a:spcBef>
                <a:spcPct val="0"/>
              </a:spcBef>
              <a:spcAft>
                <a:spcPct val="0"/>
              </a:spcAft>
              <a:defRPr/>
            </a:pPr>
            <a:fld id="{50159990-A296-42B6-ADEF-B8B7DA2C0798}" type="slidenum">
              <a:rPr lang="en-US"/>
              <a:pPr fontAlgn="base">
                <a:spcBef>
                  <a:spcPct val="0"/>
                </a:spcBef>
                <a:spcAft>
                  <a:spcPct val="0"/>
                </a:spcAft>
                <a:defRPr/>
              </a:pPr>
              <a:t>‹#›</a:t>
            </a:fld>
            <a:endParaRPr lang="en-US"/>
          </a:p>
        </p:txBody>
      </p:sp>
      <p:grpSp>
        <p:nvGrpSpPr>
          <p:cNvPr id="3081"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latin typeface="Arial" charset="0"/>
                <a:cs typeface="Arial" charset="0"/>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latin typeface="Arial" charset="0"/>
                <a:cs typeface="Arial" charset="0"/>
              </a:endParaRPr>
            </a:p>
          </p:txBody>
        </p:sp>
      </p:grpSp>
    </p:spTree>
    <p:extLst>
      <p:ext uri="{BB962C8B-B14F-4D97-AF65-F5344CB8AC3E}">
        <p14:creationId xmlns:p14="http://schemas.microsoft.com/office/powerpoint/2010/main" val="13162131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ransition>
    <p:wedge/>
  </p:transition>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cs typeface="Traditional Arabic" pitchFamily="18" charset="-78"/>
        </a:defRPr>
      </a:lvl2pPr>
      <a:lvl3pPr algn="l" rtl="0" eaLnBrk="0" fontAlgn="base" hangingPunct="0">
        <a:spcBef>
          <a:spcPct val="0"/>
        </a:spcBef>
        <a:spcAft>
          <a:spcPct val="0"/>
        </a:spcAft>
        <a:defRPr sz="5000">
          <a:solidFill>
            <a:schemeClr val="tx2"/>
          </a:solidFill>
          <a:latin typeface="Calibri" pitchFamily="34" charset="0"/>
          <a:cs typeface="Traditional Arabic" pitchFamily="18" charset="-78"/>
        </a:defRPr>
      </a:lvl3pPr>
      <a:lvl4pPr algn="l" rtl="0" eaLnBrk="0" fontAlgn="base" hangingPunct="0">
        <a:spcBef>
          <a:spcPct val="0"/>
        </a:spcBef>
        <a:spcAft>
          <a:spcPct val="0"/>
        </a:spcAft>
        <a:defRPr sz="5000">
          <a:solidFill>
            <a:schemeClr val="tx2"/>
          </a:solidFill>
          <a:latin typeface="Calibri" pitchFamily="34" charset="0"/>
          <a:cs typeface="Traditional Arabic" pitchFamily="18" charset="-78"/>
        </a:defRPr>
      </a:lvl4pPr>
      <a:lvl5pPr algn="l" rtl="0" eaLnBrk="0" fontAlgn="base" hangingPunct="0">
        <a:spcBef>
          <a:spcPct val="0"/>
        </a:spcBef>
        <a:spcAft>
          <a:spcPct val="0"/>
        </a:spcAft>
        <a:defRPr sz="5000">
          <a:solidFill>
            <a:schemeClr val="tx2"/>
          </a:solidFill>
          <a:latin typeface="Calibri" pitchFamily="34" charset="0"/>
          <a:cs typeface="Traditional Arabic" pitchFamily="18" charset="-78"/>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ajalla UI"/>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ajalla UI"/>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ajalla UI"/>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ajalla UI"/>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ajalla UI"/>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0"/>
            <a:ext cx="7620000" cy="6858000"/>
            <a:chOff x="0" y="0"/>
            <a:chExt cx="4800" cy="4320"/>
          </a:xfrm>
        </p:grpSpPr>
        <p:grpSp>
          <p:nvGrpSpPr>
            <p:cNvPr id="1032" name="Group 3"/>
            <p:cNvGrpSpPr>
              <a:grpSpLocks/>
            </p:cNvGrpSpPr>
            <p:nvPr userDrawn="1"/>
          </p:nvGrpSpPr>
          <p:grpSpPr bwMode="auto">
            <a:xfrm>
              <a:off x="0" y="0"/>
              <a:ext cx="2016" cy="4320"/>
              <a:chOff x="0" y="0"/>
              <a:chExt cx="2016" cy="4320"/>
            </a:xfrm>
          </p:grpSpPr>
          <p:sp>
            <p:nvSpPr>
              <p:cNvPr id="1036" name="Rectangle 4"/>
              <p:cNvSpPr>
                <a:spLocks noChangeArrowheads="1"/>
              </p:cNvSpPr>
              <p:nvPr userDrawn="1"/>
            </p:nvSpPr>
            <p:spPr bwMode="auto">
              <a:xfrm>
                <a:off x="0" y="0"/>
                <a:ext cx="480" cy="432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rtl="1" fontAlgn="base">
                  <a:spcBef>
                    <a:spcPct val="0"/>
                  </a:spcBef>
                  <a:spcAft>
                    <a:spcPct val="0"/>
                  </a:spcAft>
                </a:pPr>
                <a:endParaRPr lang="ar-EG">
                  <a:solidFill>
                    <a:srgbClr val="003366"/>
                  </a:solidFill>
                </a:endParaRPr>
              </a:p>
            </p:txBody>
          </p:sp>
          <p:sp>
            <p:nvSpPr>
              <p:cNvPr id="1037" name="Freeform 5"/>
              <p:cNvSpPr>
                <a:spLocks/>
              </p:cNvSpPr>
              <p:nvPr userDrawn="1"/>
            </p:nvSpPr>
            <p:spPr bwMode="auto">
              <a:xfrm>
                <a:off x="288" y="0"/>
                <a:ext cx="1728" cy="735"/>
              </a:xfrm>
              <a:custGeom>
                <a:avLst/>
                <a:gdLst>
                  <a:gd name="T0" fmla="*/ 1728 w 1728"/>
                  <a:gd name="T1" fmla="*/ 0 h 735"/>
                  <a:gd name="T2" fmla="*/ 1728 w 1728"/>
                  <a:gd name="T3" fmla="*/ 480 h 735"/>
                  <a:gd name="T4" fmla="*/ 380 w 1728"/>
                  <a:gd name="T5" fmla="*/ 482 h 735"/>
                  <a:gd name="T6" fmla="*/ 354 w 1728"/>
                  <a:gd name="T7" fmla="*/ 480 h 735"/>
                  <a:gd name="T8" fmla="*/ 308 w 1728"/>
                  <a:gd name="T9" fmla="*/ 489 h 735"/>
                  <a:gd name="T10" fmla="*/ 246 w 1728"/>
                  <a:gd name="T11" fmla="*/ 531 h 735"/>
                  <a:gd name="T12" fmla="*/ 206 w 1728"/>
                  <a:gd name="T13" fmla="*/ 597 h 735"/>
                  <a:gd name="T14" fmla="*/ 192 w 1728"/>
                  <a:gd name="T15" fmla="*/ 666 h 735"/>
                  <a:gd name="T16" fmla="*/ 192 w 1728"/>
                  <a:gd name="T17" fmla="*/ 735 h 735"/>
                  <a:gd name="T18" fmla="*/ 0 w 1728"/>
                  <a:gd name="T19" fmla="*/ 735 h 735"/>
                  <a:gd name="T20" fmla="*/ 0 w 1728"/>
                  <a:gd name="T21" fmla="*/ 480 h 735"/>
                  <a:gd name="T22" fmla="*/ 0 w 1728"/>
                  <a:gd name="T23" fmla="*/ 0 h 735"/>
                  <a:gd name="T24" fmla="*/ 1728 w 1728"/>
                  <a:gd name="T25" fmla="*/ 0 h 73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728" h="735">
                    <a:moveTo>
                      <a:pt x="1728" y="0"/>
                    </a:moveTo>
                    <a:lnTo>
                      <a:pt x="1728" y="480"/>
                    </a:lnTo>
                    <a:lnTo>
                      <a:pt x="380" y="482"/>
                    </a:lnTo>
                    <a:lnTo>
                      <a:pt x="354" y="480"/>
                    </a:lnTo>
                    <a:lnTo>
                      <a:pt x="308" y="489"/>
                    </a:lnTo>
                    <a:cubicBezTo>
                      <a:pt x="290" y="498"/>
                      <a:pt x="263" y="513"/>
                      <a:pt x="246" y="531"/>
                    </a:cubicBezTo>
                    <a:cubicBezTo>
                      <a:pt x="229" y="549"/>
                      <a:pt x="215" y="574"/>
                      <a:pt x="206" y="597"/>
                    </a:cubicBezTo>
                    <a:cubicBezTo>
                      <a:pt x="197" y="620"/>
                      <a:pt x="194" y="643"/>
                      <a:pt x="192" y="666"/>
                    </a:cubicBezTo>
                    <a:lnTo>
                      <a:pt x="192" y="735"/>
                    </a:lnTo>
                    <a:lnTo>
                      <a:pt x="0" y="735"/>
                    </a:lnTo>
                    <a:lnTo>
                      <a:pt x="0" y="480"/>
                    </a:lnTo>
                    <a:lnTo>
                      <a:pt x="0" y="0"/>
                    </a:lnTo>
                    <a:lnTo>
                      <a:pt x="1728" y="0"/>
                    </a:lnTo>
                    <a:close/>
                  </a:path>
                </a:pathLst>
              </a:custGeom>
              <a:solidFill>
                <a:schemeClr val="accent2"/>
              </a:solidFill>
              <a:ln>
                <a:noFill/>
              </a:ln>
              <a:effectLst/>
              <a:extLst>
                <a:ext uri="{91240B29-F687-4F45-9708-019B960494DF}">
                  <a14:hiddenLine xmlns:a14="http://schemas.microsoft.com/office/drawing/2010/main" w="9525" cap="flat" cmpd="sng">
                    <a:solidFill>
                      <a:schemeClr val="tx1"/>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r" rtl="1" fontAlgn="base">
                  <a:spcBef>
                    <a:spcPct val="0"/>
                  </a:spcBef>
                  <a:spcAft>
                    <a:spcPct val="0"/>
                  </a:spcAft>
                </a:pPr>
                <a:endParaRPr lang="en-US">
                  <a:solidFill>
                    <a:srgbClr val="003366"/>
                  </a:solidFill>
                </a:endParaRPr>
              </a:p>
            </p:txBody>
          </p:sp>
        </p:grpSp>
        <p:grpSp>
          <p:nvGrpSpPr>
            <p:cNvPr id="1033" name="Group 6"/>
            <p:cNvGrpSpPr>
              <a:grpSpLocks/>
            </p:cNvGrpSpPr>
            <p:nvPr/>
          </p:nvGrpSpPr>
          <p:grpSpPr bwMode="auto">
            <a:xfrm>
              <a:off x="144" y="1248"/>
              <a:ext cx="4656" cy="201"/>
              <a:chOff x="144" y="1248"/>
              <a:chExt cx="4656" cy="201"/>
            </a:xfrm>
          </p:grpSpPr>
          <p:sp>
            <p:nvSpPr>
              <p:cNvPr id="1034" name="AutoShape 7"/>
              <p:cNvSpPr>
                <a:spLocks noChangeArrowheads="1"/>
              </p:cNvSpPr>
              <p:nvPr/>
            </p:nvSpPr>
            <p:spPr bwMode="auto">
              <a:xfrm>
                <a:off x="384" y="1248"/>
                <a:ext cx="4416" cy="200"/>
              </a:xfrm>
              <a:prstGeom prst="roundRect">
                <a:avLst>
                  <a:gd name="adj" fmla="val 0"/>
                </a:avLst>
              </a:prstGeom>
              <a:solidFill>
                <a:schemeClr va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rtl="1" fontAlgn="base">
                  <a:spcBef>
                    <a:spcPct val="0"/>
                  </a:spcBef>
                  <a:spcAft>
                    <a:spcPct val="0"/>
                  </a:spcAft>
                </a:pPr>
                <a:endParaRPr lang="ar-EG">
                  <a:solidFill>
                    <a:srgbClr val="003366"/>
                  </a:solidFill>
                </a:endParaRPr>
              </a:p>
            </p:txBody>
          </p:sp>
          <p:sp>
            <p:nvSpPr>
              <p:cNvPr id="1035" name="AutoShape 8"/>
              <p:cNvSpPr>
                <a:spLocks noChangeArrowheads="1"/>
              </p:cNvSpPr>
              <p:nvPr/>
            </p:nvSpPr>
            <p:spPr bwMode="auto">
              <a:xfrm flipH="1">
                <a:off x="144" y="1248"/>
                <a:ext cx="248" cy="201"/>
              </a:xfrm>
              <a:prstGeom prst="flowChartDelay">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rtl="1" fontAlgn="base">
                  <a:spcBef>
                    <a:spcPct val="0"/>
                  </a:spcBef>
                  <a:spcAft>
                    <a:spcPct val="0"/>
                  </a:spcAft>
                </a:pPr>
                <a:endParaRPr lang="ar-EG">
                  <a:solidFill>
                    <a:srgbClr val="003366"/>
                  </a:solidFill>
                </a:endParaRPr>
              </a:p>
            </p:txBody>
          </p:sp>
        </p:grpSp>
      </p:grpSp>
      <p:sp>
        <p:nvSpPr>
          <p:cNvPr id="1027" name="AutoShape 9"/>
          <p:cNvSpPr>
            <a:spLocks noGrp="1" noChangeArrowheads="1"/>
          </p:cNvSpPr>
          <p:nvPr>
            <p:ph type="title"/>
          </p:nvPr>
        </p:nvSpPr>
        <p:spPr bwMode="auto">
          <a:xfrm>
            <a:off x="762000" y="762000"/>
            <a:ext cx="7924800" cy="1143000"/>
          </a:xfrm>
          <a:prstGeom prst="roundRect">
            <a:avLst>
              <a:gd name="adj" fmla="val 21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ar-SA" smtClean="0"/>
              <a:t>انقر لتحرير نمط العنوان الرئيسي</a:t>
            </a:r>
          </a:p>
        </p:txBody>
      </p:sp>
      <p:sp>
        <p:nvSpPr>
          <p:cNvPr id="1028" name="Rectangle 10"/>
          <p:cNvSpPr>
            <a:spLocks noGrp="1" noChangeArrowheads="1"/>
          </p:cNvSpPr>
          <p:nvPr>
            <p:ph type="body" idx="1"/>
          </p:nvPr>
        </p:nvSpPr>
        <p:spPr bwMode="auto">
          <a:xfrm>
            <a:off x="838200" y="2362200"/>
            <a:ext cx="7693025" cy="3724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p>
        </p:txBody>
      </p:sp>
      <p:sp>
        <p:nvSpPr>
          <p:cNvPr id="339979" name="Rectangle 11"/>
          <p:cNvSpPr>
            <a:spLocks noGrp="1" noChangeArrowheads="1"/>
          </p:cNvSpPr>
          <p:nvPr>
            <p:ph type="dt" sz="half" idx="2"/>
          </p:nvPr>
        </p:nvSpPr>
        <p:spPr bwMode="auto">
          <a:xfrm>
            <a:off x="2438400" y="6248400"/>
            <a:ext cx="2130425" cy="474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rtl="0">
              <a:defRPr sz="1400">
                <a:latin typeface="Arial" pitchFamily="34" charset="0"/>
                <a:cs typeface="Arial" pitchFamily="34" charset="0"/>
              </a:defRPr>
            </a:lvl1pPr>
          </a:lstStyle>
          <a:p>
            <a:pPr algn="r" fontAlgn="base">
              <a:spcBef>
                <a:spcPct val="0"/>
              </a:spcBef>
              <a:spcAft>
                <a:spcPct val="0"/>
              </a:spcAft>
              <a:defRPr/>
            </a:pPr>
            <a:endParaRPr lang="en-US">
              <a:solidFill>
                <a:srgbClr val="003366"/>
              </a:solidFill>
            </a:endParaRPr>
          </a:p>
        </p:txBody>
      </p:sp>
      <p:sp>
        <p:nvSpPr>
          <p:cNvPr id="339980" name="Rectangle 12"/>
          <p:cNvSpPr>
            <a:spLocks noGrp="1" noChangeArrowheads="1"/>
          </p:cNvSpPr>
          <p:nvPr>
            <p:ph type="ftr" sz="quarter" idx="3"/>
          </p:nvPr>
        </p:nvSpPr>
        <p:spPr bwMode="auto">
          <a:xfrm>
            <a:off x="5791200" y="6248400"/>
            <a:ext cx="2897188" cy="474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rtl="0">
              <a:defRPr sz="1400">
                <a:latin typeface="Arial" pitchFamily="34" charset="0"/>
                <a:cs typeface="Arial" pitchFamily="34" charset="0"/>
              </a:defRPr>
            </a:lvl1pPr>
          </a:lstStyle>
          <a:p>
            <a:pPr fontAlgn="base">
              <a:spcBef>
                <a:spcPct val="0"/>
              </a:spcBef>
              <a:spcAft>
                <a:spcPct val="0"/>
              </a:spcAft>
              <a:defRPr/>
            </a:pPr>
            <a:endParaRPr lang="en-US">
              <a:solidFill>
                <a:srgbClr val="003366"/>
              </a:solidFill>
            </a:endParaRPr>
          </a:p>
        </p:txBody>
      </p:sp>
      <p:sp>
        <p:nvSpPr>
          <p:cNvPr id="339981" name="Rectangle 13"/>
          <p:cNvSpPr>
            <a:spLocks noGrp="1" noChangeArrowheads="1"/>
          </p:cNvSpPr>
          <p:nvPr>
            <p:ph type="sldNum" sz="quarter" idx="4"/>
          </p:nvPr>
        </p:nvSpPr>
        <p:spPr bwMode="auto">
          <a:xfrm>
            <a:off x="84138" y="6242050"/>
            <a:ext cx="587375"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1" compatLnSpc="1">
            <a:prstTxWarp prst="textNoShape">
              <a:avLst/>
            </a:prstTxWarp>
          </a:bodyPr>
          <a:lstStyle>
            <a:lvl1pPr algn="l" rtl="0">
              <a:defRPr sz="2600" b="1">
                <a:solidFill>
                  <a:schemeClr val="bg1"/>
                </a:solidFill>
                <a:latin typeface="Arial" pitchFamily="34" charset="0"/>
                <a:cs typeface="Arial" pitchFamily="34" charset="0"/>
              </a:defRPr>
            </a:lvl1pPr>
          </a:lstStyle>
          <a:p>
            <a:pPr fontAlgn="base">
              <a:spcBef>
                <a:spcPct val="0"/>
              </a:spcBef>
              <a:spcAft>
                <a:spcPct val="0"/>
              </a:spcAft>
              <a:defRPr/>
            </a:pPr>
            <a:fld id="{59576615-BF5F-484A-9478-1B2F2CBC96FB}" type="slidenum">
              <a:rPr lang="ar-SA">
                <a:solidFill>
                  <a:srgbClr val="FFFFFF"/>
                </a:solidFill>
              </a:rPr>
              <a:pPr fontAlgn="base">
                <a:spcBef>
                  <a:spcPct val="0"/>
                </a:spcBef>
                <a:spcAft>
                  <a:spcPct val="0"/>
                </a:spcAft>
                <a:defRPr/>
              </a:pPr>
              <a:t>‹#›</a:t>
            </a:fld>
            <a:endParaRPr lang="en-US">
              <a:solidFill>
                <a:srgbClr val="FFFFFF"/>
              </a:solidFill>
            </a:endParaRPr>
          </a:p>
        </p:txBody>
      </p:sp>
    </p:spTree>
    <p:extLst>
      <p:ext uri="{BB962C8B-B14F-4D97-AF65-F5344CB8AC3E}">
        <p14:creationId xmlns:p14="http://schemas.microsoft.com/office/powerpoint/2010/main" val="1764264107"/>
      </p:ext>
    </p:extLst>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 id="2147483795" r:id="rId12"/>
    <p:sldLayoutId id="2147483796" r:id="rId13"/>
  </p:sldLayoutIdLst>
  <p:txStyles>
    <p:titleStyle>
      <a:lvl1pPr algn="l" rtl="1" eaLnBrk="0" fontAlgn="base" hangingPunct="0">
        <a:lnSpc>
          <a:spcPct val="90000"/>
        </a:lnSpc>
        <a:spcBef>
          <a:spcPct val="0"/>
        </a:spcBef>
        <a:spcAft>
          <a:spcPct val="0"/>
        </a:spcAft>
        <a:defRPr sz="3600" b="1">
          <a:solidFill>
            <a:schemeClr val="tx2"/>
          </a:solidFill>
          <a:latin typeface="+mj-lt"/>
          <a:ea typeface="+mj-ea"/>
          <a:cs typeface="+mj-cs"/>
        </a:defRPr>
      </a:lvl1pPr>
      <a:lvl2pPr algn="l" rtl="1" eaLnBrk="0" fontAlgn="base" hangingPunct="0">
        <a:lnSpc>
          <a:spcPct val="90000"/>
        </a:lnSpc>
        <a:spcBef>
          <a:spcPct val="0"/>
        </a:spcBef>
        <a:spcAft>
          <a:spcPct val="0"/>
        </a:spcAft>
        <a:defRPr sz="3600" b="1">
          <a:solidFill>
            <a:schemeClr val="tx2"/>
          </a:solidFill>
          <a:latin typeface="Arial" pitchFamily="34" charset="0"/>
          <a:cs typeface="Arial" pitchFamily="34" charset="0"/>
        </a:defRPr>
      </a:lvl2pPr>
      <a:lvl3pPr algn="l" rtl="1" eaLnBrk="0" fontAlgn="base" hangingPunct="0">
        <a:lnSpc>
          <a:spcPct val="90000"/>
        </a:lnSpc>
        <a:spcBef>
          <a:spcPct val="0"/>
        </a:spcBef>
        <a:spcAft>
          <a:spcPct val="0"/>
        </a:spcAft>
        <a:defRPr sz="3600" b="1">
          <a:solidFill>
            <a:schemeClr val="tx2"/>
          </a:solidFill>
          <a:latin typeface="Arial" pitchFamily="34" charset="0"/>
          <a:cs typeface="Arial" pitchFamily="34" charset="0"/>
        </a:defRPr>
      </a:lvl3pPr>
      <a:lvl4pPr algn="l" rtl="1" eaLnBrk="0" fontAlgn="base" hangingPunct="0">
        <a:lnSpc>
          <a:spcPct val="90000"/>
        </a:lnSpc>
        <a:spcBef>
          <a:spcPct val="0"/>
        </a:spcBef>
        <a:spcAft>
          <a:spcPct val="0"/>
        </a:spcAft>
        <a:defRPr sz="3600" b="1">
          <a:solidFill>
            <a:schemeClr val="tx2"/>
          </a:solidFill>
          <a:latin typeface="Arial" pitchFamily="34" charset="0"/>
          <a:cs typeface="Arial" pitchFamily="34" charset="0"/>
        </a:defRPr>
      </a:lvl4pPr>
      <a:lvl5pPr algn="l" rtl="1" eaLnBrk="0" fontAlgn="base" hangingPunct="0">
        <a:lnSpc>
          <a:spcPct val="90000"/>
        </a:lnSpc>
        <a:spcBef>
          <a:spcPct val="0"/>
        </a:spcBef>
        <a:spcAft>
          <a:spcPct val="0"/>
        </a:spcAft>
        <a:defRPr sz="3600" b="1">
          <a:solidFill>
            <a:schemeClr val="tx2"/>
          </a:solidFill>
          <a:latin typeface="Arial" pitchFamily="34" charset="0"/>
          <a:cs typeface="Arial" pitchFamily="34" charset="0"/>
        </a:defRPr>
      </a:lvl5pPr>
      <a:lvl6pPr marL="457200" algn="l" rtl="1" fontAlgn="base">
        <a:lnSpc>
          <a:spcPct val="90000"/>
        </a:lnSpc>
        <a:spcBef>
          <a:spcPct val="0"/>
        </a:spcBef>
        <a:spcAft>
          <a:spcPct val="0"/>
        </a:spcAft>
        <a:defRPr sz="3600" b="1">
          <a:solidFill>
            <a:schemeClr val="tx2"/>
          </a:solidFill>
          <a:latin typeface="Arial" pitchFamily="34" charset="0"/>
          <a:cs typeface="Arial" pitchFamily="34" charset="0"/>
        </a:defRPr>
      </a:lvl6pPr>
      <a:lvl7pPr marL="914400" algn="l" rtl="1" fontAlgn="base">
        <a:lnSpc>
          <a:spcPct val="90000"/>
        </a:lnSpc>
        <a:spcBef>
          <a:spcPct val="0"/>
        </a:spcBef>
        <a:spcAft>
          <a:spcPct val="0"/>
        </a:spcAft>
        <a:defRPr sz="3600" b="1">
          <a:solidFill>
            <a:schemeClr val="tx2"/>
          </a:solidFill>
          <a:latin typeface="Arial" pitchFamily="34" charset="0"/>
          <a:cs typeface="Arial" pitchFamily="34" charset="0"/>
        </a:defRPr>
      </a:lvl7pPr>
      <a:lvl8pPr marL="1371600" algn="l" rtl="1" fontAlgn="base">
        <a:lnSpc>
          <a:spcPct val="90000"/>
        </a:lnSpc>
        <a:spcBef>
          <a:spcPct val="0"/>
        </a:spcBef>
        <a:spcAft>
          <a:spcPct val="0"/>
        </a:spcAft>
        <a:defRPr sz="3600" b="1">
          <a:solidFill>
            <a:schemeClr val="tx2"/>
          </a:solidFill>
          <a:latin typeface="Arial" pitchFamily="34" charset="0"/>
          <a:cs typeface="Arial" pitchFamily="34" charset="0"/>
        </a:defRPr>
      </a:lvl8pPr>
      <a:lvl9pPr marL="1828800" algn="l" rtl="1" fontAlgn="base">
        <a:lnSpc>
          <a:spcPct val="90000"/>
        </a:lnSpc>
        <a:spcBef>
          <a:spcPct val="0"/>
        </a:spcBef>
        <a:spcAft>
          <a:spcPct val="0"/>
        </a:spcAft>
        <a:defRPr sz="3600" b="1">
          <a:solidFill>
            <a:schemeClr val="tx2"/>
          </a:solidFill>
          <a:latin typeface="Arial" pitchFamily="34" charset="0"/>
          <a:cs typeface="Arial" pitchFamily="34" charset="0"/>
        </a:defRPr>
      </a:lvl9pPr>
    </p:titleStyle>
    <p:bodyStyle>
      <a:lvl1pPr marL="342900" indent="-342900" algn="r" rtl="1" eaLnBrk="0" fontAlgn="base" hangingPunct="0">
        <a:spcBef>
          <a:spcPct val="20000"/>
        </a:spcBef>
        <a:spcAft>
          <a:spcPct val="0"/>
        </a:spcAft>
        <a:buClr>
          <a:schemeClr val="tx1"/>
        </a:buClr>
        <a:buSzPct val="75000"/>
        <a:buFont typeface="Wingdings" pitchFamily="2" charset="2"/>
        <a:buChar char="l"/>
        <a:defRPr sz="2800">
          <a:solidFill>
            <a:schemeClr val="tx1"/>
          </a:solidFill>
          <a:latin typeface="+mn-lt"/>
          <a:ea typeface="+mn-ea"/>
          <a:cs typeface="+mn-cs"/>
        </a:defRPr>
      </a:lvl1pPr>
      <a:lvl2pPr marL="742950" indent="-285750" algn="r" rtl="1" eaLnBrk="0" fontAlgn="base" hangingPunct="0">
        <a:spcBef>
          <a:spcPct val="20000"/>
        </a:spcBef>
        <a:spcAft>
          <a:spcPct val="0"/>
        </a:spcAft>
        <a:buClr>
          <a:schemeClr val="tx1"/>
        </a:buClr>
        <a:buSzPct val="75000"/>
        <a:buChar char="–"/>
        <a:defRPr sz="2400">
          <a:solidFill>
            <a:schemeClr val="tx1"/>
          </a:solidFill>
          <a:latin typeface="+mn-lt"/>
          <a:cs typeface="+mn-cs"/>
        </a:defRPr>
      </a:lvl2pPr>
      <a:lvl3pPr marL="1143000" indent="-228600" algn="r" rtl="1" eaLnBrk="0" fontAlgn="base" hangingPunct="0">
        <a:spcBef>
          <a:spcPct val="20000"/>
        </a:spcBef>
        <a:spcAft>
          <a:spcPct val="0"/>
        </a:spcAft>
        <a:buClr>
          <a:schemeClr val="tx1"/>
        </a:buClr>
        <a:buSzPct val="75000"/>
        <a:buFont typeface="Wingdings" pitchFamily="2" charset="2"/>
        <a:buChar char="l"/>
        <a:defRPr sz="2000">
          <a:solidFill>
            <a:schemeClr val="tx1"/>
          </a:solidFill>
          <a:latin typeface="+mn-lt"/>
          <a:cs typeface="+mn-cs"/>
        </a:defRPr>
      </a:lvl3pPr>
      <a:lvl4pPr marL="1600200" indent="-228600" algn="r" rtl="1" eaLnBrk="0" fontAlgn="base" hangingPunct="0">
        <a:spcBef>
          <a:spcPct val="20000"/>
        </a:spcBef>
        <a:spcAft>
          <a:spcPct val="0"/>
        </a:spcAft>
        <a:buClr>
          <a:schemeClr val="tx1"/>
        </a:buClr>
        <a:buSzPct val="80000"/>
        <a:buChar char="–"/>
        <a:defRPr>
          <a:solidFill>
            <a:schemeClr val="tx1"/>
          </a:solidFill>
          <a:latin typeface="+mn-lt"/>
          <a:cs typeface="+mn-cs"/>
        </a:defRPr>
      </a:lvl4pPr>
      <a:lvl5pPr marL="2057400" indent="-228600" algn="r" rtl="1" eaLnBrk="0" fontAlgn="base" hangingPunct="0">
        <a:spcBef>
          <a:spcPct val="20000"/>
        </a:spcBef>
        <a:spcAft>
          <a:spcPct val="0"/>
        </a:spcAft>
        <a:buClr>
          <a:schemeClr val="tx1"/>
        </a:buClr>
        <a:buSzPct val="65000"/>
        <a:buFont typeface="Wingdings" pitchFamily="2" charset="2"/>
        <a:buChar char="l"/>
        <a:defRPr>
          <a:solidFill>
            <a:schemeClr val="tx1"/>
          </a:solidFill>
          <a:latin typeface="+mn-lt"/>
          <a:cs typeface="+mn-cs"/>
        </a:defRPr>
      </a:lvl5pPr>
      <a:lvl6pPr marL="2514600" indent="-228600" algn="r" rtl="1" fontAlgn="base">
        <a:spcBef>
          <a:spcPct val="20000"/>
        </a:spcBef>
        <a:spcAft>
          <a:spcPct val="0"/>
        </a:spcAft>
        <a:buClr>
          <a:schemeClr val="tx1"/>
        </a:buClr>
        <a:buSzPct val="65000"/>
        <a:buFont typeface="Wingdings" pitchFamily="2" charset="2"/>
        <a:buChar char="l"/>
        <a:defRPr>
          <a:solidFill>
            <a:schemeClr val="tx1"/>
          </a:solidFill>
          <a:latin typeface="+mn-lt"/>
          <a:cs typeface="+mn-cs"/>
        </a:defRPr>
      </a:lvl6pPr>
      <a:lvl7pPr marL="2971800" indent="-228600" algn="r" rtl="1" fontAlgn="base">
        <a:spcBef>
          <a:spcPct val="20000"/>
        </a:spcBef>
        <a:spcAft>
          <a:spcPct val="0"/>
        </a:spcAft>
        <a:buClr>
          <a:schemeClr val="tx1"/>
        </a:buClr>
        <a:buSzPct val="65000"/>
        <a:buFont typeface="Wingdings" pitchFamily="2" charset="2"/>
        <a:buChar char="l"/>
        <a:defRPr>
          <a:solidFill>
            <a:schemeClr val="tx1"/>
          </a:solidFill>
          <a:latin typeface="+mn-lt"/>
          <a:cs typeface="+mn-cs"/>
        </a:defRPr>
      </a:lvl7pPr>
      <a:lvl8pPr marL="3429000" indent="-228600" algn="r" rtl="1" fontAlgn="base">
        <a:spcBef>
          <a:spcPct val="20000"/>
        </a:spcBef>
        <a:spcAft>
          <a:spcPct val="0"/>
        </a:spcAft>
        <a:buClr>
          <a:schemeClr val="tx1"/>
        </a:buClr>
        <a:buSzPct val="65000"/>
        <a:buFont typeface="Wingdings" pitchFamily="2" charset="2"/>
        <a:buChar char="l"/>
        <a:defRPr>
          <a:solidFill>
            <a:schemeClr val="tx1"/>
          </a:solidFill>
          <a:latin typeface="+mn-lt"/>
          <a:cs typeface="+mn-cs"/>
        </a:defRPr>
      </a:lvl8pPr>
      <a:lvl9pPr marL="3886200" indent="-228600" algn="r" rtl="1" fontAlgn="base">
        <a:spcBef>
          <a:spcPct val="20000"/>
        </a:spcBef>
        <a:spcAft>
          <a:spcPct val="0"/>
        </a:spcAft>
        <a:buClr>
          <a:schemeClr val="tx1"/>
        </a:buClr>
        <a:buSzPct val="65000"/>
        <a:buFont typeface="Wingdings" pitchFamily="2" charset="2"/>
        <a:buChar char="l"/>
        <a:defRPr>
          <a:solidFill>
            <a:schemeClr val="tx1"/>
          </a:solidFill>
          <a:latin typeface="+mn-lt"/>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0"/>
            <a:ext cx="7620000" cy="6858000"/>
            <a:chOff x="0" y="0"/>
            <a:chExt cx="4800" cy="4320"/>
          </a:xfrm>
        </p:grpSpPr>
        <p:grpSp>
          <p:nvGrpSpPr>
            <p:cNvPr id="1032" name="Group 3"/>
            <p:cNvGrpSpPr>
              <a:grpSpLocks/>
            </p:cNvGrpSpPr>
            <p:nvPr userDrawn="1"/>
          </p:nvGrpSpPr>
          <p:grpSpPr bwMode="auto">
            <a:xfrm>
              <a:off x="0" y="0"/>
              <a:ext cx="2016" cy="4320"/>
              <a:chOff x="0" y="0"/>
              <a:chExt cx="2016" cy="4320"/>
            </a:xfrm>
          </p:grpSpPr>
          <p:sp>
            <p:nvSpPr>
              <p:cNvPr id="1036" name="Rectangle 4"/>
              <p:cNvSpPr>
                <a:spLocks noChangeArrowheads="1"/>
              </p:cNvSpPr>
              <p:nvPr userDrawn="1"/>
            </p:nvSpPr>
            <p:spPr bwMode="auto">
              <a:xfrm>
                <a:off x="0" y="0"/>
                <a:ext cx="480" cy="432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rtl="1" fontAlgn="base">
                  <a:spcBef>
                    <a:spcPct val="0"/>
                  </a:spcBef>
                  <a:spcAft>
                    <a:spcPct val="0"/>
                  </a:spcAft>
                </a:pPr>
                <a:endParaRPr lang="ar-EG">
                  <a:solidFill>
                    <a:srgbClr val="003366"/>
                  </a:solidFill>
                </a:endParaRPr>
              </a:p>
            </p:txBody>
          </p:sp>
          <p:sp>
            <p:nvSpPr>
              <p:cNvPr id="1037" name="Freeform 5"/>
              <p:cNvSpPr>
                <a:spLocks/>
              </p:cNvSpPr>
              <p:nvPr userDrawn="1"/>
            </p:nvSpPr>
            <p:spPr bwMode="auto">
              <a:xfrm>
                <a:off x="288" y="0"/>
                <a:ext cx="1728" cy="735"/>
              </a:xfrm>
              <a:custGeom>
                <a:avLst/>
                <a:gdLst>
                  <a:gd name="T0" fmla="*/ 1728 w 1728"/>
                  <a:gd name="T1" fmla="*/ 0 h 735"/>
                  <a:gd name="T2" fmla="*/ 1728 w 1728"/>
                  <a:gd name="T3" fmla="*/ 480 h 735"/>
                  <a:gd name="T4" fmla="*/ 380 w 1728"/>
                  <a:gd name="T5" fmla="*/ 482 h 735"/>
                  <a:gd name="T6" fmla="*/ 354 w 1728"/>
                  <a:gd name="T7" fmla="*/ 480 h 735"/>
                  <a:gd name="T8" fmla="*/ 308 w 1728"/>
                  <a:gd name="T9" fmla="*/ 489 h 735"/>
                  <a:gd name="T10" fmla="*/ 246 w 1728"/>
                  <a:gd name="T11" fmla="*/ 531 h 735"/>
                  <a:gd name="T12" fmla="*/ 206 w 1728"/>
                  <a:gd name="T13" fmla="*/ 597 h 735"/>
                  <a:gd name="T14" fmla="*/ 192 w 1728"/>
                  <a:gd name="T15" fmla="*/ 666 h 735"/>
                  <a:gd name="T16" fmla="*/ 192 w 1728"/>
                  <a:gd name="T17" fmla="*/ 735 h 735"/>
                  <a:gd name="T18" fmla="*/ 0 w 1728"/>
                  <a:gd name="T19" fmla="*/ 735 h 735"/>
                  <a:gd name="T20" fmla="*/ 0 w 1728"/>
                  <a:gd name="T21" fmla="*/ 480 h 735"/>
                  <a:gd name="T22" fmla="*/ 0 w 1728"/>
                  <a:gd name="T23" fmla="*/ 0 h 735"/>
                  <a:gd name="T24" fmla="*/ 1728 w 1728"/>
                  <a:gd name="T25" fmla="*/ 0 h 73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728" h="735">
                    <a:moveTo>
                      <a:pt x="1728" y="0"/>
                    </a:moveTo>
                    <a:lnTo>
                      <a:pt x="1728" y="480"/>
                    </a:lnTo>
                    <a:lnTo>
                      <a:pt x="380" y="482"/>
                    </a:lnTo>
                    <a:lnTo>
                      <a:pt x="354" y="480"/>
                    </a:lnTo>
                    <a:lnTo>
                      <a:pt x="308" y="489"/>
                    </a:lnTo>
                    <a:cubicBezTo>
                      <a:pt x="290" y="498"/>
                      <a:pt x="263" y="513"/>
                      <a:pt x="246" y="531"/>
                    </a:cubicBezTo>
                    <a:cubicBezTo>
                      <a:pt x="229" y="549"/>
                      <a:pt x="215" y="574"/>
                      <a:pt x="206" y="597"/>
                    </a:cubicBezTo>
                    <a:cubicBezTo>
                      <a:pt x="197" y="620"/>
                      <a:pt x="194" y="643"/>
                      <a:pt x="192" y="666"/>
                    </a:cubicBezTo>
                    <a:lnTo>
                      <a:pt x="192" y="735"/>
                    </a:lnTo>
                    <a:lnTo>
                      <a:pt x="0" y="735"/>
                    </a:lnTo>
                    <a:lnTo>
                      <a:pt x="0" y="480"/>
                    </a:lnTo>
                    <a:lnTo>
                      <a:pt x="0" y="0"/>
                    </a:lnTo>
                    <a:lnTo>
                      <a:pt x="1728" y="0"/>
                    </a:lnTo>
                    <a:close/>
                  </a:path>
                </a:pathLst>
              </a:custGeom>
              <a:solidFill>
                <a:schemeClr val="accent2"/>
              </a:solidFill>
              <a:ln>
                <a:noFill/>
              </a:ln>
              <a:effectLst/>
              <a:extLst>
                <a:ext uri="{91240B29-F687-4F45-9708-019B960494DF}">
                  <a14:hiddenLine xmlns:a14="http://schemas.microsoft.com/office/drawing/2010/main" w="9525" cap="flat" cmpd="sng">
                    <a:solidFill>
                      <a:schemeClr val="tx1"/>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r" rtl="1" fontAlgn="base">
                  <a:spcBef>
                    <a:spcPct val="0"/>
                  </a:spcBef>
                  <a:spcAft>
                    <a:spcPct val="0"/>
                  </a:spcAft>
                </a:pPr>
                <a:endParaRPr lang="en-US">
                  <a:solidFill>
                    <a:srgbClr val="003366"/>
                  </a:solidFill>
                </a:endParaRPr>
              </a:p>
            </p:txBody>
          </p:sp>
        </p:grpSp>
        <p:grpSp>
          <p:nvGrpSpPr>
            <p:cNvPr id="1033" name="Group 6"/>
            <p:cNvGrpSpPr>
              <a:grpSpLocks/>
            </p:cNvGrpSpPr>
            <p:nvPr/>
          </p:nvGrpSpPr>
          <p:grpSpPr bwMode="auto">
            <a:xfrm>
              <a:off x="144" y="1248"/>
              <a:ext cx="4656" cy="201"/>
              <a:chOff x="144" y="1248"/>
              <a:chExt cx="4656" cy="201"/>
            </a:xfrm>
          </p:grpSpPr>
          <p:sp>
            <p:nvSpPr>
              <p:cNvPr id="1034" name="AutoShape 7"/>
              <p:cNvSpPr>
                <a:spLocks noChangeArrowheads="1"/>
              </p:cNvSpPr>
              <p:nvPr/>
            </p:nvSpPr>
            <p:spPr bwMode="auto">
              <a:xfrm>
                <a:off x="384" y="1248"/>
                <a:ext cx="4416" cy="200"/>
              </a:xfrm>
              <a:prstGeom prst="roundRect">
                <a:avLst>
                  <a:gd name="adj" fmla="val 0"/>
                </a:avLst>
              </a:prstGeom>
              <a:solidFill>
                <a:schemeClr va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rtl="1" fontAlgn="base">
                  <a:spcBef>
                    <a:spcPct val="0"/>
                  </a:spcBef>
                  <a:spcAft>
                    <a:spcPct val="0"/>
                  </a:spcAft>
                </a:pPr>
                <a:endParaRPr lang="ar-EG">
                  <a:solidFill>
                    <a:srgbClr val="003366"/>
                  </a:solidFill>
                </a:endParaRPr>
              </a:p>
            </p:txBody>
          </p:sp>
          <p:sp>
            <p:nvSpPr>
              <p:cNvPr id="1035" name="AutoShape 8"/>
              <p:cNvSpPr>
                <a:spLocks noChangeArrowheads="1"/>
              </p:cNvSpPr>
              <p:nvPr/>
            </p:nvSpPr>
            <p:spPr bwMode="auto">
              <a:xfrm flipH="1">
                <a:off x="144" y="1248"/>
                <a:ext cx="248" cy="201"/>
              </a:xfrm>
              <a:prstGeom prst="flowChartDelay">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rtl="1" fontAlgn="base">
                  <a:spcBef>
                    <a:spcPct val="0"/>
                  </a:spcBef>
                  <a:spcAft>
                    <a:spcPct val="0"/>
                  </a:spcAft>
                </a:pPr>
                <a:endParaRPr lang="ar-EG">
                  <a:solidFill>
                    <a:srgbClr val="003366"/>
                  </a:solidFill>
                </a:endParaRPr>
              </a:p>
            </p:txBody>
          </p:sp>
        </p:grpSp>
      </p:grpSp>
      <p:sp>
        <p:nvSpPr>
          <p:cNvPr id="1027" name="AutoShape 9"/>
          <p:cNvSpPr>
            <a:spLocks noGrp="1" noChangeArrowheads="1"/>
          </p:cNvSpPr>
          <p:nvPr>
            <p:ph type="title"/>
          </p:nvPr>
        </p:nvSpPr>
        <p:spPr bwMode="auto">
          <a:xfrm>
            <a:off x="762000" y="762000"/>
            <a:ext cx="7924800" cy="1143000"/>
          </a:xfrm>
          <a:prstGeom prst="roundRect">
            <a:avLst>
              <a:gd name="adj" fmla="val 21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ar-SA" smtClean="0"/>
              <a:t>انقر لتحرير نمط العنوان الرئيسي</a:t>
            </a:r>
          </a:p>
        </p:txBody>
      </p:sp>
      <p:sp>
        <p:nvSpPr>
          <p:cNvPr id="1028" name="Rectangle 10"/>
          <p:cNvSpPr>
            <a:spLocks noGrp="1" noChangeArrowheads="1"/>
          </p:cNvSpPr>
          <p:nvPr>
            <p:ph type="body" idx="1"/>
          </p:nvPr>
        </p:nvSpPr>
        <p:spPr bwMode="auto">
          <a:xfrm>
            <a:off x="838200" y="2362200"/>
            <a:ext cx="7693025" cy="3724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p>
        </p:txBody>
      </p:sp>
      <p:sp>
        <p:nvSpPr>
          <p:cNvPr id="339979" name="Rectangle 11"/>
          <p:cNvSpPr>
            <a:spLocks noGrp="1" noChangeArrowheads="1"/>
          </p:cNvSpPr>
          <p:nvPr>
            <p:ph type="dt" sz="half" idx="2"/>
          </p:nvPr>
        </p:nvSpPr>
        <p:spPr bwMode="auto">
          <a:xfrm>
            <a:off x="2438400" y="6248400"/>
            <a:ext cx="2130425" cy="474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rtl="0">
              <a:defRPr sz="1400">
                <a:latin typeface="Arial" pitchFamily="34" charset="0"/>
                <a:cs typeface="Arial" pitchFamily="34" charset="0"/>
              </a:defRPr>
            </a:lvl1pPr>
          </a:lstStyle>
          <a:p>
            <a:pPr algn="r" fontAlgn="base">
              <a:spcBef>
                <a:spcPct val="0"/>
              </a:spcBef>
              <a:spcAft>
                <a:spcPct val="0"/>
              </a:spcAft>
              <a:defRPr/>
            </a:pPr>
            <a:endParaRPr lang="en-US">
              <a:solidFill>
                <a:srgbClr val="003366"/>
              </a:solidFill>
            </a:endParaRPr>
          </a:p>
        </p:txBody>
      </p:sp>
      <p:sp>
        <p:nvSpPr>
          <p:cNvPr id="339980" name="Rectangle 12"/>
          <p:cNvSpPr>
            <a:spLocks noGrp="1" noChangeArrowheads="1"/>
          </p:cNvSpPr>
          <p:nvPr>
            <p:ph type="ftr" sz="quarter" idx="3"/>
          </p:nvPr>
        </p:nvSpPr>
        <p:spPr bwMode="auto">
          <a:xfrm>
            <a:off x="5791200" y="6248400"/>
            <a:ext cx="2897188" cy="474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rtl="0">
              <a:defRPr sz="1400">
                <a:latin typeface="Arial" pitchFamily="34" charset="0"/>
                <a:cs typeface="Arial" pitchFamily="34" charset="0"/>
              </a:defRPr>
            </a:lvl1pPr>
          </a:lstStyle>
          <a:p>
            <a:pPr fontAlgn="base">
              <a:spcBef>
                <a:spcPct val="0"/>
              </a:spcBef>
              <a:spcAft>
                <a:spcPct val="0"/>
              </a:spcAft>
              <a:defRPr/>
            </a:pPr>
            <a:endParaRPr lang="en-US">
              <a:solidFill>
                <a:srgbClr val="003366"/>
              </a:solidFill>
            </a:endParaRPr>
          </a:p>
        </p:txBody>
      </p:sp>
      <p:sp>
        <p:nvSpPr>
          <p:cNvPr id="339981" name="Rectangle 13"/>
          <p:cNvSpPr>
            <a:spLocks noGrp="1" noChangeArrowheads="1"/>
          </p:cNvSpPr>
          <p:nvPr>
            <p:ph type="sldNum" sz="quarter" idx="4"/>
          </p:nvPr>
        </p:nvSpPr>
        <p:spPr bwMode="auto">
          <a:xfrm>
            <a:off x="84138" y="6242050"/>
            <a:ext cx="587375"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1" compatLnSpc="1">
            <a:prstTxWarp prst="textNoShape">
              <a:avLst/>
            </a:prstTxWarp>
          </a:bodyPr>
          <a:lstStyle>
            <a:lvl1pPr algn="l" rtl="0">
              <a:defRPr sz="2600" b="1">
                <a:solidFill>
                  <a:schemeClr val="bg1"/>
                </a:solidFill>
                <a:latin typeface="Arial" pitchFamily="34" charset="0"/>
                <a:cs typeface="Arial" pitchFamily="34" charset="0"/>
              </a:defRPr>
            </a:lvl1pPr>
          </a:lstStyle>
          <a:p>
            <a:pPr fontAlgn="base">
              <a:spcBef>
                <a:spcPct val="0"/>
              </a:spcBef>
              <a:spcAft>
                <a:spcPct val="0"/>
              </a:spcAft>
              <a:defRPr/>
            </a:pPr>
            <a:fld id="{59576615-BF5F-484A-9478-1B2F2CBC96FB}" type="slidenum">
              <a:rPr lang="ar-SA">
                <a:solidFill>
                  <a:srgbClr val="FFFFFF"/>
                </a:solidFill>
              </a:rPr>
              <a:pPr fontAlgn="base">
                <a:spcBef>
                  <a:spcPct val="0"/>
                </a:spcBef>
                <a:spcAft>
                  <a:spcPct val="0"/>
                </a:spcAft>
                <a:defRPr/>
              </a:pPr>
              <a:t>‹#›</a:t>
            </a:fld>
            <a:endParaRPr lang="en-US">
              <a:solidFill>
                <a:srgbClr val="FFFFFF"/>
              </a:solidFill>
            </a:endParaRPr>
          </a:p>
        </p:txBody>
      </p:sp>
    </p:spTree>
    <p:extLst>
      <p:ext uri="{BB962C8B-B14F-4D97-AF65-F5344CB8AC3E}">
        <p14:creationId xmlns:p14="http://schemas.microsoft.com/office/powerpoint/2010/main" val="1586904792"/>
      </p:ext>
    </p:extLst>
  </p:cSld>
  <p:clrMap bg1="lt1" tx1="dk1" bg2="lt2" tx2="dk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 id="2147483809" r:id="rId12"/>
    <p:sldLayoutId id="2147483810" r:id="rId13"/>
  </p:sldLayoutIdLst>
  <p:txStyles>
    <p:titleStyle>
      <a:lvl1pPr algn="l" rtl="1" eaLnBrk="0" fontAlgn="base" hangingPunct="0">
        <a:lnSpc>
          <a:spcPct val="90000"/>
        </a:lnSpc>
        <a:spcBef>
          <a:spcPct val="0"/>
        </a:spcBef>
        <a:spcAft>
          <a:spcPct val="0"/>
        </a:spcAft>
        <a:defRPr sz="3600" b="1">
          <a:solidFill>
            <a:schemeClr val="tx2"/>
          </a:solidFill>
          <a:latin typeface="+mj-lt"/>
          <a:ea typeface="+mj-ea"/>
          <a:cs typeface="+mj-cs"/>
        </a:defRPr>
      </a:lvl1pPr>
      <a:lvl2pPr algn="l" rtl="1" eaLnBrk="0" fontAlgn="base" hangingPunct="0">
        <a:lnSpc>
          <a:spcPct val="90000"/>
        </a:lnSpc>
        <a:spcBef>
          <a:spcPct val="0"/>
        </a:spcBef>
        <a:spcAft>
          <a:spcPct val="0"/>
        </a:spcAft>
        <a:defRPr sz="3600" b="1">
          <a:solidFill>
            <a:schemeClr val="tx2"/>
          </a:solidFill>
          <a:latin typeface="Arial" pitchFamily="34" charset="0"/>
          <a:cs typeface="Arial" pitchFamily="34" charset="0"/>
        </a:defRPr>
      </a:lvl2pPr>
      <a:lvl3pPr algn="l" rtl="1" eaLnBrk="0" fontAlgn="base" hangingPunct="0">
        <a:lnSpc>
          <a:spcPct val="90000"/>
        </a:lnSpc>
        <a:spcBef>
          <a:spcPct val="0"/>
        </a:spcBef>
        <a:spcAft>
          <a:spcPct val="0"/>
        </a:spcAft>
        <a:defRPr sz="3600" b="1">
          <a:solidFill>
            <a:schemeClr val="tx2"/>
          </a:solidFill>
          <a:latin typeface="Arial" pitchFamily="34" charset="0"/>
          <a:cs typeface="Arial" pitchFamily="34" charset="0"/>
        </a:defRPr>
      </a:lvl3pPr>
      <a:lvl4pPr algn="l" rtl="1" eaLnBrk="0" fontAlgn="base" hangingPunct="0">
        <a:lnSpc>
          <a:spcPct val="90000"/>
        </a:lnSpc>
        <a:spcBef>
          <a:spcPct val="0"/>
        </a:spcBef>
        <a:spcAft>
          <a:spcPct val="0"/>
        </a:spcAft>
        <a:defRPr sz="3600" b="1">
          <a:solidFill>
            <a:schemeClr val="tx2"/>
          </a:solidFill>
          <a:latin typeface="Arial" pitchFamily="34" charset="0"/>
          <a:cs typeface="Arial" pitchFamily="34" charset="0"/>
        </a:defRPr>
      </a:lvl4pPr>
      <a:lvl5pPr algn="l" rtl="1" eaLnBrk="0" fontAlgn="base" hangingPunct="0">
        <a:lnSpc>
          <a:spcPct val="90000"/>
        </a:lnSpc>
        <a:spcBef>
          <a:spcPct val="0"/>
        </a:spcBef>
        <a:spcAft>
          <a:spcPct val="0"/>
        </a:spcAft>
        <a:defRPr sz="3600" b="1">
          <a:solidFill>
            <a:schemeClr val="tx2"/>
          </a:solidFill>
          <a:latin typeface="Arial" pitchFamily="34" charset="0"/>
          <a:cs typeface="Arial" pitchFamily="34" charset="0"/>
        </a:defRPr>
      </a:lvl5pPr>
      <a:lvl6pPr marL="457200" algn="l" rtl="1" fontAlgn="base">
        <a:lnSpc>
          <a:spcPct val="90000"/>
        </a:lnSpc>
        <a:spcBef>
          <a:spcPct val="0"/>
        </a:spcBef>
        <a:spcAft>
          <a:spcPct val="0"/>
        </a:spcAft>
        <a:defRPr sz="3600" b="1">
          <a:solidFill>
            <a:schemeClr val="tx2"/>
          </a:solidFill>
          <a:latin typeface="Arial" pitchFamily="34" charset="0"/>
          <a:cs typeface="Arial" pitchFamily="34" charset="0"/>
        </a:defRPr>
      </a:lvl6pPr>
      <a:lvl7pPr marL="914400" algn="l" rtl="1" fontAlgn="base">
        <a:lnSpc>
          <a:spcPct val="90000"/>
        </a:lnSpc>
        <a:spcBef>
          <a:spcPct val="0"/>
        </a:spcBef>
        <a:spcAft>
          <a:spcPct val="0"/>
        </a:spcAft>
        <a:defRPr sz="3600" b="1">
          <a:solidFill>
            <a:schemeClr val="tx2"/>
          </a:solidFill>
          <a:latin typeface="Arial" pitchFamily="34" charset="0"/>
          <a:cs typeface="Arial" pitchFamily="34" charset="0"/>
        </a:defRPr>
      </a:lvl7pPr>
      <a:lvl8pPr marL="1371600" algn="l" rtl="1" fontAlgn="base">
        <a:lnSpc>
          <a:spcPct val="90000"/>
        </a:lnSpc>
        <a:spcBef>
          <a:spcPct val="0"/>
        </a:spcBef>
        <a:spcAft>
          <a:spcPct val="0"/>
        </a:spcAft>
        <a:defRPr sz="3600" b="1">
          <a:solidFill>
            <a:schemeClr val="tx2"/>
          </a:solidFill>
          <a:latin typeface="Arial" pitchFamily="34" charset="0"/>
          <a:cs typeface="Arial" pitchFamily="34" charset="0"/>
        </a:defRPr>
      </a:lvl8pPr>
      <a:lvl9pPr marL="1828800" algn="l" rtl="1" fontAlgn="base">
        <a:lnSpc>
          <a:spcPct val="90000"/>
        </a:lnSpc>
        <a:spcBef>
          <a:spcPct val="0"/>
        </a:spcBef>
        <a:spcAft>
          <a:spcPct val="0"/>
        </a:spcAft>
        <a:defRPr sz="3600" b="1">
          <a:solidFill>
            <a:schemeClr val="tx2"/>
          </a:solidFill>
          <a:latin typeface="Arial" pitchFamily="34" charset="0"/>
          <a:cs typeface="Arial" pitchFamily="34" charset="0"/>
        </a:defRPr>
      </a:lvl9pPr>
    </p:titleStyle>
    <p:bodyStyle>
      <a:lvl1pPr marL="342900" indent="-342900" algn="r" rtl="1" eaLnBrk="0" fontAlgn="base" hangingPunct="0">
        <a:spcBef>
          <a:spcPct val="20000"/>
        </a:spcBef>
        <a:spcAft>
          <a:spcPct val="0"/>
        </a:spcAft>
        <a:buClr>
          <a:schemeClr val="tx1"/>
        </a:buClr>
        <a:buSzPct val="75000"/>
        <a:buFont typeface="Wingdings" pitchFamily="2" charset="2"/>
        <a:buChar char="l"/>
        <a:defRPr sz="2800">
          <a:solidFill>
            <a:schemeClr val="tx1"/>
          </a:solidFill>
          <a:latin typeface="+mn-lt"/>
          <a:ea typeface="+mn-ea"/>
          <a:cs typeface="+mn-cs"/>
        </a:defRPr>
      </a:lvl1pPr>
      <a:lvl2pPr marL="742950" indent="-285750" algn="r" rtl="1" eaLnBrk="0" fontAlgn="base" hangingPunct="0">
        <a:spcBef>
          <a:spcPct val="20000"/>
        </a:spcBef>
        <a:spcAft>
          <a:spcPct val="0"/>
        </a:spcAft>
        <a:buClr>
          <a:schemeClr val="tx1"/>
        </a:buClr>
        <a:buSzPct val="75000"/>
        <a:buChar char="–"/>
        <a:defRPr sz="2400">
          <a:solidFill>
            <a:schemeClr val="tx1"/>
          </a:solidFill>
          <a:latin typeface="+mn-lt"/>
          <a:cs typeface="+mn-cs"/>
        </a:defRPr>
      </a:lvl2pPr>
      <a:lvl3pPr marL="1143000" indent="-228600" algn="r" rtl="1" eaLnBrk="0" fontAlgn="base" hangingPunct="0">
        <a:spcBef>
          <a:spcPct val="20000"/>
        </a:spcBef>
        <a:spcAft>
          <a:spcPct val="0"/>
        </a:spcAft>
        <a:buClr>
          <a:schemeClr val="tx1"/>
        </a:buClr>
        <a:buSzPct val="75000"/>
        <a:buFont typeface="Wingdings" pitchFamily="2" charset="2"/>
        <a:buChar char="l"/>
        <a:defRPr sz="2000">
          <a:solidFill>
            <a:schemeClr val="tx1"/>
          </a:solidFill>
          <a:latin typeface="+mn-lt"/>
          <a:cs typeface="+mn-cs"/>
        </a:defRPr>
      </a:lvl3pPr>
      <a:lvl4pPr marL="1600200" indent="-228600" algn="r" rtl="1" eaLnBrk="0" fontAlgn="base" hangingPunct="0">
        <a:spcBef>
          <a:spcPct val="20000"/>
        </a:spcBef>
        <a:spcAft>
          <a:spcPct val="0"/>
        </a:spcAft>
        <a:buClr>
          <a:schemeClr val="tx1"/>
        </a:buClr>
        <a:buSzPct val="80000"/>
        <a:buChar char="–"/>
        <a:defRPr>
          <a:solidFill>
            <a:schemeClr val="tx1"/>
          </a:solidFill>
          <a:latin typeface="+mn-lt"/>
          <a:cs typeface="+mn-cs"/>
        </a:defRPr>
      </a:lvl4pPr>
      <a:lvl5pPr marL="2057400" indent="-228600" algn="r" rtl="1" eaLnBrk="0" fontAlgn="base" hangingPunct="0">
        <a:spcBef>
          <a:spcPct val="20000"/>
        </a:spcBef>
        <a:spcAft>
          <a:spcPct val="0"/>
        </a:spcAft>
        <a:buClr>
          <a:schemeClr val="tx1"/>
        </a:buClr>
        <a:buSzPct val="65000"/>
        <a:buFont typeface="Wingdings" pitchFamily="2" charset="2"/>
        <a:buChar char="l"/>
        <a:defRPr>
          <a:solidFill>
            <a:schemeClr val="tx1"/>
          </a:solidFill>
          <a:latin typeface="+mn-lt"/>
          <a:cs typeface="+mn-cs"/>
        </a:defRPr>
      </a:lvl5pPr>
      <a:lvl6pPr marL="2514600" indent="-228600" algn="r" rtl="1" fontAlgn="base">
        <a:spcBef>
          <a:spcPct val="20000"/>
        </a:spcBef>
        <a:spcAft>
          <a:spcPct val="0"/>
        </a:spcAft>
        <a:buClr>
          <a:schemeClr val="tx1"/>
        </a:buClr>
        <a:buSzPct val="65000"/>
        <a:buFont typeface="Wingdings" pitchFamily="2" charset="2"/>
        <a:buChar char="l"/>
        <a:defRPr>
          <a:solidFill>
            <a:schemeClr val="tx1"/>
          </a:solidFill>
          <a:latin typeface="+mn-lt"/>
          <a:cs typeface="+mn-cs"/>
        </a:defRPr>
      </a:lvl6pPr>
      <a:lvl7pPr marL="2971800" indent="-228600" algn="r" rtl="1" fontAlgn="base">
        <a:spcBef>
          <a:spcPct val="20000"/>
        </a:spcBef>
        <a:spcAft>
          <a:spcPct val="0"/>
        </a:spcAft>
        <a:buClr>
          <a:schemeClr val="tx1"/>
        </a:buClr>
        <a:buSzPct val="65000"/>
        <a:buFont typeface="Wingdings" pitchFamily="2" charset="2"/>
        <a:buChar char="l"/>
        <a:defRPr>
          <a:solidFill>
            <a:schemeClr val="tx1"/>
          </a:solidFill>
          <a:latin typeface="+mn-lt"/>
          <a:cs typeface="+mn-cs"/>
        </a:defRPr>
      </a:lvl7pPr>
      <a:lvl8pPr marL="3429000" indent="-228600" algn="r" rtl="1" fontAlgn="base">
        <a:spcBef>
          <a:spcPct val="20000"/>
        </a:spcBef>
        <a:spcAft>
          <a:spcPct val="0"/>
        </a:spcAft>
        <a:buClr>
          <a:schemeClr val="tx1"/>
        </a:buClr>
        <a:buSzPct val="65000"/>
        <a:buFont typeface="Wingdings" pitchFamily="2" charset="2"/>
        <a:buChar char="l"/>
        <a:defRPr>
          <a:solidFill>
            <a:schemeClr val="tx1"/>
          </a:solidFill>
          <a:latin typeface="+mn-lt"/>
          <a:cs typeface="+mn-cs"/>
        </a:defRPr>
      </a:lvl8pPr>
      <a:lvl9pPr marL="3886200" indent="-228600" algn="r" rtl="1" fontAlgn="base">
        <a:spcBef>
          <a:spcPct val="20000"/>
        </a:spcBef>
        <a:spcAft>
          <a:spcPct val="0"/>
        </a:spcAft>
        <a:buClr>
          <a:schemeClr val="tx1"/>
        </a:buClr>
        <a:buSzPct val="65000"/>
        <a:buFont typeface="Wingdings" pitchFamily="2" charset="2"/>
        <a:buChar char="l"/>
        <a:defRPr>
          <a:solidFill>
            <a:schemeClr val="tx1"/>
          </a:solidFill>
          <a:latin typeface="+mn-lt"/>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cs typeface="Arial" pitchFamily="34" charset="0"/>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cs typeface="Arial" pitchFamily="34" charset="0"/>
            </a:endParaRPr>
          </a:p>
        </p:txBody>
      </p:sp>
      <p:sp>
        <p:nvSpPr>
          <p:cNvPr id="1028" name="Title Placeholder 8"/>
          <p:cNvSpPr>
            <a:spLocks noGrp="1"/>
          </p:cNvSpPr>
          <p:nvPr>
            <p:ph type="title"/>
          </p:nvPr>
        </p:nvSpPr>
        <p:spPr bwMode="auto">
          <a:xfrm>
            <a:off x="457200" y="70485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prstTxWarp prst="textNoShape">
              <a:avLst/>
            </a:prstTxWarp>
          </a:bodyPr>
          <a:lstStyle/>
          <a:p>
            <a:pPr lvl="0"/>
            <a:r>
              <a:rPr lang="en-US" smtClean="0"/>
              <a:t>Click to edit Master title style</a:t>
            </a:r>
          </a:p>
        </p:txBody>
      </p:sp>
      <p:sp>
        <p:nvSpPr>
          <p:cNvPr id="1029" name="Text Placeholder 29"/>
          <p:cNvSpPr>
            <a:spLocks noGrp="1"/>
          </p:cNvSpPr>
          <p:nvPr>
            <p:ph type="body" idx="1"/>
          </p:nvPr>
        </p:nvSpPr>
        <p:spPr bwMode="auto">
          <a:xfrm>
            <a:off x="457200" y="1935163"/>
            <a:ext cx="8229600"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latin typeface="Arial" charset="0"/>
                <a:cs typeface="Arial" charset="0"/>
              </a:defRPr>
            </a:lvl1pPr>
          </a:lstStyle>
          <a:p>
            <a:pPr fontAlgn="base">
              <a:spcBef>
                <a:spcPct val="0"/>
              </a:spcBef>
              <a:spcAft>
                <a:spcPct val="0"/>
              </a:spcAft>
              <a:defRPr/>
            </a:pPr>
            <a:fld id="{626E2592-2E91-4DA0-9270-1C1B26F58131}" type="datetimeFigureOut">
              <a:rPr lang="en-US">
                <a:solidFill>
                  <a:srgbClr val="04617B">
                    <a:shade val="90000"/>
                  </a:srgbClr>
                </a:solidFill>
              </a:rPr>
              <a:pPr fontAlgn="base">
                <a:spcBef>
                  <a:spcPct val="0"/>
                </a:spcBef>
                <a:spcAft>
                  <a:spcPct val="0"/>
                </a:spcAft>
                <a:defRPr/>
              </a:pPr>
              <a:t>10/17/2016</a:t>
            </a:fld>
            <a:endParaRPr lang="en-US">
              <a:solidFill>
                <a:srgbClr val="04617B">
                  <a:shade val="90000"/>
                </a:srgbClr>
              </a:solidFill>
            </a:endParaRP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latin typeface="Arial" charset="0"/>
                <a:cs typeface="Arial" charset="0"/>
              </a:defRPr>
            </a:lvl1pPr>
          </a:lstStyle>
          <a:p>
            <a:pPr fontAlgn="base">
              <a:spcBef>
                <a:spcPct val="0"/>
              </a:spcBef>
              <a:spcAft>
                <a:spcPct val="0"/>
              </a:spcAft>
              <a:defRPr/>
            </a:pPr>
            <a:endParaRPr lang="en-US">
              <a:solidFill>
                <a:srgbClr val="04617B">
                  <a:shade val="90000"/>
                </a:srgbClr>
              </a:solidFill>
            </a:endParaRP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wrap="square" lIns="0" tIns="0" rIns="0" bIns="0" numCol="1" anchor="b" anchorCtr="0" compatLnSpc="1">
            <a:prstTxWarp prst="textNoShape">
              <a:avLst/>
            </a:prstTxWarp>
          </a:bodyPr>
          <a:lstStyle>
            <a:lvl1pPr algn="r" eaLnBrk="1" hangingPunct="1">
              <a:defRPr sz="1200">
                <a:solidFill>
                  <a:srgbClr val="045C75"/>
                </a:solidFill>
              </a:defRPr>
            </a:lvl1pPr>
          </a:lstStyle>
          <a:p>
            <a:pPr fontAlgn="base">
              <a:spcBef>
                <a:spcPct val="0"/>
              </a:spcBef>
              <a:spcAft>
                <a:spcPct val="0"/>
              </a:spcAft>
            </a:pPr>
            <a:fld id="{59E60EE0-37B5-4A26-A6D7-3F60DD6F1D40}" type="slidenum">
              <a:rPr lang="en-US">
                <a:latin typeface="Arial" pitchFamily="34" charset="0"/>
                <a:cs typeface="Arial" pitchFamily="34" charset="0"/>
              </a:rPr>
              <a:pPr fontAlgn="base">
                <a:spcBef>
                  <a:spcPct val="0"/>
                </a:spcBef>
                <a:spcAft>
                  <a:spcPct val="0"/>
                </a:spcAft>
              </a:pPr>
              <a:t>‹#›</a:t>
            </a:fld>
            <a:endParaRPr lang="en-US">
              <a:latin typeface="Arial" pitchFamily="34" charset="0"/>
              <a:cs typeface="Arial" pitchFamily="34" charset="0"/>
            </a:endParaRPr>
          </a:p>
        </p:txBody>
      </p:sp>
      <p:grpSp>
        <p:nvGrpSpPr>
          <p:cNvPr id="1033"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latin typeface="Arial" charset="0"/>
                <a:cs typeface="Arial" charset="0"/>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latin typeface="Arial" charset="0"/>
                <a:cs typeface="Arial" charset="0"/>
              </a:endParaRPr>
            </a:p>
          </p:txBody>
        </p:sp>
      </p:grpSp>
    </p:spTree>
    <p:extLst>
      <p:ext uri="{BB962C8B-B14F-4D97-AF65-F5344CB8AC3E}">
        <p14:creationId xmlns:p14="http://schemas.microsoft.com/office/powerpoint/2010/main" val="1167211619"/>
      </p:ext>
    </p:extLst>
  </p:cSld>
  <p:clrMap bg1="lt1" tx1="dk1" bg2="lt2" tx2="dk2" accent1="accent1" accent2="accent2" accent3="accent3" accent4="accent4" accent5="accent5" accent6="accent6" hlink="hlink" folHlink="folHlink"/>
  <p:sldLayoutIdLst>
    <p:sldLayoutId id="2147483812" r:id="rId1"/>
    <p:sldLayoutId id="2147483813" r:id="rId2"/>
    <p:sldLayoutId id="2147483814" r:id="rId3"/>
    <p:sldLayoutId id="2147483815" r:id="rId4"/>
    <p:sldLayoutId id="2147483816" r:id="rId5"/>
    <p:sldLayoutId id="2147483817" r:id="rId6"/>
    <p:sldLayoutId id="2147483818" r:id="rId7"/>
    <p:sldLayoutId id="2147483819" r:id="rId8"/>
    <p:sldLayoutId id="2147483820" r:id="rId9"/>
    <p:sldLayoutId id="2147483821" r:id="rId10"/>
    <p:sldLayoutId id="2147483822" r:id="rId11"/>
    <p:sldLayoutId id="2147483823" r:id="rId12"/>
    <p:sldLayoutId id="2147483824" r:id="rId13"/>
  </p:sldLayoutIdLst>
  <p:transition>
    <p:wedge/>
  </p:transition>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ar-SA" smtClean="0"/>
              <a:t>انقر لتحرير نمط العنوان الرئيسي</a:t>
            </a:r>
          </a:p>
        </p:txBody>
      </p:sp>
      <p:sp>
        <p:nvSpPr>
          <p:cNvPr id="4099"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p>
        </p:txBody>
      </p:sp>
      <p:sp>
        <p:nvSpPr>
          <p:cNvPr id="349188" name="Rectangle 4"/>
          <p:cNvSpPr>
            <a:spLocks noGrp="1" noChangeArrowheads="1"/>
          </p:cNvSpPr>
          <p:nvPr>
            <p:ph type="dt" sz="half" idx="2"/>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solidFill>
                  <a:srgbClr val="000000"/>
                </a:solidFill>
                <a:latin typeface="+mn-lt"/>
                <a:cs typeface="Arial" pitchFamily="34" charset="0"/>
              </a:defRPr>
            </a:lvl1pPr>
          </a:lstStyle>
          <a:p>
            <a:pPr algn="r" rtl="1" fontAlgn="base">
              <a:spcBef>
                <a:spcPct val="0"/>
              </a:spcBef>
              <a:spcAft>
                <a:spcPct val="0"/>
              </a:spcAft>
              <a:defRPr/>
            </a:pPr>
            <a:endParaRPr lang="en-US"/>
          </a:p>
        </p:txBody>
      </p:sp>
      <p:sp>
        <p:nvSpPr>
          <p:cNvPr id="34918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solidFill>
                  <a:srgbClr val="000000"/>
                </a:solidFill>
                <a:latin typeface="+mn-lt"/>
                <a:cs typeface="Arial" pitchFamily="34" charset="0"/>
              </a:defRPr>
            </a:lvl1pPr>
          </a:lstStyle>
          <a:p>
            <a:pPr rtl="1" fontAlgn="base">
              <a:spcBef>
                <a:spcPct val="0"/>
              </a:spcBef>
              <a:spcAft>
                <a:spcPct val="0"/>
              </a:spcAft>
              <a:defRPr/>
            </a:pPr>
            <a:endParaRPr lang="en-US"/>
          </a:p>
        </p:txBody>
      </p:sp>
      <p:sp>
        <p:nvSpPr>
          <p:cNvPr id="349190" name="Rectangle 6"/>
          <p:cNvSpPr>
            <a:spLocks noGrp="1" noChangeArrowheads="1"/>
          </p:cNvSpPr>
          <p:nvPr>
            <p:ph type="sldNum" sz="quarter" idx="4"/>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400">
                <a:solidFill>
                  <a:srgbClr val="000000"/>
                </a:solidFill>
                <a:latin typeface="+mn-lt"/>
                <a:cs typeface="Times New Roman" pitchFamily="18" charset="0"/>
              </a:defRPr>
            </a:lvl1pPr>
          </a:lstStyle>
          <a:p>
            <a:pPr rtl="1" fontAlgn="base">
              <a:spcBef>
                <a:spcPct val="0"/>
              </a:spcBef>
              <a:spcAft>
                <a:spcPct val="0"/>
              </a:spcAft>
              <a:defRPr/>
            </a:pPr>
            <a:fld id="{972FF8F9-88D9-49CA-9ADD-1E2361E3027C}" type="slidenum">
              <a:rPr lang="ar-SA"/>
              <a:pPr rtl="1" fontAlgn="base">
                <a:spcBef>
                  <a:spcPct val="0"/>
                </a:spcBef>
                <a:spcAft>
                  <a:spcPct val="0"/>
                </a:spcAft>
                <a:defRPr/>
              </a:pPr>
              <a:t>‹#›</a:t>
            </a:fld>
            <a:endParaRPr lang="en-US">
              <a:cs typeface="Arial"/>
            </a:endParaRPr>
          </a:p>
        </p:txBody>
      </p:sp>
    </p:spTree>
    <p:extLst>
      <p:ext uri="{BB962C8B-B14F-4D97-AF65-F5344CB8AC3E}">
        <p14:creationId xmlns:p14="http://schemas.microsoft.com/office/powerpoint/2010/main" val="5378587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ctr" rtl="1" eaLnBrk="0" fontAlgn="base" hangingPunct="0">
        <a:spcBef>
          <a:spcPct val="0"/>
        </a:spcBef>
        <a:spcAft>
          <a:spcPct val="0"/>
        </a:spcAft>
        <a:defRPr sz="4400">
          <a:solidFill>
            <a:schemeClr val="tx2"/>
          </a:solidFill>
          <a:latin typeface="+mj-lt"/>
          <a:ea typeface="+mj-ea"/>
          <a:cs typeface="+mj-cs"/>
        </a:defRPr>
      </a:lvl1pPr>
      <a:lvl2pPr algn="ctr" rtl="1" eaLnBrk="0" fontAlgn="base" hangingPunct="0">
        <a:spcBef>
          <a:spcPct val="0"/>
        </a:spcBef>
        <a:spcAft>
          <a:spcPct val="0"/>
        </a:spcAft>
        <a:defRPr sz="4400">
          <a:solidFill>
            <a:schemeClr val="tx2"/>
          </a:solidFill>
          <a:latin typeface="Times New Roman" pitchFamily="18" charset="0"/>
          <a:cs typeface="Arial" pitchFamily="34" charset="0"/>
        </a:defRPr>
      </a:lvl2pPr>
      <a:lvl3pPr algn="ctr" rtl="1" eaLnBrk="0" fontAlgn="base" hangingPunct="0">
        <a:spcBef>
          <a:spcPct val="0"/>
        </a:spcBef>
        <a:spcAft>
          <a:spcPct val="0"/>
        </a:spcAft>
        <a:defRPr sz="4400">
          <a:solidFill>
            <a:schemeClr val="tx2"/>
          </a:solidFill>
          <a:latin typeface="Times New Roman" pitchFamily="18" charset="0"/>
          <a:cs typeface="Arial" pitchFamily="34" charset="0"/>
        </a:defRPr>
      </a:lvl3pPr>
      <a:lvl4pPr algn="ctr" rtl="1" eaLnBrk="0" fontAlgn="base" hangingPunct="0">
        <a:spcBef>
          <a:spcPct val="0"/>
        </a:spcBef>
        <a:spcAft>
          <a:spcPct val="0"/>
        </a:spcAft>
        <a:defRPr sz="4400">
          <a:solidFill>
            <a:schemeClr val="tx2"/>
          </a:solidFill>
          <a:latin typeface="Times New Roman" pitchFamily="18" charset="0"/>
          <a:cs typeface="Arial" pitchFamily="34" charset="0"/>
        </a:defRPr>
      </a:lvl4pPr>
      <a:lvl5pPr algn="ctr" rtl="1" eaLnBrk="0" fontAlgn="base" hangingPunct="0">
        <a:spcBef>
          <a:spcPct val="0"/>
        </a:spcBef>
        <a:spcAft>
          <a:spcPct val="0"/>
        </a:spcAft>
        <a:defRPr sz="4400">
          <a:solidFill>
            <a:schemeClr val="tx2"/>
          </a:solidFill>
          <a:latin typeface="Times New Roman" pitchFamily="18" charset="0"/>
          <a:cs typeface="Arial" pitchFamily="34" charset="0"/>
        </a:defRPr>
      </a:lvl5pPr>
      <a:lvl6pPr marL="457200" algn="ctr" rtl="1" fontAlgn="base">
        <a:spcBef>
          <a:spcPct val="0"/>
        </a:spcBef>
        <a:spcAft>
          <a:spcPct val="0"/>
        </a:spcAft>
        <a:defRPr sz="4400">
          <a:solidFill>
            <a:schemeClr val="tx2"/>
          </a:solidFill>
          <a:latin typeface="Times New Roman" pitchFamily="18" charset="0"/>
          <a:cs typeface="Arial" pitchFamily="34" charset="0"/>
        </a:defRPr>
      </a:lvl6pPr>
      <a:lvl7pPr marL="914400" algn="ctr" rtl="1" fontAlgn="base">
        <a:spcBef>
          <a:spcPct val="0"/>
        </a:spcBef>
        <a:spcAft>
          <a:spcPct val="0"/>
        </a:spcAft>
        <a:defRPr sz="4400">
          <a:solidFill>
            <a:schemeClr val="tx2"/>
          </a:solidFill>
          <a:latin typeface="Times New Roman" pitchFamily="18" charset="0"/>
          <a:cs typeface="Arial" pitchFamily="34" charset="0"/>
        </a:defRPr>
      </a:lvl7pPr>
      <a:lvl8pPr marL="1371600" algn="ctr" rtl="1" fontAlgn="base">
        <a:spcBef>
          <a:spcPct val="0"/>
        </a:spcBef>
        <a:spcAft>
          <a:spcPct val="0"/>
        </a:spcAft>
        <a:defRPr sz="4400">
          <a:solidFill>
            <a:schemeClr val="tx2"/>
          </a:solidFill>
          <a:latin typeface="Times New Roman" pitchFamily="18" charset="0"/>
          <a:cs typeface="Arial" pitchFamily="34" charset="0"/>
        </a:defRPr>
      </a:lvl8pPr>
      <a:lvl9pPr marL="1828800" algn="ctr" rtl="1" fontAlgn="base">
        <a:spcBef>
          <a:spcPct val="0"/>
        </a:spcBef>
        <a:spcAft>
          <a:spcPct val="0"/>
        </a:spcAft>
        <a:defRPr sz="4400">
          <a:solidFill>
            <a:schemeClr val="tx2"/>
          </a:solidFill>
          <a:latin typeface="Times New Roman" pitchFamily="18" charset="0"/>
          <a:cs typeface="Arial" pitchFamily="34" charset="0"/>
        </a:defRPr>
      </a:lvl9pPr>
    </p:titleStyle>
    <p:bodyStyle>
      <a:lvl1pPr marL="342900" indent="-342900" algn="r" rtl="1" eaLnBrk="0" fontAlgn="base" hangingPunct="0">
        <a:spcBef>
          <a:spcPct val="20000"/>
        </a:spcBef>
        <a:spcAft>
          <a:spcPct val="0"/>
        </a:spcAft>
        <a:buChar char="•"/>
        <a:defRPr sz="3200">
          <a:solidFill>
            <a:schemeClr val="tx1"/>
          </a:solidFill>
          <a:latin typeface="+mn-lt"/>
          <a:ea typeface="+mn-ea"/>
          <a:cs typeface="+mn-cs"/>
        </a:defRPr>
      </a:lvl1pPr>
      <a:lvl2pPr marL="742950" indent="-285750" algn="r" rtl="1" eaLnBrk="0" fontAlgn="base" hangingPunct="0">
        <a:spcBef>
          <a:spcPct val="20000"/>
        </a:spcBef>
        <a:spcAft>
          <a:spcPct val="0"/>
        </a:spcAft>
        <a:buChar char="–"/>
        <a:defRPr sz="2800">
          <a:solidFill>
            <a:schemeClr val="tx1"/>
          </a:solidFill>
          <a:latin typeface="+mn-lt"/>
          <a:cs typeface="+mn-cs"/>
        </a:defRPr>
      </a:lvl2pPr>
      <a:lvl3pPr marL="1143000" indent="-228600" algn="r" rtl="1" eaLnBrk="0" fontAlgn="base" hangingPunct="0">
        <a:spcBef>
          <a:spcPct val="20000"/>
        </a:spcBef>
        <a:spcAft>
          <a:spcPct val="0"/>
        </a:spcAft>
        <a:buChar char="•"/>
        <a:defRPr sz="2400">
          <a:solidFill>
            <a:schemeClr val="tx1"/>
          </a:solidFill>
          <a:latin typeface="+mn-lt"/>
          <a:cs typeface="+mn-cs"/>
        </a:defRPr>
      </a:lvl3pPr>
      <a:lvl4pPr marL="1600200" indent="-228600" algn="r" rtl="1" eaLnBrk="0" fontAlgn="base" hangingPunct="0">
        <a:spcBef>
          <a:spcPct val="20000"/>
        </a:spcBef>
        <a:spcAft>
          <a:spcPct val="0"/>
        </a:spcAft>
        <a:buChar char="–"/>
        <a:defRPr sz="2000">
          <a:solidFill>
            <a:schemeClr val="tx1"/>
          </a:solidFill>
          <a:latin typeface="+mn-lt"/>
          <a:cs typeface="+mn-cs"/>
        </a:defRPr>
      </a:lvl4pPr>
      <a:lvl5pPr marL="2057400" indent="-228600" algn="r" rtl="1" eaLnBrk="0" fontAlgn="base" hangingPunct="0">
        <a:spcBef>
          <a:spcPct val="20000"/>
        </a:spcBef>
        <a:spcAft>
          <a:spcPct val="0"/>
        </a:spcAft>
        <a:buChar char="»"/>
        <a:defRPr sz="2000">
          <a:solidFill>
            <a:schemeClr val="tx1"/>
          </a:solidFill>
          <a:latin typeface="+mn-lt"/>
          <a:cs typeface="+mn-cs"/>
        </a:defRPr>
      </a:lvl5pPr>
      <a:lvl6pPr marL="2514600" indent="-228600" algn="r" rtl="1" fontAlgn="base">
        <a:spcBef>
          <a:spcPct val="20000"/>
        </a:spcBef>
        <a:spcAft>
          <a:spcPct val="0"/>
        </a:spcAft>
        <a:buChar char="»"/>
        <a:defRPr sz="2000">
          <a:solidFill>
            <a:schemeClr val="tx1"/>
          </a:solidFill>
          <a:latin typeface="+mn-lt"/>
          <a:cs typeface="+mn-cs"/>
        </a:defRPr>
      </a:lvl6pPr>
      <a:lvl7pPr marL="2971800" indent="-228600" algn="r" rtl="1" fontAlgn="base">
        <a:spcBef>
          <a:spcPct val="20000"/>
        </a:spcBef>
        <a:spcAft>
          <a:spcPct val="0"/>
        </a:spcAft>
        <a:buChar char="»"/>
        <a:defRPr sz="2000">
          <a:solidFill>
            <a:schemeClr val="tx1"/>
          </a:solidFill>
          <a:latin typeface="+mn-lt"/>
          <a:cs typeface="+mn-cs"/>
        </a:defRPr>
      </a:lvl7pPr>
      <a:lvl8pPr marL="3429000" indent="-228600" algn="r" rtl="1" fontAlgn="base">
        <a:spcBef>
          <a:spcPct val="20000"/>
        </a:spcBef>
        <a:spcAft>
          <a:spcPct val="0"/>
        </a:spcAft>
        <a:buChar char="»"/>
        <a:defRPr sz="2000">
          <a:solidFill>
            <a:schemeClr val="tx1"/>
          </a:solidFill>
          <a:latin typeface="+mn-lt"/>
          <a:cs typeface="+mn-cs"/>
        </a:defRPr>
      </a:lvl8pPr>
      <a:lvl9pPr marL="3886200" indent="-228600" algn="r" rtl="1" fontAlgn="base">
        <a:spcBef>
          <a:spcPct val="20000"/>
        </a:spcBef>
        <a:spcAft>
          <a:spcPct val="0"/>
        </a:spcAft>
        <a:buChar char="»"/>
        <a:defRPr sz="2000">
          <a:solidFill>
            <a:schemeClr val="tx1"/>
          </a:solidFill>
          <a:latin typeface="+mn-lt"/>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0"/>
            <a:ext cx="7620000" cy="6858000"/>
            <a:chOff x="0" y="0"/>
            <a:chExt cx="4800" cy="4320"/>
          </a:xfrm>
        </p:grpSpPr>
        <p:grpSp>
          <p:nvGrpSpPr>
            <p:cNvPr id="1032" name="Group 3"/>
            <p:cNvGrpSpPr>
              <a:grpSpLocks/>
            </p:cNvGrpSpPr>
            <p:nvPr userDrawn="1"/>
          </p:nvGrpSpPr>
          <p:grpSpPr bwMode="auto">
            <a:xfrm>
              <a:off x="0" y="0"/>
              <a:ext cx="2016" cy="4320"/>
              <a:chOff x="0" y="0"/>
              <a:chExt cx="2016" cy="4320"/>
            </a:xfrm>
          </p:grpSpPr>
          <p:sp>
            <p:nvSpPr>
              <p:cNvPr id="1036" name="Rectangle 4"/>
              <p:cNvSpPr>
                <a:spLocks noChangeArrowheads="1"/>
              </p:cNvSpPr>
              <p:nvPr userDrawn="1"/>
            </p:nvSpPr>
            <p:spPr bwMode="auto">
              <a:xfrm>
                <a:off x="0" y="0"/>
                <a:ext cx="480" cy="432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rtl="1" fontAlgn="base">
                  <a:spcBef>
                    <a:spcPct val="0"/>
                  </a:spcBef>
                  <a:spcAft>
                    <a:spcPct val="0"/>
                  </a:spcAft>
                </a:pPr>
                <a:endParaRPr lang="ar-EG">
                  <a:solidFill>
                    <a:srgbClr val="003366"/>
                  </a:solidFill>
                </a:endParaRPr>
              </a:p>
            </p:txBody>
          </p:sp>
          <p:sp>
            <p:nvSpPr>
              <p:cNvPr id="1037" name="Freeform 5"/>
              <p:cNvSpPr>
                <a:spLocks/>
              </p:cNvSpPr>
              <p:nvPr userDrawn="1"/>
            </p:nvSpPr>
            <p:spPr bwMode="auto">
              <a:xfrm>
                <a:off x="288" y="0"/>
                <a:ext cx="1728" cy="735"/>
              </a:xfrm>
              <a:custGeom>
                <a:avLst/>
                <a:gdLst>
                  <a:gd name="T0" fmla="*/ 1728 w 1728"/>
                  <a:gd name="T1" fmla="*/ 0 h 735"/>
                  <a:gd name="T2" fmla="*/ 1728 w 1728"/>
                  <a:gd name="T3" fmla="*/ 480 h 735"/>
                  <a:gd name="T4" fmla="*/ 380 w 1728"/>
                  <a:gd name="T5" fmla="*/ 482 h 735"/>
                  <a:gd name="T6" fmla="*/ 354 w 1728"/>
                  <a:gd name="T7" fmla="*/ 480 h 735"/>
                  <a:gd name="T8" fmla="*/ 308 w 1728"/>
                  <a:gd name="T9" fmla="*/ 489 h 735"/>
                  <a:gd name="T10" fmla="*/ 246 w 1728"/>
                  <a:gd name="T11" fmla="*/ 531 h 735"/>
                  <a:gd name="T12" fmla="*/ 206 w 1728"/>
                  <a:gd name="T13" fmla="*/ 597 h 735"/>
                  <a:gd name="T14" fmla="*/ 192 w 1728"/>
                  <a:gd name="T15" fmla="*/ 666 h 735"/>
                  <a:gd name="T16" fmla="*/ 192 w 1728"/>
                  <a:gd name="T17" fmla="*/ 735 h 735"/>
                  <a:gd name="T18" fmla="*/ 0 w 1728"/>
                  <a:gd name="T19" fmla="*/ 735 h 735"/>
                  <a:gd name="T20" fmla="*/ 0 w 1728"/>
                  <a:gd name="T21" fmla="*/ 480 h 735"/>
                  <a:gd name="T22" fmla="*/ 0 w 1728"/>
                  <a:gd name="T23" fmla="*/ 0 h 735"/>
                  <a:gd name="T24" fmla="*/ 1728 w 1728"/>
                  <a:gd name="T25" fmla="*/ 0 h 73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728" h="735">
                    <a:moveTo>
                      <a:pt x="1728" y="0"/>
                    </a:moveTo>
                    <a:lnTo>
                      <a:pt x="1728" y="480"/>
                    </a:lnTo>
                    <a:lnTo>
                      <a:pt x="380" y="482"/>
                    </a:lnTo>
                    <a:lnTo>
                      <a:pt x="354" y="480"/>
                    </a:lnTo>
                    <a:lnTo>
                      <a:pt x="308" y="489"/>
                    </a:lnTo>
                    <a:cubicBezTo>
                      <a:pt x="290" y="498"/>
                      <a:pt x="263" y="513"/>
                      <a:pt x="246" y="531"/>
                    </a:cubicBezTo>
                    <a:cubicBezTo>
                      <a:pt x="229" y="549"/>
                      <a:pt x="215" y="574"/>
                      <a:pt x="206" y="597"/>
                    </a:cubicBezTo>
                    <a:cubicBezTo>
                      <a:pt x="197" y="620"/>
                      <a:pt x="194" y="643"/>
                      <a:pt x="192" y="666"/>
                    </a:cubicBezTo>
                    <a:lnTo>
                      <a:pt x="192" y="735"/>
                    </a:lnTo>
                    <a:lnTo>
                      <a:pt x="0" y="735"/>
                    </a:lnTo>
                    <a:lnTo>
                      <a:pt x="0" y="480"/>
                    </a:lnTo>
                    <a:lnTo>
                      <a:pt x="0" y="0"/>
                    </a:lnTo>
                    <a:lnTo>
                      <a:pt x="1728" y="0"/>
                    </a:lnTo>
                    <a:close/>
                  </a:path>
                </a:pathLst>
              </a:custGeom>
              <a:solidFill>
                <a:schemeClr val="accent2"/>
              </a:solidFill>
              <a:ln>
                <a:noFill/>
              </a:ln>
              <a:effectLst/>
              <a:extLst>
                <a:ext uri="{91240B29-F687-4F45-9708-019B960494DF}">
                  <a14:hiddenLine xmlns:a14="http://schemas.microsoft.com/office/drawing/2010/main" w="9525" cap="flat" cmpd="sng">
                    <a:solidFill>
                      <a:schemeClr val="tx1"/>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r" rtl="1" fontAlgn="base">
                  <a:spcBef>
                    <a:spcPct val="0"/>
                  </a:spcBef>
                  <a:spcAft>
                    <a:spcPct val="0"/>
                  </a:spcAft>
                </a:pPr>
                <a:endParaRPr lang="en-US">
                  <a:solidFill>
                    <a:srgbClr val="003366"/>
                  </a:solidFill>
                </a:endParaRPr>
              </a:p>
            </p:txBody>
          </p:sp>
        </p:grpSp>
        <p:grpSp>
          <p:nvGrpSpPr>
            <p:cNvPr id="1033" name="Group 6"/>
            <p:cNvGrpSpPr>
              <a:grpSpLocks/>
            </p:cNvGrpSpPr>
            <p:nvPr/>
          </p:nvGrpSpPr>
          <p:grpSpPr bwMode="auto">
            <a:xfrm>
              <a:off x="144" y="1248"/>
              <a:ext cx="4656" cy="201"/>
              <a:chOff x="144" y="1248"/>
              <a:chExt cx="4656" cy="201"/>
            </a:xfrm>
          </p:grpSpPr>
          <p:sp>
            <p:nvSpPr>
              <p:cNvPr id="1034" name="AutoShape 7"/>
              <p:cNvSpPr>
                <a:spLocks noChangeArrowheads="1"/>
              </p:cNvSpPr>
              <p:nvPr/>
            </p:nvSpPr>
            <p:spPr bwMode="auto">
              <a:xfrm>
                <a:off x="384" y="1248"/>
                <a:ext cx="4416" cy="200"/>
              </a:xfrm>
              <a:prstGeom prst="roundRect">
                <a:avLst>
                  <a:gd name="adj" fmla="val 0"/>
                </a:avLst>
              </a:prstGeom>
              <a:solidFill>
                <a:schemeClr va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rtl="1" fontAlgn="base">
                  <a:spcBef>
                    <a:spcPct val="0"/>
                  </a:spcBef>
                  <a:spcAft>
                    <a:spcPct val="0"/>
                  </a:spcAft>
                </a:pPr>
                <a:endParaRPr lang="ar-EG">
                  <a:solidFill>
                    <a:srgbClr val="003366"/>
                  </a:solidFill>
                </a:endParaRPr>
              </a:p>
            </p:txBody>
          </p:sp>
          <p:sp>
            <p:nvSpPr>
              <p:cNvPr id="1035" name="AutoShape 8"/>
              <p:cNvSpPr>
                <a:spLocks noChangeArrowheads="1"/>
              </p:cNvSpPr>
              <p:nvPr/>
            </p:nvSpPr>
            <p:spPr bwMode="auto">
              <a:xfrm flipH="1">
                <a:off x="144" y="1248"/>
                <a:ext cx="248" cy="201"/>
              </a:xfrm>
              <a:prstGeom prst="flowChartDelay">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rtl="1" fontAlgn="base">
                  <a:spcBef>
                    <a:spcPct val="0"/>
                  </a:spcBef>
                  <a:spcAft>
                    <a:spcPct val="0"/>
                  </a:spcAft>
                </a:pPr>
                <a:endParaRPr lang="ar-EG">
                  <a:solidFill>
                    <a:srgbClr val="003366"/>
                  </a:solidFill>
                </a:endParaRPr>
              </a:p>
            </p:txBody>
          </p:sp>
        </p:grpSp>
      </p:grpSp>
      <p:sp>
        <p:nvSpPr>
          <p:cNvPr id="1027" name="AutoShape 9"/>
          <p:cNvSpPr>
            <a:spLocks noGrp="1" noChangeArrowheads="1"/>
          </p:cNvSpPr>
          <p:nvPr>
            <p:ph type="title"/>
          </p:nvPr>
        </p:nvSpPr>
        <p:spPr bwMode="auto">
          <a:xfrm>
            <a:off x="762000" y="762000"/>
            <a:ext cx="7924800" cy="1143000"/>
          </a:xfrm>
          <a:prstGeom prst="roundRect">
            <a:avLst>
              <a:gd name="adj" fmla="val 21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ar-SA" smtClean="0"/>
              <a:t>انقر لتحرير نمط العنوان الرئيسي</a:t>
            </a:r>
          </a:p>
        </p:txBody>
      </p:sp>
      <p:sp>
        <p:nvSpPr>
          <p:cNvPr id="1028" name="Rectangle 10"/>
          <p:cNvSpPr>
            <a:spLocks noGrp="1" noChangeArrowheads="1"/>
          </p:cNvSpPr>
          <p:nvPr>
            <p:ph type="body" idx="1"/>
          </p:nvPr>
        </p:nvSpPr>
        <p:spPr bwMode="auto">
          <a:xfrm>
            <a:off x="838200" y="2362200"/>
            <a:ext cx="7693025" cy="3724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p>
        </p:txBody>
      </p:sp>
      <p:sp>
        <p:nvSpPr>
          <p:cNvPr id="339979" name="Rectangle 11"/>
          <p:cNvSpPr>
            <a:spLocks noGrp="1" noChangeArrowheads="1"/>
          </p:cNvSpPr>
          <p:nvPr>
            <p:ph type="dt" sz="half" idx="2"/>
          </p:nvPr>
        </p:nvSpPr>
        <p:spPr bwMode="auto">
          <a:xfrm>
            <a:off x="2438400" y="6248400"/>
            <a:ext cx="2130425" cy="474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rtl="0">
              <a:defRPr sz="1400">
                <a:latin typeface="Arial" pitchFamily="34" charset="0"/>
                <a:cs typeface="Arial" pitchFamily="34" charset="0"/>
              </a:defRPr>
            </a:lvl1pPr>
          </a:lstStyle>
          <a:p>
            <a:pPr algn="r" fontAlgn="base">
              <a:spcBef>
                <a:spcPct val="0"/>
              </a:spcBef>
              <a:spcAft>
                <a:spcPct val="0"/>
              </a:spcAft>
              <a:defRPr/>
            </a:pPr>
            <a:endParaRPr lang="en-US">
              <a:solidFill>
                <a:srgbClr val="003366"/>
              </a:solidFill>
            </a:endParaRPr>
          </a:p>
        </p:txBody>
      </p:sp>
      <p:sp>
        <p:nvSpPr>
          <p:cNvPr id="339980" name="Rectangle 12"/>
          <p:cNvSpPr>
            <a:spLocks noGrp="1" noChangeArrowheads="1"/>
          </p:cNvSpPr>
          <p:nvPr>
            <p:ph type="ftr" sz="quarter" idx="3"/>
          </p:nvPr>
        </p:nvSpPr>
        <p:spPr bwMode="auto">
          <a:xfrm>
            <a:off x="5791200" y="6248400"/>
            <a:ext cx="2897188" cy="474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rtl="0">
              <a:defRPr sz="1400">
                <a:latin typeface="Arial" pitchFamily="34" charset="0"/>
                <a:cs typeface="Arial" pitchFamily="34" charset="0"/>
              </a:defRPr>
            </a:lvl1pPr>
          </a:lstStyle>
          <a:p>
            <a:pPr fontAlgn="base">
              <a:spcBef>
                <a:spcPct val="0"/>
              </a:spcBef>
              <a:spcAft>
                <a:spcPct val="0"/>
              </a:spcAft>
              <a:defRPr/>
            </a:pPr>
            <a:endParaRPr lang="en-US">
              <a:solidFill>
                <a:srgbClr val="003366"/>
              </a:solidFill>
            </a:endParaRPr>
          </a:p>
        </p:txBody>
      </p:sp>
      <p:sp>
        <p:nvSpPr>
          <p:cNvPr id="339981" name="Rectangle 13"/>
          <p:cNvSpPr>
            <a:spLocks noGrp="1" noChangeArrowheads="1"/>
          </p:cNvSpPr>
          <p:nvPr>
            <p:ph type="sldNum" sz="quarter" idx="4"/>
          </p:nvPr>
        </p:nvSpPr>
        <p:spPr bwMode="auto">
          <a:xfrm>
            <a:off x="84138" y="6242050"/>
            <a:ext cx="587375"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1" compatLnSpc="1">
            <a:prstTxWarp prst="textNoShape">
              <a:avLst/>
            </a:prstTxWarp>
          </a:bodyPr>
          <a:lstStyle>
            <a:lvl1pPr algn="l" rtl="0">
              <a:defRPr sz="2600" b="1">
                <a:solidFill>
                  <a:schemeClr val="bg1"/>
                </a:solidFill>
                <a:latin typeface="Arial" pitchFamily="34" charset="0"/>
                <a:cs typeface="Arial" pitchFamily="34" charset="0"/>
              </a:defRPr>
            </a:lvl1pPr>
          </a:lstStyle>
          <a:p>
            <a:pPr fontAlgn="base">
              <a:spcBef>
                <a:spcPct val="0"/>
              </a:spcBef>
              <a:spcAft>
                <a:spcPct val="0"/>
              </a:spcAft>
              <a:defRPr/>
            </a:pPr>
            <a:fld id="{59576615-BF5F-484A-9478-1B2F2CBC96FB}" type="slidenum">
              <a:rPr lang="ar-SA">
                <a:solidFill>
                  <a:srgbClr val="FFFFFF"/>
                </a:solidFill>
              </a:rPr>
              <a:pPr fontAlgn="base">
                <a:spcBef>
                  <a:spcPct val="0"/>
                </a:spcBef>
                <a:spcAft>
                  <a:spcPct val="0"/>
                </a:spcAft>
                <a:defRPr/>
              </a:pPr>
              <a:t>‹#›</a:t>
            </a:fld>
            <a:endParaRPr lang="en-US">
              <a:solidFill>
                <a:srgbClr val="FFFFFF"/>
              </a:solidFill>
            </a:endParaRPr>
          </a:p>
        </p:txBody>
      </p:sp>
    </p:spTree>
    <p:extLst>
      <p:ext uri="{BB962C8B-B14F-4D97-AF65-F5344CB8AC3E}">
        <p14:creationId xmlns:p14="http://schemas.microsoft.com/office/powerpoint/2010/main" val="403162285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Lst>
  <p:txStyles>
    <p:titleStyle>
      <a:lvl1pPr algn="l" rtl="1" eaLnBrk="0" fontAlgn="base" hangingPunct="0">
        <a:lnSpc>
          <a:spcPct val="90000"/>
        </a:lnSpc>
        <a:spcBef>
          <a:spcPct val="0"/>
        </a:spcBef>
        <a:spcAft>
          <a:spcPct val="0"/>
        </a:spcAft>
        <a:defRPr sz="3600" b="1">
          <a:solidFill>
            <a:schemeClr val="tx2"/>
          </a:solidFill>
          <a:latin typeface="+mj-lt"/>
          <a:ea typeface="+mj-ea"/>
          <a:cs typeface="+mj-cs"/>
        </a:defRPr>
      </a:lvl1pPr>
      <a:lvl2pPr algn="l" rtl="1" eaLnBrk="0" fontAlgn="base" hangingPunct="0">
        <a:lnSpc>
          <a:spcPct val="90000"/>
        </a:lnSpc>
        <a:spcBef>
          <a:spcPct val="0"/>
        </a:spcBef>
        <a:spcAft>
          <a:spcPct val="0"/>
        </a:spcAft>
        <a:defRPr sz="3600" b="1">
          <a:solidFill>
            <a:schemeClr val="tx2"/>
          </a:solidFill>
          <a:latin typeface="Arial" pitchFamily="34" charset="0"/>
          <a:cs typeface="Arial" pitchFamily="34" charset="0"/>
        </a:defRPr>
      </a:lvl2pPr>
      <a:lvl3pPr algn="l" rtl="1" eaLnBrk="0" fontAlgn="base" hangingPunct="0">
        <a:lnSpc>
          <a:spcPct val="90000"/>
        </a:lnSpc>
        <a:spcBef>
          <a:spcPct val="0"/>
        </a:spcBef>
        <a:spcAft>
          <a:spcPct val="0"/>
        </a:spcAft>
        <a:defRPr sz="3600" b="1">
          <a:solidFill>
            <a:schemeClr val="tx2"/>
          </a:solidFill>
          <a:latin typeface="Arial" pitchFamily="34" charset="0"/>
          <a:cs typeface="Arial" pitchFamily="34" charset="0"/>
        </a:defRPr>
      </a:lvl3pPr>
      <a:lvl4pPr algn="l" rtl="1" eaLnBrk="0" fontAlgn="base" hangingPunct="0">
        <a:lnSpc>
          <a:spcPct val="90000"/>
        </a:lnSpc>
        <a:spcBef>
          <a:spcPct val="0"/>
        </a:spcBef>
        <a:spcAft>
          <a:spcPct val="0"/>
        </a:spcAft>
        <a:defRPr sz="3600" b="1">
          <a:solidFill>
            <a:schemeClr val="tx2"/>
          </a:solidFill>
          <a:latin typeface="Arial" pitchFamily="34" charset="0"/>
          <a:cs typeface="Arial" pitchFamily="34" charset="0"/>
        </a:defRPr>
      </a:lvl4pPr>
      <a:lvl5pPr algn="l" rtl="1" eaLnBrk="0" fontAlgn="base" hangingPunct="0">
        <a:lnSpc>
          <a:spcPct val="90000"/>
        </a:lnSpc>
        <a:spcBef>
          <a:spcPct val="0"/>
        </a:spcBef>
        <a:spcAft>
          <a:spcPct val="0"/>
        </a:spcAft>
        <a:defRPr sz="3600" b="1">
          <a:solidFill>
            <a:schemeClr val="tx2"/>
          </a:solidFill>
          <a:latin typeface="Arial" pitchFamily="34" charset="0"/>
          <a:cs typeface="Arial" pitchFamily="34" charset="0"/>
        </a:defRPr>
      </a:lvl5pPr>
      <a:lvl6pPr marL="457200" algn="l" rtl="1" fontAlgn="base">
        <a:lnSpc>
          <a:spcPct val="90000"/>
        </a:lnSpc>
        <a:spcBef>
          <a:spcPct val="0"/>
        </a:spcBef>
        <a:spcAft>
          <a:spcPct val="0"/>
        </a:spcAft>
        <a:defRPr sz="3600" b="1">
          <a:solidFill>
            <a:schemeClr val="tx2"/>
          </a:solidFill>
          <a:latin typeface="Arial" pitchFamily="34" charset="0"/>
          <a:cs typeface="Arial" pitchFamily="34" charset="0"/>
        </a:defRPr>
      </a:lvl6pPr>
      <a:lvl7pPr marL="914400" algn="l" rtl="1" fontAlgn="base">
        <a:lnSpc>
          <a:spcPct val="90000"/>
        </a:lnSpc>
        <a:spcBef>
          <a:spcPct val="0"/>
        </a:spcBef>
        <a:spcAft>
          <a:spcPct val="0"/>
        </a:spcAft>
        <a:defRPr sz="3600" b="1">
          <a:solidFill>
            <a:schemeClr val="tx2"/>
          </a:solidFill>
          <a:latin typeface="Arial" pitchFamily="34" charset="0"/>
          <a:cs typeface="Arial" pitchFamily="34" charset="0"/>
        </a:defRPr>
      </a:lvl7pPr>
      <a:lvl8pPr marL="1371600" algn="l" rtl="1" fontAlgn="base">
        <a:lnSpc>
          <a:spcPct val="90000"/>
        </a:lnSpc>
        <a:spcBef>
          <a:spcPct val="0"/>
        </a:spcBef>
        <a:spcAft>
          <a:spcPct val="0"/>
        </a:spcAft>
        <a:defRPr sz="3600" b="1">
          <a:solidFill>
            <a:schemeClr val="tx2"/>
          </a:solidFill>
          <a:latin typeface="Arial" pitchFamily="34" charset="0"/>
          <a:cs typeface="Arial" pitchFamily="34" charset="0"/>
        </a:defRPr>
      </a:lvl8pPr>
      <a:lvl9pPr marL="1828800" algn="l" rtl="1" fontAlgn="base">
        <a:lnSpc>
          <a:spcPct val="90000"/>
        </a:lnSpc>
        <a:spcBef>
          <a:spcPct val="0"/>
        </a:spcBef>
        <a:spcAft>
          <a:spcPct val="0"/>
        </a:spcAft>
        <a:defRPr sz="3600" b="1">
          <a:solidFill>
            <a:schemeClr val="tx2"/>
          </a:solidFill>
          <a:latin typeface="Arial" pitchFamily="34" charset="0"/>
          <a:cs typeface="Arial" pitchFamily="34" charset="0"/>
        </a:defRPr>
      </a:lvl9pPr>
    </p:titleStyle>
    <p:bodyStyle>
      <a:lvl1pPr marL="342900" indent="-342900" algn="r" rtl="1" eaLnBrk="0" fontAlgn="base" hangingPunct="0">
        <a:spcBef>
          <a:spcPct val="20000"/>
        </a:spcBef>
        <a:spcAft>
          <a:spcPct val="0"/>
        </a:spcAft>
        <a:buClr>
          <a:schemeClr val="tx1"/>
        </a:buClr>
        <a:buSzPct val="75000"/>
        <a:buFont typeface="Wingdings" pitchFamily="2" charset="2"/>
        <a:buChar char="l"/>
        <a:defRPr sz="2800">
          <a:solidFill>
            <a:schemeClr val="tx1"/>
          </a:solidFill>
          <a:latin typeface="+mn-lt"/>
          <a:ea typeface="+mn-ea"/>
          <a:cs typeface="+mn-cs"/>
        </a:defRPr>
      </a:lvl1pPr>
      <a:lvl2pPr marL="742950" indent="-285750" algn="r" rtl="1" eaLnBrk="0" fontAlgn="base" hangingPunct="0">
        <a:spcBef>
          <a:spcPct val="20000"/>
        </a:spcBef>
        <a:spcAft>
          <a:spcPct val="0"/>
        </a:spcAft>
        <a:buClr>
          <a:schemeClr val="tx1"/>
        </a:buClr>
        <a:buSzPct val="75000"/>
        <a:buChar char="–"/>
        <a:defRPr sz="2400">
          <a:solidFill>
            <a:schemeClr val="tx1"/>
          </a:solidFill>
          <a:latin typeface="+mn-lt"/>
          <a:cs typeface="+mn-cs"/>
        </a:defRPr>
      </a:lvl2pPr>
      <a:lvl3pPr marL="1143000" indent="-228600" algn="r" rtl="1" eaLnBrk="0" fontAlgn="base" hangingPunct="0">
        <a:spcBef>
          <a:spcPct val="20000"/>
        </a:spcBef>
        <a:spcAft>
          <a:spcPct val="0"/>
        </a:spcAft>
        <a:buClr>
          <a:schemeClr val="tx1"/>
        </a:buClr>
        <a:buSzPct val="75000"/>
        <a:buFont typeface="Wingdings" pitchFamily="2" charset="2"/>
        <a:buChar char="l"/>
        <a:defRPr sz="2000">
          <a:solidFill>
            <a:schemeClr val="tx1"/>
          </a:solidFill>
          <a:latin typeface="+mn-lt"/>
          <a:cs typeface="+mn-cs"/>
        </a:defRPr>
      </a:lvl3pPr>
      <a:lvl4pPr marL="1600200" indent="-228600" algn="r" rtl="1" eaLnBrk="0" fontAlgn="base" hangingPunct="0">
        <a:spcBef>
          <a:spcPct val="20000"/>
        </a:spcBef>
        <a:spcAft>
          <a:spcPct val="0"/>
        </a:spcAft>
        <a:buClr>
          <a:schemeClr val="tx1"/>
        </a:buClr>
        <a:buSzPct val="80000"/>
        <a:buChar char="–"/>
        <a:defRPr>
          <a:solidFill>
            <a:schemeClr val="tx1"/>
          </a:solidFill>
          <a:latin typeface="+mn-lt"/>
          <a:cs typeface="+mn-cs"/>
        </a:defRPr>
      </a:lvl4pPr>
      <a:lvl5pPr marL="2057400" indent="-228600" algn="r" rtl="1" eaLnBrk="0" fontAlgn="base" hangingPunct="0">
        <a:spcBef>
          <a:spcPct val="20000"/>
        </a:spcBef>
        <a:spcAft>
          <a:spcPct val="0"/>
        </a:spcAft>
        <a:buClr>
          <a:schemeClr val="tx1"/>
        </a:buClr>
        <a:buSzPct val="65000"/>
        <a:buFont typeface="Wingdings" pitchFamily="2" charset="2"/>
        <a:buChar char="l"/>
        <a:defRPr>
          <a:solidFill>
            <a:schemeClr val="tx1"/>
          </a:solidFill>
          <a:latin typeface="+mn-lt"/>
          <a:cs typeface="+mn-cs"/>
        </a:defRPr>
      </a:lvl5pPr>
      <a:lvl6pPr marL="2514600" indent="-228600" algn="r" rtl="1" fontAlgn="base">
        <a:spcBef>
          <a:spcPct val="20000"/>
        </a:spcBef>
        <a:spcAft>
          <a:spcPct val="0"/>
        </a:spcAft>
        <a:buClr>
          <a:schemeClr val="tx1"/>
        </a:buClr>
        <a:buSzPct val="65000"/>
        <a:buFont typeface="Wingdings" pitchFamily="2" charset="2"/>
        <a:buChar char="l"/>
        <a:defRPr>
          <a:solidFill>
            <a:schemeClr val="tx1"/>
          </a:solidFill>
          <a:latin typeface="+mn-lt"/>
          <a:cs typeface="+mn-cs"/>
        </a:defRPr>
      </a:lvl6pPr>
      <a:lvl7pPr marL="2971800" indent="-228600" algn="r" rtl="1" fontAlgn="base">
        <a:spcBef>
          <a:spcPct val="20000"/>
        </a:spcBef>
        <a:spcAft>
          <a:spcPct val="0"/>
        </a:spcAft>
        <a:buClr>
          <a:schemeClr val="tx1"/>
        </a:buClr>
        <a:buSzPct val="65000"/>
        <a:buFont typeface="Wingdings" pitchFamily="2" charset="2"/>
        <a:buChar char="l"/>
        <a:defRPr>
          <a:solidFill>
            <a:schemeClr val="tx1"/>
          </a:solidFill>
          <a:latin typeface="+mn-lt"/>
          <a:cs typeface="+mn-cs"/>
        </a:defRPr>
      </a:lvl7pPr>
      <a:lvl8pPr marL="3429000" indent="-228600" algn="r" rtl="1" fontAlgn="base">
        <a:spcBef>
          <a:spcPct val="20000"/>
        </a:spcBef>
        <a:spcAft>
          <a:spcPct val="0"/>
        </a:spcAft>
        <a:buClr>
          <a:schemeClr val="tx1"/>
        </a:buClr>
        <a:buSzPct val="65000"/>
        <a:buFont typeface="Wingdings" pitchFamily="2" charset="2"/>
        <a:buChar char="l"/>
        <a:defRPr>
          <a:solidFill>
            <a:schemeClr val="tx1"/>
          </a:solidFill>
          <a:latin typeface="+mn-lt"/>
          <a:cs typeface="+mn-cs"/>
        </a:defRPr>
      </a:lvl8pPr>
      <a:lvl9pPr marL="3886200" indent="-228600" algn="r" rtl="1" fontAlgn="base">
        <a:spcBef>
          <a:spcPct val="20000"/>
        </a:spcBef>
        <a:spcAft>
          <a:spcPct val="0"/>
        </a:spcAft>
        <a:buClr>
          <a:schemeClr val="tx1"/>
        </a:buClr>
        <a:buSzPct val="65000"/>
        <a:buFont typeface="Wingdings" pitchFamily="2" charset="2"/>
        <a:buChar char="l"/>
        <a:defRPr>
          <a:solidFill>
            <a:schemeClr val="tx1"/>
          </a:solidFill>
          <a:latin typeface="+mn-lt"/>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0"/>
            <a:ext cx="7620000" cy="6858000"/>
            <a:chOff x="0" y="0"/>
            <a:chExt cx="4800" cy="4320"/>
          </a:xfrm>
        </p:grpSpPr>
        <p:grpSp>
          <p:nvGrpSpPr>
            <p:cNvPr id="1032" name="Group 3"/>
            <p:cNvGrpSpPr>
              <a:grpSpLocks/>
            </p:cNvGrpSpPr>
            <p:nvPr userDrawn="1"/>
          </p:nvGrpSpPr>
          <p:grpSpPr bwMode="auto">
            <a:xfrm>
              <a:off x="0" y="0"/>
              <a:ext cx="2016" cy="4320"/>
              <a:chOff x="0" y="0"/>
              <a:chExt cx="2016" cy="4320"/>
            </a:xfrm>
          </p:grpSpPr>
          <p:sp>
            <p:nvSpPr>
              <p:cNvPr id="1036" name="Rectangle 4"/>
              <p:cNvSpPr>
                <a:spLocks noChangeArrowheads="1"/>
              </p:cNvSpPr>
              <p:nvPr userDrawn="1"/>
            </p:nvSpPr>
            <p:spPr bwMode="auto">
              <a:xfrm>
                <a:off x="0" y="0"/>
                <a:ext cx="480" cy="432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rtl="1" fontAlgn="base">
                  <a:spcBef>
                    <a:spcPct val="0"/>
                  </a:spcBef>
                  <a:spcAft>
                    <a:spcPct val="0"/>
                  </a:spcAft>
                </a:pPr>
                <a:endParaRPr lang="ar-EG">
                  <a:solidFill>
                    <a:srgbClr val="003366"/>
                  </a:solidFill>
                </a:endParaRPr>
              </a:p>
            </p:txBody>
          </p:sp>
          <p:sp>
            <p:nvSpPr>
              <p:cNvPr id="1037" name="Freeform 5"/>
              <p:cNvSpPr>
                <a:spLocks/>
              </p:cNvSpPr>
              <p:nvPr userDrawn="1"/>
            </p:nvSpPr>
            <p:spPr bwMode="auto">
              <a:xfrm>
                <a:off x="288" y="0"/>
                <a:ext cx="1728" cy="735"/>
              </a:xfrm>
              <a:custGeom>
                <a:avLst/>
                <a:gdLst>
                  <a:gd name="T0" fmla="*/ 1728 w 1728"/>
                  <a:gd name="T1" fmla="*/ 0 h 735"/>
                  <a:gd name="T2" fmla="*/ 1728 w 1728"/>
                  <a:gd name="T3" fmla="*/ 480 h 735"/>
                  <a:gd name="T4" fmla="*/ 380 w 1728"/>
                  <a:gd name="T5" fmla="*/ 482 h 735"/>
                  <a:gd name="T6" fmla="*/ 354 w 1728"/>
                  <a:gd name="T7" fmla="*/ 480 h 735"/>
                  <a:gd name="T8" fmla="*/ 308 w 1728"/>
                  <a:gd name="T9" fmla="*/ 489 h 735"/>
                  <a:gd name="T10" fmla="*/ 246 w 1728"/>
                  <a:gd name="T11" fmla="*/ 531 h 735"/>
                  <a:gd name="T12" fmla="*/ 206 w 1728"/>
                  <a:gd name="T13" fmla="*/ 597 h 735"/>
                  <a:gd name="T14" fmla="*/ 192 w 1728"/>
                  <a:gd name="T15" fmla="*/ 666 h 735"/>
                  <a:gd name="T16" fmla="*/ 192 w 1728"/>
                  <a:gd name="T17" fmla="*/ 735 h 735"/>
                  <a:gd name="T18" fmla="*/ 0 w 1728"/>
                  <a:gd name="T19" fmla="*/ 735 h 735"/>
                  <a:gd name="T20" fmla="*/ 0 w 1728"/>
                  <a:gd name="T21" fmla="*/ 480 h 735"/>
                  <a:gd name="T22" fmla="*/ 0 w 1728"/>
                  <a:gd name="T23" fmla="*/ 0 h 735"/>
                  <a:gd name="T24" fmla="*/ 1728 w 1728"/>
                  <a:gd name="T25" fmla="*/ 0 h 73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728" h="735">
                    <a:moveTo>
                      <a:pt x="1728" y="0"/>
                    </a:moveTo>
                    <a:lnTo>
                      <a:pt x="1728" y="480"/>
                    </a:lnTo>
                    <a:lnTo>
                      <a:pt x="380" y="482"/>
                    </a:lnTo>
                    <a:lnTo>
                      <a:pt x="354" y="480"/>
                    </a:lnTo>
                    <a:lnTo>
                      <a:pt x="308" y="489"/>
                    </a:lnTo>
                    <a:cubicBezTo>
                      <a:pt x="290" y="498"/>
                      <a:pt x="263" y="513"/>
                      <a:pt x="246" y="531"/>
                    </a:cubicBezTo>
                    <a:cubicBezTo>
                      <a:pt x="229" y="549"/>
                      <a:pt x="215" y="574"/>
                      <a:pt x="206" y="597"/>
                    </a:cubicBezTo>
                    <a:cubicBezTo>
                      <a:pt x="197" y="620"/>
                      <a:pt x="194" y="643"/>
                      <a:pt x="192" y="666"/>
                    </a:cubicBezTo>
                    <a:lnTo>
                      <a:pt x="192" y="735"/>
                    </a:lnTo>
                    <a:lnTo>
                      <a:pt x="0" y="735"/>
                    </a:lnTo>
                    <a:lnTo>
                      <a:pt x="0" y="480"/>
                    </a:lnTo>
                    <a:lnTo>
                      <a:pt x="0" y="0"/>
                    </a:lnTo>
                    <a:lnTo>
                      <a:pt x="1728" y="0"/>
                    </a:lnTo>
                    <a:close/>
                  </a:path>
                </a:pathLst>
              </a:custGeom>
              <a:solidFill>
                <a:schemeClr val="accent2"/>
              </a:solidFill>
              <a:ln>
                <a:noFill/>
              </a:ln>
              <a:effectLst/>
              <a:extLst>
                <a:ext uri="{91240B29-F687-4F45-9708-019B960494DF}">
                  <a14:hiddenLine xmlns:a14="http://schemas.microsoft.com/office/drawing/2010/main" w="9525" cap="flat" cmpd="sng">
                    <a:solidFill>
                      <a:schemeClr val="tx1"/>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r" rtl="1" fontAlgn="base">
                  <a:spcBef>
                    <a:spcPct val="0"/>
                  </a:spcBef>
                  <a:spcAft>
                    <a:spcPct val="0"/>
                  </a:spcAft>
                </a:pPr>
                <a:endParaRPr lang="en-US">
                  <a:solidFill>
                    <a:srgbClr val="003366"/>
                  </a:solidFill>
                </a:endParaRPr>
              </a:p>
            </p:txBody>
          </p:sp>
        </p:grpSp>
        <p:grpSp>
          <p:nvGrpSpPr>
            <p:cNvPr id="1033" name="Group 6"/>
            <p:cNvGrpSpPr>
              <a:grpSpLocks/>
            </p:cNvGrpSpPr>
            <p:nvPr/>
          </p:nvGrpSpPr>
          <p:grpSpPr bwMode="auto">
            <a:xfrm>
              <a:off x="144" y="1248"/>
              <a:ext cx="4656" cy="201"/>
              <a:chOff x="144" y="1248"/>
              <a:chExt cx="4656" cy="201"/>
            </a:xfrm>
          </p:grpSpPr>
          <p:sp>
            <p:nvSpPr>
              <p:cNvPr id="1034" name="AutoShape 7"/>
              <p:cNvSpPr>
                <a:spLocks noChangeArrowheads="1"/>
              </p:cNvSpPr>
              <p:nvPr/>
            </p:nvSpPr>
            <p:spPr bwMode="auto">
              <a:xfrm>
                <a:off x="384" y="1248"/>
                <a:ext cx="4416" cy="200"/>
              </a:xfrm>
              <a:prstGeom prst="roundRect">
                <a:avLst>
                  <a:gd name="adj" fmla="val 0"/>
                </a:avLst>
              </a:prstGeom>
              <a:solidFill>
                <a:schemeClr va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rtl="1" fontAlgn="base">
                  <a:spcBef>
                    <a:spcPct val="0"/>
                  </a:spcBef>
                  <a:spcAft>
                    <a:spcPct val="0"/>
                  </a:spcAft>
                </a:pPr>
                <a:endParaRPr lang="ar-EG">
                  <a:solidFill>
                    <a:srgbClr val="003366"/>
                  </a:solidFill>
                </a:endParaRPr>
              </a:p>
            </p:txBody>
          </p:sp>
          <p:sp>
            <p:nvSpPr>
              <p:cNvPr id="1035" name="AutoShape 8"/>
              <p:cNvSpPr>
                <a:spLocks noChangeArrowheads="1"/>
              </p:cNvSpPr>
              <p:nvPr/>
            </p:nvSpPr>
            <p:spPr bwMode="auto">
              <a:xfrm flipH="1">
                <a:off x="144" y="1248"/>
                <a:ext cx="248" cy="201"/>
              </a:xfrm>
              <a:prstGeom prst="flowChartDelay">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rtl="1" fontAlgn="base">
                  <a:spcBef>
                    <a:spcPct val="0"/>
                  </a:spcBef>
                  <a:spcAft>
                    <a:spcPct val="0"/>
                  </a:spcAft>
                </a:pPr>
                <a:endParaRPr lang="ar-EG">
                  <a:solidFill>
                    <a:srgbClr val="003366"/>
                  </a:solidFill>
                </a:endParaRPr>
              </a:p>
            </p:txBody>
          </p:sp>
        </p:grpSp>
      </p:grpSp>
      <p:sp>
        <p:nvSpPr>
          <p:cNvPr id="1027" name="AutoShape 9"/>
          <p:cNvSpPr>
            <a:spLocks noGrp="1" noChangeArrowheads="1"/>
          </p:cNvSpPr>
          <p:nvPr>
            <p:ph type="title"/>
          </p:nvPr>
        </p:nvSpPr>
        <p:spPr bwMode="auto">
          <a:xfrm>
            <a:off x="762000" y="762000"/>
            <a:ext cx="7924800" cy="1143000"/>
          </a:xfrm>
          <a:prstGeom prst="roundRect">
            <a:avLst>
              <a:gd name="adj" fmla="val 21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ar-SA" smtClean="0"/>
              <a:t>انقر لتحرير نمط العنوان الرئيسي</a:t>
            </a:r>
          </a:p>
        </p:txBody>
      </p:sp>
      <p:sp>
        <p:nvSpPr>
          <p:cNvPr id="1028" name="Rectangle 10"/>
          <p:cNvSpPr>
            <a:spLocks noGrp="1" noChangeArrowheads="1"/>
          </p:cNvSpPr>
          <p:nvPr>
            <p:ph type="body" idx="1"/>
          </p:nvPr>
        </p:nvSpPr>
        <p:spPr bwMode="auto">
          <a:xfrm>
            <a:off x="838200" y="2362200"/>
            <a:ext cx="7693025" cy="3724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p>
        </p:txBody>
      </p:sp>
      <p:sp>
        <p:nvSpPr>
          <p:cNvPr id="339979" name="Rectangle 11"/>
          <p:cNvSpPr>
            <a:spLocks noGrp="1" noChangeArrowheads="1"/>
          </p:cNvSpPr>
          <p:nvPr>
            <p:ph type="dt" sz="half" idx="2"/>
          </p:nvPr>
        </p:nvSpPr>
        <p:spPr bwMode="auto">
          <a:xfrm>
            <a:off x="2438400" y="6248400"/>
            <a:ext cx="2130425" cy="474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rtl="0">
              <a:defRPr sz="1400">
                <a:latin typeface="Arial" pitchFamily="34" charset="0"/>
                <a:cs typeface="Arial" pitchFamily="34" charset="0"/>
              </a:defRPr>
            </a:lvl1pPr>
          </a:lstStyle>
          <a:p>
            <a:pPr algn="r" fontAlgn="base">
              <a:spcBef>
                <a:spcPct val="0"/>
              </a:spcBef>
              <a:spcAft>
                <a:spcPct val="0"/>
              </a:spcAft>
              <a:defRPr/>
            </a:pPr>
            <a:endParaRPr lang="en-US">
              <a:solidFill>
                <a:srgbClr val="003366"/>
              </a:solidFill>
            </a:endParaRPr>
          </a:p>
        </p:txBody>
      </p:sp>
      <p:sp>
        <p:nvSpPr>
          <p:cNvPr id="339980" name="Rectangle 12"/>
          <p:cNvSpPr>
            <a:spLocks noGrp="1" noChangeArrowheads="1"/>
          </p:cNvSpPr>
          <p:nvPr>
            <p:ph type="ftr" sz="quarter" idx="3"/>
          </p:nvPr>
        </p:nvSpPr>
        <p:spPr bwMode="auto">
          <a:xfrm>
            <a:off x="5791200" y="6248400"/>
            <a:ext cx="2897188" cy="474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rtl="0">
              <a:defRPr sz="1400">
                <a:latin typeface="Arial" pitchFamily="34" charset="0"/>
                <a:cs typeface="Arial" pitchFamily="34" charset="0"/>
              </a:defRPr>
            </a:lvl1pPr>
          </a:lstStyle>
          <a:p>
            <a:pPr fontAlgn="base">
              <a:spcBef>
                <a:spcPct val="0"/>
              </a:spcBef>
              <a:spcAft>
                <a:spcPct val="0"/>
              </a:spcAft>
              <a:defRPr/>
            </a:pPr>
            <a:endParaRPr lang="en-US">
              <a:solidFill>
                <a:srgbClr val="003366"/>
              </a:solidFill>
            </a:endParaRPr>
          </a:p>
        </p:txBody>
      </p:sp>
      <p:sp>
        <p:nvSpPr>
          <p:cNvPr id="339981" name="Rectangle 13"/>
          <p:cNvSpPr>
            <a:spLocks noGrp="1" noChangeArrowheads="1"/>
          </p:cNvSpPr>
          <p:nvPr>
            <p:ph type="sldNum" sz="quarter" idx="4"/>
          </p:nvPr>
        </p:nvSpPr>
        <p:spPr bwMode="auto">
          <a:xfrm>
            <a:off x="84138" y="6242050"/>
            <a:ext cx="587375"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1" compatLnSpc="1">
            <a:prstTxWarp prst="textNoShape">
              <a:avLst/>
            </a:prstTxWarp>
          </a:bodyPr>
          <a:lstStyle>
            <a:lvl1pPr algn="l" rtl="0">
              <a:defRPr sz="2600" b="1">
                <a:solidFill>
                  <a:schemeClr val="bg1"/>
                </a:solidFill>
                <a:latin typeface="Arial" pitchFamily="34" charset="0"/>
                <a:cs typeface="Arial" pitchFamily="34" charset="0"/>
              </a:defRPr>
            </a:lvl1pPr>
          </a:lstStyle>
          <a:p>
            <a:pPr fontAlgn="base">
              <a:spcBef>
                <a:spcPct val="0"/>
              </a:spcBef>
              <a:spcAft>
                <a:spcPct val="0"/>
              </a:spcAft>
              <a:defRPr/>
            </a:pPr>
            <a:fld id="{59576615-BF5F-484A-9478-1B2F2CBC96FB}" type="slidenum">
              <a:rPr lang="ar-SA">
                <a:solidFill>
                  <a:srgbClr val="FFFFFF"/>
                </a:solidFill>
              </a:rPr>
              <a:pPr fontAlgn="base">
                <a:spcBef>
                  <a:spcPct val="0"/>
                </a:spcBef>
                <a:spcAft>
                  <a:spcPct val="0"/>
                </a:spcAft>
                <a:defRPr/>
              </a:pPr>
              <a:t>‹#›</a:t>
            </a:fld>
            <a:endParaRPr lang="en-US">
              <a:solidFill>
                <a:srgbClr val="FFFFFF"/>
              </a:solidFill>
            </a:endParaRPr>
          </a:p>
        </p:txBody>
      </p:sp>
    </p:spTree>
    <p:extLst>
      <p:ext uri="{BB962C8B-B14F-4D97-AF65-F5344CB8AC3E}">
        <p14:creationId xmlns:p14="http://schemas.microsoft.com/office/powerpoint/2010/main" val="1367788712"/>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 id="2147483714" r:id="rId13"/>
  </p:sldLayoutIdLst>
  <p:txStyles>
    <p:titleStyle>
      <a:lvl1pPr algn="l" rtl="1" eaLnBrk="0" fontAlgn="base" hangingPunct="0">
        <a:lnSpc>
          <a:spcPct val="90000"/>
        </a:lnSpc>
        <a:spcBef>
          <a:spcPct val="0"/>
        </a:spcBef>
        <a:spcAft>
          <a:spcPct val="0"/>
        </a:spcAft>
        <a:defRPr sz="3600" b="1">
          <a:solidFill>
            <a:schemeClr val="tx2"/>
          </a:solidFill>
          <a:latin typeface="+mj-lt"/>
          <a:ea typeface="+mj-ea"/>
          <a:cs typeface="+mj-cs"/>
        </a:defRPr>
      </a:lvl1pPr>
      <a:lvl2pPr algn="l" rtl="1" eaLnBrk="0" fontAlgn="base" hangingPunct="0">
        <a:lnSpc>
          <a:spcPct val="90000"/>
        </a:lnSpc>
        <a:spcBef>
          <a:spcPct val="0"/>
        </a:spcBef>
        <a:spcAft>
          <a:spcPct val="0"/>
        </a:spcAft>
        <a:defRPr sz="3600" b="1">
          <a:solidFill>
            <a:schemeClr val="tx2"/>
          </a:solidFill>
          <a:latin typeface="Arial" pitchFamily="34" charset="0"/>
          <a:cs typeface="Arial" pitchFamily="34" charset="0"/>
        </a:defRPr>
      </a:lvl2pPr>
      <a:lvl3pPr algn="l" rtl="1" eaLnBrk="0" fontAlgn="base" hangingPunct="0">
        <a:lnSpc>
          <a:spcPct val="90000"/>
        </a:lnSpc>
        <a:spcBef>
          <a:spcPct val="0"/>
        </a:spcBef>
        <a:spcAft>
          <a:spcPct val="0"/>
        </a:spcAft>
        <a:defRPr sz="3600" b="1">
          <a:solidFill>
            <a:schemeClr val="tx2"/>
          </a:solidFill>
          <a:latin typeface="Arial" pitchFamily="34" charset="0"/>
          <a:cs typeface="Arial" pitchFamily="34" charset="0"/>
        </a:defRPr>
      </a:lvl3pPr>
      <a:lvl4pPr algn="l" rtl="1" eaLnBrk="0" fontAlgn="base" hangingPunct="0">
        <a:lnSpc>
          <a:spcPct val="90000"/>
        </a:lnSpc>
        <a:spcBef>
          <a:spcPct val="0"/>
        </a:spcBef>
        <a:spcAft>
          <a:spcPct val="0"/>
        </a:spcAft>
        <a:defRPr sz="3600" b="1">
          <a:solidFill>
            <a:schemeClr val="tx2"/>
          </a:solidFill>
          <a:latin typeface="Arial" pitchFamily="34" charset="0"/>
          <a:cs typeface="Arial" pitchFamily="34" charset="0"/>
        </a:defRPr>
      </a:lvl4pPr>
      <a:lvl5pPr algn="l" rtl="1" eaLnBrk="0" fontAlgn="base" hangingPunct="0">
        <a:lnSpc>
          <a:spcPct val="90000"/>
        </a:lnSpc>
        <a:spcBef>
          <a:spcPct val="0"/>
        </a:spcBef>
        <a:spcAft>
          <a:spcPct val="0"/>
        </a:spcAft>
        <a:defRPr sz="3600" b="1">
          <a:solidFill>
            <a:schemeClr val="tx2"/>
          </a:solidFill>
          <a:latin typeface="Arial" pitchFamily="34" charset="0"/>
          <a:cs typeface="Arial" pitchFamily="34" charset="0"/>
        </a:defRPr>
      </a:lvl5pPr>
      <a:lvl6pPr marL="457200" algn="l" rtl="1" fontAlgn="base">
        <a:lnSpc>
          <a:spcPct val="90000"/>
        </a:lnSpc>
        <a:spcBef>
          <a:spcPct val="0"/>
        </a:spcBef>
        <a:spcAft>
          <a:spcPct val="0"/>
        </a:spcAft>
        <a:defRPr sz="3600" b="1">
          <a:solidFill>
            <a:schemeClr val="tx2"/>
          </a:solidFill>
          <a:latin typeface="Arial" pitchFamily="34" charset="0"/>
          <a:cs typeface="Arial" pitchFamily="34" charset="0"/>
        </a:defRPr>
      </a:lvl6pPr>
      <a:lvl7pPr marL="914400" algn="l" rtl="1" fontAlgn="base">
        <a:lnSpc>
          <a:spcPct val="90000"/>
        </a:lnSpc>
        <a:spcBef>
          <a:spcPct val="0"/>
        </a:spcBef>
        <a:spcAft>
          <a:spcPct val="0"/>
        </a:spcAft>
        <a:defRPr sz="3600" b="1">
          <a:solidFill>
            <a:schemeClr val="tx2"/>
          </a:solidFill>
          <a:latin typeface="Arial" pitchFamily="34" charset="0"/>
          <a:cs typeface="Arial" pitchFamily="34" charset="0"/>
        </a:defRPr>
      </a:lvl7pPr>
      <a:lvl8pPr marL="1371600" algn="l" rtl="1" fontAlgn="base">
        <a:lnSpc>
          <a:spcPct val="90000"/>
        </a:lnSpc>
        <a:spcBef>
          <a:spcPct val="0"/>
        </a:spcBef>
        <a:spcAft>
          <a:spcPct val="0"/>
        </a:spcAft>
        <a:defRPr sz="3600" b="1">
          <a:solidFill>
            <a:schemeClr val="tx2"/>
          </a:solidFill>
          <a:latin typeface="Arial" pitchFamily="34" charset="0"/>
          <a:cs typeface="Arial" pitchFamily="34" charset="0"/>
        </a:defRPr>
      </a:lvl8pPr>
      <a:lvl9pPr marL="1828800" algn="l" rtl="1" fontAlgn="base">
        <a:lnSpc>
          <a:spcPct val="90000"/>
        </a:lnSpc>
        <a:spcBef>
          <a:spcPct val="0"/>
        </a:spcBef>
        <a:spcAft>
          <a:spcPct val="0"/>
        </a:spcAft>
        <a:defRPr sz="3600" b="1">
          <a:solidFill>
            <a:schemeClr val="tx2"/>
          </a:solidFill>
          <a:latin typeface="Arial" pitchFamily="34" charset="0"/>
          <a:cs typeface="Arial" pitchFamily="34" charset="0"/>
        </a:defRPr>
      </a:lvl9pPr>
    </p:titleStyle>
    <p:bodyStyle>
      <a:lvl1pPr marL="342900" indent="-342900" algn="r" rtl="1" eaLnBrk="0" fontAlgn="base" hangingPunct="0">
        <a:spcBef>
          <a:spcPct val="20000"/>
        </a:spcBef>
        <a:spcAft>
          <a:spcPct val="0"/>
        </a:spcAft>
        <a:buClr>
          <a:schemeClr val="tx1"/>
        </a:buClr>
        <a:buSzPct val="75000"/>
        <a:buFont typeface="Wingdings" pitchFamily="2" charset="2"/>
        <a:buChar char="l"/>
        <a:defRPr sz="2800">
          <a:solidFill>
            <a:schemeClr val="tx1"/>
          </a:solidFill>
          <a:latin typeface="+mn-lt"/>
          <a:ea typeface="+mn-ea"/>
          <a:cs typeface="+mn-cs"/>
        </a:defRPr>
      </a:lvl1pPr>
      <a:lvl2pPr marL="742950" indent="-285750" algn="r" rtl="1" eaLnBrk="0" fontAlgn="base" hangingPunct="0">
        <a:spcBef>
          <a:spcPct val="20000"/>
        </a:spcBef>
        <a:spcAft>
          <a:spcPct val="0"/>
        </a:spcAft>
        <a:buClr>
          <a:schemeClr val="tx1"/>
        </a:buClr>
        <a:buSzPct val="75000"/>
        <a:buChar char="–"/>
        <a:defRPr sz="2400">
          <a:solidFill>
            <a:schemeClr val="tx1"/>
          </a:solidFill>
          <a:latin typeface="+mn-lt"/>
          <a:cs typeface="+mn-cs"/>
        </a:defRPr>
      </a:lvl2pPr>
      <a:lvl3pPr marL="1143000" indent="-228600" algn="r" rtl="1" eaLnBrk="0" fontAlgn="base" hangingPunct="0">
        <a:spcBef>
          <a:spcPct val="20000"/>
        </a:spcBef>
        <a:spcAft>
          <a:spcPct val="0"/>
        </a:spcAft>
        <a:buClr>
          <a:schemeClr val="tx1"/>
        </a:buClr>
        <a:buSzPct val="75000"/>
        <a:buFont typeface="Wingdings" pitchFamily="2" charset="2"/>
        <a:buChar char="l"/>
        <a:defRPr sz="2000">
          <a:solidFill>
            <a:schemeClr val="tx1"/>
          </a:solidFill>
          <a:latin typeface="+mn-lt"/>
          <a:cs typeface="+mn-cs"/>
        </a:defRPr>
      </a:lvl3pPr>
      <a:lvl4pPr marL="1600200" indent="-228600" algn="r" rtl="1" eaLnBrk="0" fontAlgn="base" hangingPunct="0">
        <a:spcBef>
          <a:spcPct val="20000"/>
        </a:spcBef>
        <a:spcAft>
          <a:spcPct val="0"/>
        </a:spcAft>
        <a:buClr>
          <a:schemeClr val="tx1"/>
        </a:buClr>
        <a:buSzPct val="80000"/>
        <a:buChar char="–"/>
        <a:defRPr>
          <a:solidFill>
            <a:schemeClr val="tx1"/>
          </a:solidFill>
          <a:latin typeface="+mn-lt"/>
          <a:cs typeface="+mn-cs"/>
        </a:defRPr>
      </a:lvl4pPr>
      <a:lvl5pPr marL="2057400" indent="-228600" algn="r" rtl="1" eaLnBrk="0" fontAlgn="base" hangingPunct="0">
        <a:spcBef>
          <a:spcPct val="20000"/>
        </a:spcBef>
        <a:spcAft>
          <a:spcPct val="0"/>
        </a:spcAft>
        <a:buClr>
          <a:schemeClr val="tx1"/>
        </a:buClr>
        <a:buSzPct val="65000"/>
        <a:buFont typeface="Wingdings" pitchFamily="2" charset="2"/>
        <a:buChar char="l"/>
        <a:defRPr>
          <a:solidFill>
            <a:schemeClr val="tx1"/>
          </a:solidFill>
          <a:latin typeface="+mn-lt"/>
          <a:cs typeface="+mn-cs"/>
        </a:defRPr>
      </a:lvl5pPr>
      <a:lvl6pPr marL="2514600" indent="-228600" algn="r" rtl="1" fontAlgn="base">
        <a:spcBef>
          <a:spcPct val="20000"/>
        </a:spcBef>
        <a:spcAft>
          <a:spcPct val="0"/>
        </a:spcAft>
        <a:buClr>
          <a:schemeClr val="tx1"/>
        </a:buClr>
        <a:buSzPct val="65000"/>
        <a:buFont typeface="Wingdings" pitchFamily="2" charset="2"/>
        <a:buChar char="l"/>
        <a:defRPr>
          <a:solidFill>
            <a:schemeClr val="tx1"/>
          </a:solidFill>
          <a:latin typeface="+mn-lt"/>
          <a:cs typeface="+mn-cs"/>
        </a:defRPr>
      </a:lvl6pPr>
      <a:lvl7pPr marL="2971800" indent="-228600" algn="r" rtl="1" fontAlgn="base">
        <a:spcBef>
          <a:spcPct val="20000"/>
        </a:spcBef>
        <a:spcAft>
          <a:spcPct val="0"/>
        </a:spcAft>
        <a:buClr>
          <a:schemeClr val="tx1"/>
        </a:buClr>
        <a:buSzPct val="65000"/>
        <a:buFont typeface="Wingdings" pitchFamily="2" charset="2"/>
        <a:buChar char="l"/>
        <a:defRPr>
          <a:solidFill>
            <a:schemeClr val="tx1"/>
          </a:solidFill>
          <a:latin typeface="+mn-lt"/>
          <a:cs typeface="+mn-cs"/>
        </a:defRPr>
      </a:lvl7pPr>
      <a:lvl8pPr marL="3429000" indent="-228600" algn="r" rtl="1" fontAlgn="base">
        <a:spcBef>
          <a:spcPct val="20000"/>
        </a:spcBef>
        <a:spcAft>
          <a:spcPct val="0"/>
        </a:spcAft>
        <a:buClr>
          <a:schemeClr val="tx1"/>
        </a:buClr>
        <a:buSzPct val="65000"/>
        <a:buFont typeface="Wingdings" pitchFamily="2" charset="2"/>
        <a:buChar char="l"/>
        <a:defRPr>
          <a:solidFill>
            <a:schemeClr val="tx1"/>
          </a:solidFill>
          <a:latin typeface="+mn-lt"/>
          <a:cs typeface="+mn-cs"/>
        </a:defRPr>
      </a:lvl8pPr>
      <a:lvl9pPr marL="3886200" indent="-228600" algn="r" rtl="1" fontAlgn="base">
        <a:spcBef>
          <a:spcPct val="20000"/>
        </a:spcBef>
        <a:spcAft>
          <a:spcPct val="0"/>
        </a:spcAft>
        <a:buClr>
          <a:schemeClr val="tx1"/>
        </a:buClr>
        <a:buSzPct val="65000"/>
        <a:buFont typeface="Wingdings" pitchFamily="2" charset="2"/>
        <a:buChar char="l"/>
        <a:defRPr>
          <a:solidFill>
            <a:schemeClr val="tx1"/>
          </a:solidFill>
          <a:latin typeface="+mn-lt"/>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0"/>
            <a:ext cx="7620000" cy="6858000"/>
            <a:chOff x="0" y="0"/>
            <a:chExt cx="4800" cy="4320"/>
          </a:xfrm>
        </p:grpSpPr>
        <p:grpSp>
          <p:nvGrpSpPr>
            <p:cNvPr id="1032" name="Group 3"/>
            <p:cNvGrpSpPr>
              <a:grpSpLocks/>
            </p:cNvGrpSpPr>
            <p:nvPr userDrawn="1"/>
          </p:nvGrpSpPr>
          <p:grpSpPr bwMode="auto">
            <a:xfrm>
              <a:off x="0" y="0"/>
              <a:ext cx="2016" cy="4320"/>
              <a:chOff x="0" y="0"/>
              <a:chExt cx="2016" cy="4320"/>
            </a:xfrm>
          </p:grpSpPr>
          <p:sp>
            <p:nvSpPr>
              <p:cNvPr id="1036" name="Rectangle 4"/>
              <p:cNvSpPr>
                <a:spLocks noChangeArrowheads="1"/>
              </p:cNvSpPr>
              <p:nvPr userDrawn="1"/>
            </p:nvSpPr>
            <p:spPr bwMode="auto">
              <a:xfrm>
                <a:off x="0" y="0"/>
                <a:ext cx="480" cy="432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rtl="1" fontAlgn="base">
                  <a:spcBef>
                    <a:spcPct val="0"/>
                  </a:spcBef>
                  <a:spcAft>
                    <a:spcPct val="0"/>
                  </a:spcAft>
                </a:pPr>
                <a:endParaRPr lang="ar-EG">
                  <a:solidFill>
                    <a:srgbClr val="003366"/>
                  </a:solidFill>
                </a:endParaRPr>
              </a:p>
            </p:txBody>
          </p:sp>
          <p:sp>
            <p:nvSpPr>
              <p:cNvPr id="1037" name="Freeform 5"/>
              <p:cNvSpPr>
                <a:spLocks/>
              </p:cNvSpPr>
              <p:nvPr userDrawn="1"/>
            </p:nvSpPr>
            <p:spPr bwMode="auto">
              <a:xfrm>
                <a:off x="288" y="0"/>
                <a:ext cx="1728" cy="735"/>
              </a:xfrm>
              <a:custGeom>
                <a:avLst/>
                <a:gdLst>
                  <a:gd name="T0" fmla="*/ 1728 w 1728"/>
                  <a:gd name="T1" fmla="*/ 0 h 735"/>
                  <a:gd name="T2" fmla="*/ 1728 w 1728"/>
                  <a:gd name="T3" fmla="*/ 480 h 735"/>
                  <a:gd name="T4" fmla="*/ 380 w 1728"/>
                  <a:gd name="T5" fmla="*/ 482 h 735"/>
                  <a:gd name="T6" fmla="*/ 354 w 1728"/>
                  <a:gd name="T7" fmla="*/ 480 h 735"/>
                  <a:gd name="T8" fmla="*/ 308 w 1728"/>
                  <a:gd name="T9" fmla="*/ 489 h 735"/>
                  <a:gd name="T10" fmla="*/ 246 w 1728"/>
                  <a:gd name="T11" fmla="*/ 531 h 735"/>
                  <a:gd name="T12" fmla="*/ 206 w 1728"/>
                  <a:gd name="T13" fmla="*/ 597 h 735"/>
                  <a:gd name="T14" fmla="*/ 192 w 1728"/>
                  <a:gd name="T15" fmla="*/ 666 h 735"/>
                  <a:gd name="T16" fmla="*/ 192 w 1728"/>
                  <a:gd name="T17" fmla="*/ 735 h 735"/>
                  <a:gd name="T18" fmla="*/ 0 w 1728"/>
                  <a:gd name="T19" fmla="*/ 735 h 735"/>
                  <a:gd name="T20" fmla="*/ 0 w 1728"/>
                  <a:gd name="T21" fmla="*/ 480 h 735"/>
                  <a:gd name="T22" fmla="*/ 0 w 1728"/>
                  <a:gd name="T23" fmla="*/ 0 h 735"/>
                  <a:gd name="T24" fmla="*/ 1728 w 1728"/>
                  <a:gd name="T25" fmla="*/ 0 h 73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728" h="735">
                    <a:moveTo>
                      <a:pt x="1728" y="0"/>
                    </a:moveTo>
                    <a:lnTo>
                      <a:pt x="1728" y="480"/>
                    </a:lnTo>
                    <a:lnTo>
                      <a:pt x="380" y="482"/>
                    </a:lnTo>
                    <a:lnTo>
                      <a:pt x="354" y="480"/>
                    </a:lnTo>
                    <a:lnTo>
                      <a:pt x="308" y="489"/>
                    </a:lnTo>
                    <a:cubicBezTo>
                      <a:pt x="290" y="498"/>
                      <a:pt x="263" y="513"/>
                      <a:pt x="246" y="531"/>
                    </a:cubicBezTo>
                    <a:cubicBezTo>
                      <a:pt x="229" y="549"/>
                      <a:pt x="215" y="574"/>
                      <a:pt x="206" y="597"/>
                    </a:cubicBezTo>
                    <a:cubicBezTo>
                      <a:pt x="197" y="620"/>
                      <a:pt x="194" y="643"/>
                      <a:pt x="192" y="666"/>
                    </a:cubicBezTo>
                    <a:lnTo>
                      <a:pt x="192" y="735"/>
                    </a:lnTo>
                    <a:lnTo>
                      <a:pt x="0" y="735"/>
                    </a:lnTo>
                    <a:lnTo>
                      <a:pt x="0" y="480"/>
                    </a:lnTo>
                    <a:lnTo>
                      <a:pt x="0" y="0"/>
                    </a:lnTo>
                    <a:lnTo>
                      <a:pt x="1728" y="0"/>
                    </a:lnTo>
                    <a:close/>
                  </a:path>
                </a:pathLst>
              </a:custGeom>
              <a:solidFill>
                <a:schemeClr val="accent2"/>
              </a:solidFill>
              <a:ln>
                <a:noFill/>
              </a:ln>
              <a:effectLst/>
              <a:extLst>
                <a:ext uri="{91240B29-F687-4F45-9708-019B960494DF}">
                  <a14:hiddenLine xmlns:a14="http://schemas.microsoft.com/office/drawing/2010/main" w="9525" cap="flat" cmpd="sng">
                    <a:solidFill>
                      <a:schemeClr val="tx1"/>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r" rtl="1" fontAlgn="base">
                  <a:spcBef>
                    <a:spcPct val="0"/>
                  </a:spcBef>
                  <a:spcAft>
                    <a:spcPct val="0"/>
                  </a:spcAft>
                </a:pPr>
                <a:endParaRPr lang="en-US">
                  <a:solidFill>
                    <a:srgbClr val="003366"/>
                  </a:solidFill>
                </a:endParaRPr>
              </a:p>
            </p:txBody>
          </p:sp>
        </p:grpSp>
        <p:grpSp>
          <p:nvGrpSpPr>
            <p:cNvPr id="1033" name="Group 6"/>
            <p:cNvGrpSpPr>
              <a:grpSpLocks/>
            </p:cNvGrpSpPr>
            <p:nvPr/>
          </p:nvGrpSpPr>
          <p:grpSpPr bwMode="auto">
            <a:xfrm>
              <a:off x="144" y="1248"/>
              <a:ext cx="4656" cy="201"/>
              <a:chOff x="144" y="1248"/>
              <a:chExt cx="4656" cy="201"/>
            </a:xfrm>
          </p:grpSpPr>
          <p:sp>
            <p:nvSpPr>
              <p:cNvPr id="1034" name="AutoShape 7"/>
              <p:cNvSpPr>
                <a:spLocks noChangeArrowheads="1"/>
              </p:cNvSpPr>
              <p:nvPr/>
            </p:nvSpPr>
            <p:spPr bwMode="auto">
              <a:xfrm>
                <a:off x="384" y="1248"/>
                <a:ext cx="4416" cy="200"/>
              </a:xfrm>
              <a:prstGeom prst="roundRect">
                <a:avLst>
                  <a:gd name="adj" fmla="val 0"/>
                </a:avLst>
              </a:prstGeom>
              <a:solidFill>
                <a:schemeClr va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rtl="1" fontAlgn="base">
                  <a:spcBef>
                    <a:spcPct val="0"/>
                  </a:spcBef>
                  <a:spcAft>
                    <a:spcPct val="0"/>
                  </a:spcAft>
                </a:pPr>
                <a:endParaRPr lang="ar-EG">
                  <a:solidFill>
                    <a:srgbClr val="003366"/>
                  </a:solidFill>
                </a:endParaRPr>
              </a:p>
            </p:txBody>
          </p:sp>
          <p:sp>
            <p:nvSpPr>
              <p:cNvPr id="1035" name="AutoShape 8"/>
              <p:cNvSpPr>
                <a:spLocks noChangeArrowheads="1"/>
              </p:cNvSpPr>
              <p:nvPr/>
            </p:nvSpPr>
            <p:spPr bwMode="auto">
              <a:xfrm flipH="1">
                <a:off x="144" y="1248"/>
                <a:ext cx="248" cy="201"/>
              </a:xfrm>
              <a:prstGeom prst="flowChartDelay">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rtl="1" fontAlgn="base">
                  <a:spcBef>
                    <a:spcPct val="0"/>
                  </a:spcBef>
                  <a:spcAft>
                    <a:spcPct val="0"/>
                  </a:spcAft>
                </a:pPr>
                <a:endParaRPr lang="ar-EG">
                  <a:solidFill>
                    <a:srgbClr val="003366"/>
                  </a:solidFill>
                </a:endParaRPr>
              </a:p>
            </p:txBody>
          </p:sp>
        </p:grpSp>
      </p:grpSp>
      <p:sp>
        <p:nvSpPr>
          <p:cNvPr id="1027" name="AutoShape 9"/>
          <p:cNvSpPr>
            <a:spLocks noGrp="1" noChangeArrowheads="1"/>
          </p:cNvSpPr>
          <p:nvPr>
            <p:ph type="title"/>
          </p:nvPr>
        </p:nvSpPr>
        <p:spPr bwMode="auto">
          <a:xfrm>
            <a:off x="762000" y="762000"/>
            <a:ext cx="7924800" cy="1143000"/>
          </a:xfrm>
          <a:prstGeom prst="roundRect">
            <a:avLst>
              <a:gd name="adj" fmla="val 21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ar-SA" smtClean="0"/>
              <a:t>انقر لتحرير نمط العنوان الرئيسي</a:t>
            </a:r>
          </a:p>
        </p:txBody>
      </p:sp>
      <p:sp>
        <p:nvSpPr>
          <p:cNvPr id="1028" name="Rectangle 10"/>
          <p:cNvSpPr>
            <a:spLocks noGrp="1" noChangeArrowheads="1"/>
          </p:cNvSpPr>
          <p:nvPr>
            <p:ph type="body" idx="1"/>
          </p:nvPr>
        </p:nvSpPr>
        <p:spPr bwMode="auto">
          <a:xfrm>
            <a:off x="838200" y="2362200"/>
            <a:ext cx="7693025" cy="3724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p>
        </p:txBody>
      </p:sp>
      <p:sp>
        <p:nvSpPr>
          <p:cNvPr id="339979" name="Rectangle 11"/>
          <p:cNvSpPr>
            <a:spLocks noGrp="1" noChangeArrowheads="1"/>
          </p:cNvSpPr>
          <p:nvPr>
            <p:ph type="dt" sz="half" idx="2"/>
          </p:nvPr>
        </p:nvSpPr>
        <p:spPr bwMode="auto">
          <a:xfrm>
            <a:off x="2438400" y="6248400"/>
            <a:ext cx="2130425" cy="474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rtl="0">
              <a:defRPr sz="1400">
                <a:latin typeface="Arial" pitchFamily="34" charset="0"/>
                <a:cs typeface="Arial" pitchFamily="34" charset="0"/>
              </a:defRPr>
            </a:lvl1pPr>
          </a:lstStyle>
          <a:p>
            <a:pPr algn="r" fontAlgn="base">
              <a:spcBef>
                <a:spcPct val="0"/>
              </a:spcBef>
              <a:spcAft>
                <a:spcPct val="0"/>
              </a:spcAft>
              <a:defRPr/>
            </a:pPr>
            <a:endParaRPr lang="en-US">
              <a:solidFill>
                <a:srgbClr val="003366"/>
              </a:solidFill>
            </a:endParaRPr>
          </a:p>
        </p:txBody>
      </p:sp>
      <p:sp>
        <p:nvSpPr>
          <p:cNvPr id="339980" name="Rectangle 12"/>
          <p:cNvSpPr>
            <a:spLocks noGrp="1" noChangeArrowheads="1"/>
          </p:cNvSpPr>
          <p:nvPr>
            <p:ph type="ftr" sz="quarter" idx="3"/>
          </p:nvPr>
        </p:nvSpPr>
        <p:spPr bwMode="auto">
          <a:xfrm>
            <a:off x="5791200" y="6248400"/>
            <a:ext cx="2897188" cy="474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rtl="0">
              <a:defRPr sz="1400">
                <a:latin typeface="Arial" pitchFamily="34" charset="0"/>
                <a:cs typeface="Arial" pitchFamily="34" charset="0"/>
              </a:defRPr>
            </a:lvl1pPr>
          </a:lstStyle>
          <a:p>
            <a:pPr fontAlgn="base">
              <a:spcBef>
                <a:spcPct val="0"/>
              </a:spcBef>
              <a:spcAft>
                <a:spcPct val="0"/>
              </a:spcAft>
              <a:defRPr/>
            </a:pPr>
            <a:endParaRPr lang="en-US">
              <a:solidFill>
                <a:srgbClr val="003366"/>
              </a:solidFill>
            </a:endParaRPr>
          </a:p>
        </p:txBody>
      </p:sp>
      <p:sp>
        <p:nvSpPr>
          <p:cNvPr id="339981" name="Rectangle 13"/>
          <p:cNvSpPr>
            <a:spLocks noGrp="1" noChangeArrowheads="1"/>
          </p:cNvSpPr>
          <p:nvPr>
            <p:ph type="sldNum" sz="quarter" idx="4"/>
          </p:nvPr>
        </p:nvSpPr>
        <p:spPr bwMode="auto">
          <a:xfrm>
            <a:off x="84138" y="6242050"/>
            <a:ext cx="587375"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1" compatLnSpc="1">
            <a:prstTxWarp prst="textNoShape">
              <a:avLst/>
            </a:prstTxWarp>
          </a:bodyPr>
          <a:lstStyle>
            <a:lvl1pPr algn="l" rtl="0">
              <a:defRPr sz="2600" b="1">
                <a:solidFill>
                  <a:schemeClr val="bg1"/>
                </a:solidFill>
                <a:latin typeface="Arial" pitchFamily="34" charset="0"/>
                <a:cs typeface="Arial" pitchFamily="34" charset="0"/>
              </a:defRPr>
            </a:lvl1pPr>
          </a:lstStyle>
          <a:p>
            <a:pPr fontAlgn="base">
              <a:spcBef>
                <a:spcPct val="0"/>
              </a:spcBef>
              <a:spcAft>
                <a:spcPct val="0"/>
              </a:spcAft>
              <a:defRPr/>
            </a:pPr>
            <a:fld id="{59576615-BF5F-484A-9478-1B2F2CBC96FB}" type="slidenum">
              <a:rPr lang="ar-SA">
                <a:solidFill>
                  <a:srgbClr val="FFFFFF"/>
                </a:solidFill>
              </a:rPr>
              <a:pPr fontAlgn="base">
                <a:spcBef>
                  <a:spcPct val="0"/>
                </a:spcBef>
                <a:spcAft>
                  <a:spcPct val="0"/>
                </a:spcAft>
                <a:defRPr/>
              </a:pPr>
              <a:t>‹#›</a:t>
            </a:fld>
            <a:endParaRPr lang="en-US">
              <a:solidFill>
                <a:srgbClr val="FFFFFF"/>
              </a:solidFill>
            </a:endParaRPr>
          </a:p>
        </p:txBody>
      </p:sp>
    </p:spTree>
    <p:extLst>
      <p:ext uri="{BB962C8B-B14F-4D97-AF65-F5344CB8AC3E}">
        <p14:creationId xmlns:p14="http://schemas.microsoft.com/office/powerpoint/2010/main" val="3786092945"/>
      </p:ext>
    </p:extLst>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 id="2147483723" r:id="rId8"/>
    <p:sldLayoutId id="2147483724" r:id="rId9"/>
    <p:sldLayoutId id="2147483725" r:id="rId10"/>
    <p:sldLayoutId id="2147483726" r:id="rId11"/>
    <p:sldLayoutId id="2147483727" r:id="rId12"/>
    <p:sldLayoutId id="2147483728" r:id="rId13"/>
  </p:sldLayoutIdLst>
  <p:txStyles>
    <p:titleStyle>
      <a:lvl1pPr algn="l" rtl="1" eaLnBrk="0" fontAlgn="base" hangingPunct="0">
        <a:lnSpc>
          <a:spcPct val="90000"/>
        </a:lnSpc>
        <a:spcBef>
          <a:spcPct val="0"/>
        </a:spcBef>
        <a:spcAft>
          <a:spcPct val="0"/>
        </a:spcAft>
        <a:defRPr sz="3600" b="1">
          <a:solidFill>
            <a:schemeClr val="tx2"/>
          </a:solidFill>
          <a:latin typeface="+mj-lt"/>
          <a:ea typeface="+mj-ea"/>
          <a:cs typeface="+mj-cs"/>
        </a:defRPr>
      </a:lvl1pPr>
      <a:lvl2pPr algn="l" rtl="1" eaLnBrk="0" fontAlgn="base" hangingPunct="0">
        <a:lnSpc>
          <a:spcPct val="90000"/>
        </a:lnSpc>
        <a:spcBef>
          <a:spcPct val="0"/>
        </a:spcBef>
        <a:spcAft>
          <a:spcPct val="0"/>
        </a:spcAft>
        <a:defRPr sz="3600" b="1">
          <a:solidFill>
            <a:schemeClr val="tx2"/>
          </a:solidFill>
          <a:latin typeface="Arial" pitchFamily="34" charset="0"/>
          <a:cs typeface="Arial" pitchFamily="34" charset="0"/>
        </a:defRPr>
      </a:lvl2pPr>
      <a:lvl3pPr algn="l" rtl="1" eaLnBrk="0" fontAlgn="base" hangingPunct="0">
        <a:lnSpc>
          <a:spcPct val="90000"/>
        </a:lnSpc>
        <a:spcBef>
          <a:spcPct val="0"/>
        </a:spcBef>
        <a:spcAft>
          <a:spcPct val="0"/>
        </a:spcAft>
        <a:defRPr sz="3600" b="1">
          <a:solidFill>
            <a:schemeClr val="tx2"/>
          </a:solidFill>
          <a:latin typeface="Arial" pitchFamily="34" charset="0"/>
          <a:cs typeface="Arial" pitchFamily="34" charset="0"/>
        </a:defRPr>
      </a:lvl3pPr>
      <a:lvl4pPr algn="l" rtl="1" eaLnBrk="0" fontAlgn="base" hangingPunct="0">
        <a:lnSpc>
          <a:spcPct val="90000"/>
        </a:lnSpc>
        <a:spcBef>
          <a:spcPct val="0"/>
        </a:spcBef>
        <a:spcAft>
          <a:spcPct val="0"/>
        </a:spcAft>
        <a:defRPr sz="3600" b="1">
          <a:solidFill>
            <a:schemeClr val="tx2"/>
          </a:solidFill>
          <a:latin typeface="Arial" pitchFamily="34" charset="0"/>
          <a:cs typeface="Arial" pitchFamily="34" charset="0"/>
        </a:defRPr>
      </a:lvl4pPr>
      <a:lvl5pPr algn="l" rtl="1" eaLnBrk="0" fontAlgn="base" hangingPunct="0">
        <a:lnSpc>
          <a:spcPct val="90000"/>
        </a:lnSpc>
        <a:spcBef>
          <a:spcPct val="0"/>
        </a:spcBef>
        <a:spcAft>
          <a:spcPct val="0"/>
        </a:spcAft>
        <a:defRPr sz="3600" b="1">
          <a:solidFill>
            <a:schemeClr val="tx2"/>
          </a:solidFill>
          <a:latin typeface="Arial" pitchFamily="34" charset="0"/>
          <a:cs typeface="Arial" pitchFamily="34" charset="0"/>
        </a:defRPr>
      </a:lvl5pPr>
      <a:lvl6pPr marL="457200" algn="l" rtl="1" fontAlgn="base">
        <a:lnSpc>
          <a:spcPct val="90000"/>
        </a:lnSpc>
        <a:spcBef>
          <a:spcPct val="0"/>
        </a:spcBef>
        <a:spcAft>
          <a:spcPct val="0"/>
        </a:spcAft>
        <a:defRPr sz="3600" b="1">
          <a:solidFill>
            <a:schemeClr val="tx2"/>
          </a:solidFill>
          <a:latin typeface="Arial" pitchFamily="34" charset="0"/>
          <a:cs typeface="Arial" pitchFamily="34" charset="0"/>
        </a:defRPr>
      </a:lvl6pPr>
      <a:lvl7pPr marL="914400" algn="l" rtl="1" fontAlgn="base">
        <a:lnSpc>
          <a:spcPct val="90000"/>
        </a:lnSpc>
        <a:spcBef>
          <a:spcPct val="0"/>
        </a:spcBef>
        <a:spcAft>
          <a:spcPct val="0"/>
        </a:spcAft>
        <a:defRPr sz="3600" b="1">
          <a:solidFill>
            <a:schemeClr val="tx2"/>
          </a:solidFill>
          <a:latin typeface="Arial" pitchFamily="34" charset="0"/>
          <a:cs typeface="Arial" pitchFamily="34" charset="0"/>
        </a:defRPr>
      </a:lvl7pPr>
      <a:lvl8pPr marL="1371600" algn="l" rtl="1" fontAlgn="base">
        <a:lnSpc>
          <a:spcPct val="90000"/>
        </a:lnSpc>
        <a:spcBef>
          <a:spcPct val="0"/>
        </a:spcBef>
        <a:spcAft>
          <a:spcPct val="0"/>
        </a:spcAft>
        <a:defRPr sz="3600" b="1">
          <a:solidFill>
            <a:schemeClr val="tx2"/>
          </a:solidFill>
          <a:latin typeface="Arial" pitchFamily="34" charset="0"/>
          <a:cs typeface="Arial" pitchFamily="34" charset="0"/>
        </a:defRPr>
      </a:lvl8pPr>
      <a:lvl9pPr marL="1828800" algn="l" rtl="1" fontAlgn="base">
        <a:lnSpc>
          <a:spcPct val="90000"/>
        </a:lnSpc>
        <a:spcBef>
          <a:spcPct val="0"/>
        </a:spcBef>
        <a:spcAft>
          <a:spcPct val="0"/>
        </a:spcAft>
        <a:defRPr sz="3600" b="1">
          <a:solidFill>
            <a:schemeClr val="tx2"/>
          </a:solidFill>
          <a:latin typeface="Arial" pitchFamily="34" charset="0"/>
          <a:cs typeface="Arial" pitchFamily="34" charset="0"/>
        </a:defRPr>
      </a:lvl9pPr>
    </p:titleStyle>
    <p:bodyStyle>
      <a:lvl1pPr marL="342900" indent="-342900" algn="r" rtl="1" eaLnBrk="0" fontAlgn="base" hangingPunct="0">
        <a:spcBef>
          <a:spcPct val="20000"/>
        </a:spcBef>
        <a:spcAft>
          <a:spcPct val="0"/>
        </a:spcAft>
        <a:buClr>
          <a:schemeClr val="tx1"/>
        </a:buClr>
        <a:buSzPct val="75000"/>
        <a:buFont typeface="Wingdings" pitchFamily="2" charset="2"/>
        <a:buChar char="l"/>
        <a:defRPr sz="2800">
          <a:solidFill>
            <a:schemeClr val="tx1"/>
          </a:solidFill>
          <a:latin typeface="+mn-lt"/>
          <a:ea typeface="+mn-ea"/>
          <a:cs typeface="+mn-cs"/>
        </a:defRPr>
      </a:lvl1pPr>
      <a:lvl2pPr marL="742950" indent="-285750" algn="r" rtl="1" eaLnBrk="0" fontAlgn="base" hangingPunct="0">
        <a:spcBef>
          <a:spcPct val="20000"/>
        </a:spcBef>
        <a:spcAft>
          <a:spcPct val="0"/>
        </a:spcAft>
        <a:buClr>
          <a:schemeClr val="tx1"/>
        </a:buClr>
        <a:buSzPct val="75000"/>
        <a:buChar char="–"/>
        <a:defRPr sz="2400">
          <a:solidFill>
            <a:schemeClr val="tx1"/>
          </a:solidFill>
          <a:latin typeface="+mn-lt"/>
          <a:cs typeface="+mn-cs"/>
        </a:defRPr>
      </a:lvl2pPr>
      <a:lvl3pPr marL="1143000" indent="-228600" algn="r" rtl="1" eaLnBrk="0" fontAlgn="base" hangingPunct="0">
        <a:spcBef>
          <a:spcPct val="20000"/>
        </a:spcBef>
        <a:spcAft>
          <a:spcPct val="0"/>
        </a:spcAft>
        <a:buClr>
          <a:schemeClr val="tx1"/>
        </a:buClr>
        <a:buSzPct val="75000"/>
        <a:buFont typeface="Wingdings" pitchFamily="2" charset="2"/>
        <a:buChar char="l"/>
        <a:defRPr sz="2000">
          <a:solidFill>
            <a:schemeClr val="tx1"/>
          </a:solidFill>
          <a:latin typeface="+mn-lt"/>
          <a:cs typeface="+mn-cs"/>
        </a:defRPr>
      </a:lvl3pPr>
      <a:lvl4pPr marL="1600200" indent="-228600" algn="r" rtl="1" eaLnBrk="0" fontAlgn="base" hangingPunct="0">
        <a:spcBef>
          <a:spcPct val="20000"/>
        </a:spcBef>
        <a:spcAft>
          <a:spcPct val="0"/>
        </a:spcAft>
        <a:buClr>
          <a:schemeClr val="tx1"/>
        </a:buClr>
        <a:buSzPct val="80000"/>
        <a:buChar char="–"/>
        <a:defRPr>
          <a:solidFill>
            <a:schemeClr val="tx1"/>
          </a:solidFill>
          <a:latin typeface="+mn-lt"/>
          <a:cs typeface="+mn-cs"/>
        </a:defRPr>
      </a:lvl4pPr>
      <a:lvl5pPr marL="2057400" indent="-228600" algn="r" rtl="1" eaLnBrk="0" fontAlgn="base" hangingPunct="0">
        <a:spcBef>
          <a:spcPct val="20000"/>
        </a:spcBef>
        <a:spcAft>
          <a:spcPct val="0"/>
        </a:spcAft>
        <a:buClr>
          <a:schemeClr val="tx1"/>
        </a:buClr>
        <a:buSzPct val="65000"/>
        <a:buFont typeface="Wingdings" pitchFamily="2" charset="2"/>
        <a:buChar char="l"/>
        <a:defRPr>
          <a:solidFill>
            <a:schemeClr val="tx1"/>
          </a:solidFill>
          <a:latin typeface="+mn-lt"/>
          <a:cs typeface="+mn-cs"/>
        </a:defRPr>
      </a:lvl5pPr>
      <a:lvl6pPr marL="2514600" indent="-228600" algn="r" rtl="1" fontAlgn="base">
        <a:spcBef>
          <a:spcPct val="20000"/>
        </a:spcBef>
        <a:spcAft>
          <a:spcPct val="0"/>
        </a:spcAft>
        <a:buClr>
          <a:schemeClr val="tx1"/>
        </a:buClr>
        <a:buSzPct val="65000"/>
        <a:buFont typeface="Wingdings" pitchFamily="2" charset="2"/>
        <a:buChar char="l"/>
        <a:defRPr>
          <a:solidFill>
            <a:schemeClr val="tx1"/>
          </a:solidFill>
          <a:latin typeface="+mn-lt"/>
          <a:cs typeface="+mn-cs"/>
        </a:defRPr>
      </a:lvl6pPr>
      <a:lvl7pPr marL="2971800" indent="-228600" algn="r" rtl="1" fontAlgn="base">
        <a:spcBef>
          <a:spcPct val="20000"/>
        </a:spcBef>
        <a:spcAft>
          <a:spcPct val="0"/>
        </a:spcAft>
        <a:buClr>
          <a:schemeClr val="tx1"/>
        </a:buClr>
        <a:buSzPct val="65000"/>
        <a:buFont typeface="Wingdings" pitchFamily="2" charset="2"/>
        <a:buChar char="l"/>
        <a:defRPr>
          <a:solidFill>
            <a:schemeClr val="tx1"/>
          </a:solidFill>
          <a:latin typeface="+mn-lt"/>
          <a:cs typeface="+mn-cs"/>
        </a:defRPr>
      </a:lvl7pPr>
      <a:lvl8pPr marL="3429000" indent="-228600" algn="r" rtl="1" fontAlgn="base">
        <a:spcBef>
          <a:spcPct val="20000"/>
        </a:spcBef>
        <a:spcAft>
          <a:spcPct val="0"/>
        </a:spcAft>
        <a:buClr>
          <a:schemeClr val="tx1"/>
        </a:buClr>
        <a:buSzPct val="65000"/>
        <a:buFont typeface="Wingdings" pitchFamily="2" charset="2"/>
        <a:buChar char="l"/>
        <a:defRPr>
          <a:solidFill>
            <a:schemeClr val="tx1"/>
          </a:solidFill>
          <a:latin typeface="+mn-lt"/>
          <a:cs typeface="+mn-cs"/>
        </a:defRPr>
      </a:lvl8pPr>
      <a:lvl9pPr marL="3886200" indent="-228600" algn="r" rtl="1" fontAlgn="base">
        <a:spcBef>
          <a:spcPct val="20000"/>
        </a:spcBef>
        <a:spcAft>
          <a:spcPct val="0"/>
        </a:spcAft>
        <a:buClr>
          <a:schemeClr val="tx1"/>
        </a:buClr>
        <a:buSzPct val="65000"/>
        <a:buFont typeface="Wingdings" pitchFamily="2" charset="2"/>
        <a:buChar char="l"/>
        <a:defRPr>
          <a:solidFill>
            <a:schemeClr val="tx1"/>
          </a:solidFill>
          <a:latin typeface="+mn-lt"/>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n-US" smtClean="0"/>
              <a:t>Click to edit Master title style</a:t>
            </a:r>
            <a:endParaRPr kumimoji="0" lang="en-US"/>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A96C0031-A767-4F7C-88D2-6B5B7284C923}" type="datetimeFigureOut">
              <a:rPr lang="en-US" smtClean="0">
                <a:solidFill>
                  <a:srgbClr val="B13F9A"/>
                </a:solidFill>
              </a:rPr>
              <a:pPr/>
              <a:t>10/17/2016</a:t>
            </a:fld>
            <a:endParaRPr lang="en-US">
              <a:solidFill>
                <a:srgbClr val="B13F9A"/>
              </a:solidFill>
            </a:endParaRPr>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en-US">
              <a:solidFill>
                <a:srgbClr val="B13F9A"/>
              </a:solidFill>
            </a:endParaRPr>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10972D17-7594-4B5E-8C28-6684245E07CA}" type="slidenum">
              <a:rPr lang="en-US" smtClean="0">
                <a:solidFill>
                  <a:srgbClr val="B13F9A"/>
                </a:solidFill>
              </a:rPr>
              <a:pPr/>
              <a:t>‹#›</a:t>
            </a:fld>
            <a:endParaRPr lang="en-US">
              <a:solidFill>
                <a:srgbClr val="B13F9A"/>
              </a:solidFill>
            </a:endParaRPr>
          </a:p>
        </p:txBody>
      </p:sp>
    </p:spTree>
    <p:extLst>
      <p:ext uri="{BB962C8B-B14F-4D97-AF65-F5344CB8AC3E}">
        <p14:creationId xmlns:p14="http://schemas.microsoft.com/office/powerpoint/2010/main" val="582827578"/>
      </p:ext>
    </p:extLst>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 id="2147483735" r:id="rId6"/>
    <p:sldLayoutId id="2147483736" r:id="rId7"/>
    <p:sldLayoutId id="2147483737" r:id="rId8"/>
    <p:sldLayoutId id="2147483738" r:id="rId9"/>
    <p:sldLayoutId id="2147483739" r:id="rId10"/>
    <p:sldLayoutId id="2147483740"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0"/>
            <a:ext cx="7620000" cy="6858000"/>
            <a:chOff x="0" y="0"/>
            <a:chExt cx="4800" cy="4320"/>
          </a:xfrm>
        </p:grpSpPr>
        <p:grpSp>
          <p:nvGrpSpPr>
            <p:cNvPr id="1032" name="Group 3"/>
            <p:cNvGrpSpPr>
              <a:grpSpLocks/>
            </p:cNvGrpSpPr>
            <p:nvPr userDrawn="1"/>
          </p:nvGrpSpPr>
          <p:grpSpPr bwMode="auto">
            <a:xfrm>
              <a:off x="0" y="0"/>
              <a:ext cx="2016" cy="4320"/>
              <a:chOff x="0" y="0"/>
              <a:chExt cx="2016" cy="4320"/>
            </a:xfrm>
          </p:grpSpPr>
          <p:sp>
            <p:nvSpPr>
              <p:cNvPr id="1036" name="Rectangle 4"/>
              <p:cNvSpPr>
                <a:spLocks noChangeArrowheads="1"/>
              </p:cNvSpPr>
              <p:nvPr userDrawn="1"/>
            </p:nvSpPr>
            <p:spPr bwMode="auto">
              <a:xfrm>
                <a:off x="0" y="0"/>
                <a:ext cx="480" cy="432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rtl="1" fontAlgn="base">
                  <a:spcBef>
                    <a:spcPct val="0"/>
                  </a:spcBef>
                  <a:spcAft>
                    <a:spcPct val="0"/>
                  </a:spcAft>
                </a:pPr>
                <a:endParaRPr lang="ar-EG">
                  <a:solidFill>
                    <a:srgbClr val="003366"/>
                  </a:solidFill>
                </a:endParaRPr>
              </a:p>
            </p:txBody>
          </p:sp>
          <p:sp>
            <p:nvSpPr>
              <p:cNvPr id="1037" name="Freeform 5"/>
              <p:cNvSpPr>
                <a:spLocks/>
              </p:cNvSpPr>
              <p:nvPr userDrawn="1"/>
            </p:nvSpPr>
            <p:spPr bwMode="auto">
              <a:xfrm>
                <a:off x="288" y="0"/>
                <a:ext cx="1728" cy="735"/>
              </a:xfrm>
              <a:custGeom>
                <a:avLst/>
                <a:gdLst>
                  <a:gd name="T0" fmla="*/ 1728 w 1728"/>
                  <a:gd name="T1" fmla="*/ 0 h 735"/>
                  <a:gd name="T2" fmla="*/ 1728 w 1728"/>
                  <a:gd name="T3" fmla="*/ 480 h 735"/>
                  <a:gd name="T4" fmla="*/ 380 w 1728"/>
                  <a:gd name="T5" fmla="*/ 482 h 735"/>
                  <a:gd name="T6" fmla="*/ 354 w 1728"/>
                  <a:gd name="T7" fmla="*/ 480 h 735"/>
                  <a:gd name="T8" fmla="*/ 308 w 1728"/>
                  <a:gd name="T9" fmla="*/ 489 h 735"/>
                  <a:gd name="T10" fmla="*/ 246 w 1728"/>
                  <a:gd name="T11" fmla="*/ 531 h 735"/>
                  <a:gd name="T12" fmla="*/ 206 w 1728"/>
                  <a:gd name="T13" fmla="*/ 597 h 735"/>
                  <a:gd name="T14" fmla="*/ 192 w 1728"/>
                  <a:gd name="T15" fmla="*/ 666 h 735"/>
                  <a:gd name="T16" fmla="*/ 192 w 1728"/>
                  <a:gd name="T17" fmla="*/ 735 h 735"/>
                  <a:gd name="T18" fmla="*/ 0 w 1728"/>
                  <a:gd name="T19" fmla="*/ 735 h 735"/>
                  <a:gd name="T20" fmla="*/ 0 w 1728"/>
                  <a:gd name="T21" fmla="*/ 480 h 735"/>
                  <a:gd name="T22" fmla="*/ 0 w 1728"/>
                  <a:gd name="T23" fmla="*/ 0 h 735"/>
                  <a:gd name="T24" fmla="*/ 1728 w 1728"/>
                  <a:gd name="T25" fmla="*/ 0 h 73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728" h="735">
                    <a:moveTo>
                      <a:pt x="1728" y="0"/>
                    </a:moveTo>
                    <a:lnTo>
                      <a:pt x="1728" y="480"/>
                    </a:lnTo>
                    <a:lnTo>
                      <a:pt x="380" y="482"/>
                    </a:lnTo>
                    <a:lnTo>
                      <a:pt x="354" y="480"/>
                    </a:lnTo>
                    <a:lnTo>
                      <a:pt x="308" y="489"/>
                    </a:lnTo>
                    <a:cubicBezTo>
                      <a:pt x="290" y="498"/>
                      <a:pt x="263" y="513"/>
                      <a:pt x="246" y="531"/>
                    </a:cubicBezTo>
                    <a:cubicBezTo>
                      <a:pt x="229" y="549"/>
                      <a:pt x="215" y="574"/>
                      <a:pt x="206" y="597"/>
                    </a:cubicBezTo>
                    <a:cubicBezTo>
                      <a:pt x="197" y="620"/>
                      <a:pt x="194" y="643"/>
                      <a:pt x="192" y="666"/>
                    </a:cubicBezTo>
                    <a:lnTo>
                      <a:pt x="192" y="735"/>
                    </a:lnTo>
                    <a:lnTo>
                      <a:pt x="0" y="735"/>
                    </a:lnTo>
                    <a:lnTo>
                      <a:pt x="0" y="480"/>
                    </a:lnTo>
                    <a:lnTo>
                      <a:pt x="0" y="0"/>
                    </a:lnTo>
                    <a:lnTo>
                      <a:pt x="1728" y="0"/>
                    </a:lnTo>
                    <a:close/>
                  </a:path>
                </a:pathLst>
              </a:custGeom>
              <a:solidFill>
                <a:schemeClr val="accent2"/>
              </a:solidFill>
              <a:ln>
                <a:noFill/>
              </a:ln>
              <a:effectLst/>
              <a:extLst>
                <a:ext uri="{91240B29-F687-4F45-9708-019B960494DF}">
                  <a14:hiddenLine xmlns:a14="http://schemas.microsoft.com/office/drawing/2010/main" w="9525" cap="flat" cmpd="sng">
                    <a:solidFill>
                      <a:schemeClr val="tx1"/>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r" rtl="1" fontAlgn="base">
                  <a:spcBef>
                    <a:spcPct val="0"/>
                  </a:spcBef>
                  <a:spcAft>
                    <a:spcPct val="0"/>
                  </a:spcAft>
                </a:pPr>
                <a:endParaRPr lang="en-US">
                  <a:solidFill>
                    <a:srgbClr val="003366"/>
                  </a:solidFill>
                </a:endParaRPr>
              </a:p>
            </p:txBody>
          </p:sp>
        </p:grpSp>
        <p:grpSp>
          <p:nvGrpSpPr>
            <p:cNvPr id="1033" name="Group 6"/>
            <p:cNvGrpSpPr>
              <a:grpSpLocks/>
            </p:cNvGrpSpPr>
            <p:nvPr/>
          </p:nvGrpSpPr>
          <p:grpSpPr bwMode="auto">
            <a:xfrm>
              <a:off x="144" y="1248"/>
              <a:ext cx="4656" cy="201"/>
              <a:chOff x="144" y="1248"/>
              <a:chExt cx="4656" cy="201"/>
            </a:xfrm>
          </p:grpSpPr>
          <p:sp>
            <p:nvSpPr>
              <p:cNvPr id="1034" name="AutoShape 7"/>
              <p:cNvSpPr>
                <a:spLocks noChangeArrowheads="1"/>
              </p:cNvSpPr>
              <p:nvPr/>
            </p:nvSpPr>
            <p:spPr bwMode="auto">
              <a:xfrm>
                <a:off x="384" y="1248"/>
                <a:ext cx="4416" cy="200"/>
              </a:xfrm>
              <a:prstGeom prst="roundRect">
                <a:avLst>
                  <a:gd name="adj" fmla="val 0"/>
                </a:avLst>
              </a:prstGeom>
              <a:solidFill>
                <a:schemeClr va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rtl="1" fontAlgn="base">
                  <a:spcBef>
                    <a:spcPct val="0"/>
                  </a:spcBef>
                  <a:spcAft>
                    <a:spcPct val="0"/>
                  </a:spcAft>
                </a:pPr>
                <a:endParaRPr lang="ar-EG">
                  <a:solidFill>
                    <a:srgbClr val="003366"/>
                  </a:solidFill>
                </a:endParaRPr>
              </a:p>
            </p:txBody>
          </p:sp>
          <p:sp>
            <p:nvSpPr>
              <p:cNvPr id="1035" name="AutoShape 8"/>
              <p:cNvSpPr>
                <a:spLocks noChangeArrowheads="1"/>
              </p:cNvSpPr>
              <p:nvPr/>
            </p:nvSpPr>
            <p:spPr bwMode="auto">
              <a:xfrm flipH="1">
                <a:off x="144" y="1248"/>
                <a:ext cx="248" cy="201"/>
              </a:xfrm>
              <a:prstGeom prst="flowChartDelay">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rtl="1" fontAlgn="base">
                  <a:spcBef>
                    <a:spcPct val="0"/>
                  </a:spcBef>
                  <a:spcAft>
                    <a:spcPct val="0"/>
                  </a:spcAft>
                </a:pPr>
                <a:endParaRPr lang="ar-EG">
                  <a:solidFill>
                    <a:srgbClr val="003366"/>
                  </a:solidFill>
                </a:endParaRPr>
              </a:p>
            </p:txBody>
          </p:sp>
        </p:grpSp>
      </p:grpSp>
      <p:sp>
        <p:nvSpPr>
          <p:cNvPr id="1027" name="AutoShape 9"/>
          <p:cNvSpPr>
            <a:spLocks noGrp="1" noChangeArrowheads="1"/>
          </p:cNvSpPr>
          <p:nvPr>
            <p:ph type="title"/>
          </p:nvPr>
        </p:nvSpPr>
        <p:spPr bwMode="auto">
          <a:xfrm>
            <a:off x="762000" y="762000"/>
            <a:ext cx="7924800" cy="1143000"/>
          </a:xfrm>
          <a:prstGeom prst="roundRect">
            <a:avLst>
              <a:gd name="adj" fmla="val 21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ar-SA" smtClean="0"/>
              <a:t>انقر لتحرير نمط العنوان الرئيسي</a:t>
            </a:r>
          </a:p>
        </p:txBody>
      </p:sp>
      <p:sp>
        <p:nvSpPr>
          <p:cNvPr id="1028" name="Rectangle 10"/>
          <p:cNvSpPr>
            <a:spLocks noGrp="1" noChangeArrowheads="1"/>
          </p:cNvSpPr>
          <p:nvPr>
            <p:ph type="body" idx="1"/>
          </p:nvPr>
        </p:nvSpPr>
        <p:spPr bwMode="auto">
          <a:xfrm>
            <a:off x="838200" y="2362200"/>
            <a:ext cx="7693025" cy="3724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p>
        </p:txBody>
      </p:sp>
      <p:sp>
        <p:nvSpPr>
          <p:cNvPr id="339979" name="Rectangle 11"/>
          <p:cNvSpPr>
            <a:spLocks noGrp="1" noChangeArrowheads="1"/>
          </p:cNvSpPr>
          <p:nvPr>
            <p:ph type="dt" sz="half" idx="2"/>
          </p:nvPr>
        </p:nvSpPr>
        <p:spPr bwMode="auto">
          <a:xfrm>
            <a:off x="2438400" y="6248400"/>
            <a:ext cx="2130425" cy="474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rtl="0">
              <a:defRPr sz="1400">
                <a:latin typeface="Arial" pitchFamily="34" charset="0"/>
                <a:cs typeface="Arial" pitchFamily="34" charset="0"/>
              </a:defRPr>
            </a:lvl1pPr>
          </a:lstStyle>
          <a:p>
            <a:pPr algn="r" fontAlgn="base">
              <a:spcBef>
                <a:spcPct val="0"/>
              </a:spcBef>
              <a:spcAft>
                <a:spcPct val="0"/>
              </a:spcAft>
              <a:defRPr/>
            </a:pPr>
            <a:endParaRPr lang="en-US">
              <a:solidFill>
                <a:srgbClr val="003366"/>
              </a:solidFill>
            </a:endParaRPr>
          </a:p>
        </p:txBody>
      </p:sp>
      <p:sp>
        <p:nvSpPr>
          <p:cNvPr id="339980" name="Rectangle 12"/>
          <p:cNvSpPr>
            <a:spLocks noGrp="1" noChangeArrowheads="1"/>
          </p:cNvSpPr>
          <p:nvPr>
            <p:ph type="ftr" sz="quarter" idx="3"/>
          </p:nvPr>
        </p:nvSpPr>
        <p:spPr bwMode="auto">
          <a:xfrm>
            <a:off x="5791200" y="6248400"/>
            <a:ext cx="2897188" cy="474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rtl="0">
              <a:defRPr sz="1400">
                <a:latin typeface="Arial" pitchFamily="34" charset="0"/>
                <a:cs typeface="Arial" pitchFamily="34" charset="0"/>
              </a:defRPr>
            </a:lvl1pPr>
          </a:lstStyle>
          <a:p>
            <a:pPr fontAlgn="base">
              <a:spcBef>
                <a:spcPct val="0"/>
              </a:spcBef>
              <a:spcAft>
                <a:spcPct val="0"/>
              </a:spcAft>
              <a:defRPr/>
            </a:pPr>
            <a:endParaRPr lang="en-US">
              <a:solidFill>
                <a:srgbClr val="003366"/>
              </a:solidFill>
            </a:endParaRPr>
          </a:p>
        </p:txBody>
      </p:sp>
      <p:sp>
        <p:nvSpPr>
          <p:cNvPr id="339981" name="Rectangle 13"/>
          <p:cNvSpPr>
            <a:spLocks noGrp="1" noChangeArrowheads="1"/>
          </p:cNvSpPr>
          <p:nvPr>
            <p:ph type="sldNum" sz="quarter" idx="4"/>
          </p:nvPr>
        </p:nvSpPr>
        <p:spPr bwMode="auto">
          <a:xfrm>
            <a:off x="84138" y="6242050"/>
            <a:ext cx="587375"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1" compatLnSpc="1">
            <a:prstTxWarp prst="textNoShape">
              <a:avLst/>
            </a:prstTxWarp>
          </a:bodyPr>
          <a:lstStyle>
            <a:lvl1pPr algn="l" rtl="0">
              <a:defRPr sz="2600" b="1">
                <a:solidFill>
                  <a:schemeClr val="bg1"/>
                </a:solidFill>
                <a:latin typeface="Arial" pitchFamily="34" charset="0"/>
                <a:cs typeface="Arial" pitchFamily="34" charset="0"/>
              </a:defRPr>
            </a:lvl1pPr>
          </a:lstStyle>
          <a:p>
            <a:pPr fontAlgn="base">
              <a:spcBef>
                <a:spcPct val="0"/>
              </a:spcBef>
              <a:spcAft>
                <a:spcPct val="0"/>
              </a:spcAft>
              <a:defRPr/>
            </a:pPr>
            <a:fld id="{59576615-BF5F-484A-9478-1B2F2CBC96FB}" type="slidenum">
              <a:rPr lang="ar-SA">
                <a:solidFill>
                  <a:srgbClr val="FFFFFF"/>
                </a:solidFill>
              </a:rPr>
              <a:pPr fontAlgn="base">
                <a:spcBef>
                  <a:spcPct val="0"/>
                </a:spcBef>
                <a:spcAft>
                  <a:spcPct val="0"/>
                </a:spcAft>
                <a:defRPr/>
              </a:pPr>
              <a:t>‹#›</a:t>
            </a:fld>
            <a:endParaRPr lang="en-US">
              <a:solidFill>
                <a:srgbClr val="FFFFFF"/>
              </a:solidFill>
            </a:endParaRPr>
          </a:p>
        </p:txBody>
      </p:sp>
    </p:spTree>
    <p:extLst>
      <p:ext uri="{BB962C8B-B14F-4D97-AF65-F5344CB8AC3E}">
        <p14:creationId xmlns:p14="http://schemas.microsoft.com/office/powerpoint/2010/main" val="1280852889"/>
      </p:ext>
    </p:extLst>
  </p:cSld>
  <p:clrMap bg1="lt1" tx1="dk1" bg2="lt2" tx2="dk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 id="2147483753" r:id="rId12"/>
    <p:sldLayoutId id="2147483754" r:id="rId13"/>
  </p:sldLayoutIdLst>
  <p:txStyles>
    <p:titleStyle>
      <a:lvl1pPr algn="l" rtl="1" eaLnBrk="0" fontAlgn="base" hangingPunct="0">
        <a:lnSpc>
          <a:spcPct val="90000"/>
        </a:lnSpc>
        <a:spcBef>
          <a:spcPct val="0"/>
        </a:spcBef>
        <a:spcAft>
          <a:spcPct val="0"/>
        </a:spcAft>
        <a:defRPr sz="3600" b="1">
          <a:solidFill>
            <a:schemeClr val="tx2"/>
          </a:solidFill>
          <a:latin typeface="+mj-lt"/>
          <a:ea typeface="+mj-ea"/>
          <a:cs typeface="+mj-cs"/>
        </a:defRPr>
      </a:lvl1pPr>
      <a:lvl2pPr algn="l" rtl="1" eaLnBrk="0" fontAlgn="base" hangingPunct="0">
        <a:lnSpc>
          <a:spcPct val="90000"/>
        </a:lnSpc>
        <a:spcBef>
          <a:spcPct val="0"/>
        </a:spcBef>
        <a:spcAft>
          <a:spcPct val="0"/>
        </a:spcAft>
        <a:defRPr sz="3600" b="1">
          <a:solidFill>
            <a:schemeClr val="tx2"/>
          </a:solidFill>
          <a:latin typeface="Arial" pitchFamily="34" charset="0"/>
          <a:cs typeface="Arial" pitchFamily="34" charset="0"/>
        </a:defRPr>
      </a:lvl2pPr>
      <a:lvl3pPr algn="l" rtl="1" eaLnBrk="0" fontAlgn="base" hangingPunct="0">
        <a:lnSpc>
          <a:spcPct val="90000"/>
        </a:lnSpc>
        <a:spcBef>
          <a:spcPct val="0"/>
        </a:spcBef>
        <a:spcAft>
          <a:spcPct val="0"/>
        </a:spcAft>
        <a:defRPr sz="3600" b="1">
          <a:solidFill>
            <a:schemeClr val="tx2"/>
          </a:solidFill>
          <a:latin typeface="Arial" pitchFamily="34" charset="0"/>
          <a:cs typeface="Arial" pitchFamily="34" charset="0"/>
        </a:defRPr>
      </a:lvl3pPr>
      <a:lvl4pPr algn="l" rtl="1" eaLnBrk="0" fontAlgn="base" hangingPunct="0">
        <a:lnSpc>
          <a:spcPct val="90000"/>
        </a:lnSpc>
        <a:spcBef>
          <a:spcPct val="0"/>
        </a:spcBef>
        <a:spcAft>
          <a:spcPct val="0"/>
        </a:spcAft>
        <a:defRPr sz="3600" b="1">
          <a:solidFill>
            <a:schemeClr val="tx2"/>
          </a:solidFill>
          <a:latin typeface="Arial" pitchFamily="34" charset="0"/>
          <a:cs typeface="Arial" pitchFamily="34" charset="0"/>
        </a:defRPr>
      </a:lvl4pPr>
      <a:lvl5pPr algn="l" rtl="1" eaLnBrk="0" fontAlgn="base" hangingPunct="0">
        <a:lnSpc>
          <a:spcPct val="90000"/>
        </a:lnSpc>
        <a:spcBef>
          <a:spcPct val="0"/>
        </a:spcBef>
        <a:spcAft>
          <a:spcPct val="0"/>
        </a:spcAft>
        <a:defRPr sz="3600" b="1">
          <a:solidFill>
            <a:schemeClr val="tx2"/>
          </a:solidFill>
          <a:latin typeface="Arial" pitchFamily="34" charset="0"/>
          <a:cs typeface="Arial" pitchFamily="34" charset="0"/>
        </a:defRPr>
      </a:lvl5pPr>
      <a:lvl6pPr marL="457200" algn="l" rtl="1" fontAlgn="base">
        <a:lnSpc>
          <a:spcPct val="90000"/>
        </a:lnSpc>
        <a:spcBef>
          <a:spcPct val="0"/>
        </a:spcBef>
        <a:spcAft>
          <a:spcPct val="0"/>
        </a:spcAft>
        <a:defRPr sz="3600" b="1">
          <a:solidFill>
            <a:schemeClr val="tx2"/>
          </a:solidFill>
          <a:latin typeface="Arial" pitchFamily="34" charset="0"/>
          <a:cs typeface="Arial" pitchFamily="34" charset="0"/>
        </a:defRPr>
      </a:lvl6pPr>
      <a:lvl7pPr marL="914400" algn="l" rtl="1" fontAlgn="base">
        <a:lnSpc>
          <a:spcPct val="90000"/>
        </a:lnSpc>
        <a:spcBef>
          <a:spcPct val="0"/>
        </a:spcBef>
        <a:spcAft>
          <a:spcPct val="0"/>
        </a:spcAft>
        <a:defRPr sz="3600" b="1">
          <a:solidFill>
            <a:schemeClr val="tx2"/>
          </a:solidFill>
          <a:latin typeface="Arial" pitchFamily="34" charset="0"/>
          <a:cs typeface="Arial" pitchFamily="34" charset="0"/>
        </a:defRPr>
      </a:lvl7pPr>
      <a:lvl8pPr marL="1371600" algn="l" rtl="1" fontAlgn="base">
        <a:lnSpc>
          <a:spcPct val="90000"/>
        </a:lnSpc>
        <a:spcBef>
          <a:spcPct val="0"/>
        </a:spcBef>
        <a:spcAft>
          <a:spcPct val="0"/>
        </a:spcAft>
        <a:defRPr sz="3600" b="1">
          <a:solidFill>
            <a:schemeClr val="tx2"/>
          </a:solidFill>
          <a:latin typeface="Arial" pitchFamily="34" charset="0"/>
          <a:cs typeface="Arial" pitchFamily="34" charset="0"/>
        </a:defRPr>
      </a:lvl8pPr>
      <a:lvl9pPr marL="1828800" algn="l" rtl="1" fontAlgn="base">
        <a:lnSpc>
          <a:spcPct val="90000"/>
        </a:lnSpc>
        <a:spcBef>
          <a:spcPct val="0"/>
        </a:spcBef>
        <a:spcAft>
          <a:spcPct val="0"/>
        </a:spcAft>
        <a:defRPr sz="3600" b="1">
          <a:solidFill>
            <a:schemeClr val="tx2"/>
          </a:solidFill>
          <a:latin typeface="Arial" pitchFamily="34" charset="0"/>
          <a:cs typeface="Arial" pitchFamily="34" charset="0"/>
        </a:defRPr>
      </a:lvl9pPr>
    </p:titleStyle>
    <p:bodyStyle>
      <a:lvl1pPr marL="342900" indent="-342900" algn="r" rtl="1" eaLnBrk="0" fontAlgn="base" hangingPunct="0">
        <a:spcBef>
          <a:spcPct val="20000"/>
        </a:spcBef>
        <a:spcAft>
          <a:spcPct val="0"/>
        </a:spcAft>
        <a:buClr>
          <a:schemeClr val="tx1"/>
        </a:buClr>
        <a:buSzPct val="75000"/>
        <a:buFont typeface="Wingdings" pitchFamily="2" charset="2"/>
        <a:buChar char="l"/>
        <a:defRPr sz="2800">
          <a:solidFill>
            <a:schemeClr val="tx1"/>
          </a:solidFill>
          <a:latin typeface="+mn-lt"/>
          <a:ea typeface="+mn-ea"/>
          <a:cs typeface="+mn-cs"/>
        </a:defRPr>
      </a:lvl1pPr>
      <a:lvl2pPr marL="742950" indent="-285750" algn="r" rtl="1" eaLnBrk="0" fontAlgn="base" hangingPunct="0">
        <a:spcBef>
          <a:spcPct val="20000"/>
        </a:spcBef>
        <a:spcAft>
          <a:spcPct val="0"/>
        </a:spcAft>
        <a:buClr>
          <a:schemeClr val="tx1"/>
        </a:buClr>
        <a:buSzPct val="75000"/>
        <a:buChar char="–"/>
        <a:defRPr sz="2400">
          <a:solidFill>
            <a:schemeClr val="tx1"/>
          </a:solidFill>
          <a:latin typeface="+mn-lt"/>
          <a:cs typeface="+mn-cs"/>
        </a:defRPr>
      </a:lvl2pPr>
      <a:lvl3pPr marL="1143000" indent="-228600" algn="r" rtl="1" eaLnBrk="0" fontAlgn="base" hangingPunct="0">
        <a:spcBef>
          <a:spcPct val="20000"/>
        </a:spcBef>
        <a:spcAft>
          <a:spcPct val="0"/>
        </a:spcAft>
        <a:buClr>
          <a:schemeClr val="tx1"/>
        </a:buClr>
        <a:buSzPct val="75000"/>
        <a:buFont typeface="Wingdings" pitchFamily="2" charset="2"/>
        <a:buChar char="l"/>
        <a:defRPr sz="2000">
          <a:solidFill>
            <a:schemeClr val="tx1"/>
          </a:solidFill>
          <a:latin typeface="+mn-lt"/>
          <a:cs typeface="+mn-cs"/>
        </a:defRPr>
      </a:lvl3pPr>
      <a:lvl4pPr marL="1600200" indent="-228600" algn="r" rtl="1" eaLnBrk="0" fontAlgn="base" hangingPunct="0">
        <a:spcBef>
          <a:spcPct val="20000"/>
        </a:spcBef>
        <a:spcAft>
          <a:spcPct val="0"/>
        </a:spcAft>
        <a:buClr>
          <a:schemeClr val="tx1"/>
        </a:buClr>
        <a:buSzPct val="80000"/>
        <a:buChar char="–"/>
        <a:defRPr>
          <a:solidFill>
            <a:schemeClr val="tx1"/>
          </a:solidFill>
          <a:latin typeface="+mn-lt"/>
          <a:cs typeface="+mn-cs"/>
        </a:defRPr>
      </a:lvl4pPr>
      <a:lvl5pPr marL="2057400" indent="-228600" algn="r" rtl="1" eaLnBrk="0" fontAlgn="base" hangingPunct="0">
        <a:spcBef>
          <a:spcPct val="20000"/>
        </a:spcBef>
        <a:spcAft>
          <a:spcPct val="0"/>
        </a:spcAft>
        <a:buClr>
          <a:schemeClr val="tx1"/>
        </a:buClr>
        <a:buSzPct val="65000"/>
        <a:buFont typeface="Wingdings" pitchFamily="2" charset="2"/>
        <a:buChar char="l"/>
        <a:defRPr>
          <a:solidFill>
            <a:schemeClr val="tx1"/>
          </a:solidFill>
          <a:latin typeface="+mn-lt"/>
          <a:cs typeface="+mn-cs"/>
        </a:defRPr>
      </a:lvl5pPr>
      <a:lvl6pPr marL="2514600" indent="-228600" algn="r" rtl="1" fontAlgn="base">
        <a:spcBef>
          <a:spcPct val="20000"/>
        </a:spcBef>
        <a:spcAft>
          <a:spcPct val="0"/>
        </a:spcAft>
        <a:buClr>
          <a:schemeClr val="tx1"/>
        </a:buClr>
        <a:buSzPct val="65000"/>
        <a:buFont typeface="Wingdings" pitchFamily="2" charset="2"/>
        <a:buChar char="l"/>
        <a:defRPr>
          <a:solidFill>
            <a:schemeClr val="tx1"/>
          </a:solidFill>
          <a:latin typeface="+mn-lt"/>
          <a:cs typeface="+mn-cs"/>
        </a:defRPr>
      </a:lvl6pPr>
      <a:lvl7pPr marL="2971800" indent="-228600" algn="r" rtl="1" fontAlgn="base">
        <a:spcBef>
          <a:spcPct val="20000"/>
        </a:spcBef>
        <a:spcAft>
          <a:spcPct val="0"/>
        </a:spcAft>
        <a:buClr>
          <a:schemeClr val="tx1"/>
        </a:buClr>
        <a:buSzPct val="65000"/>
        <a:buFont typeface="Wingdings" pitchFamily="2" charset="2"/>
        <a:buChar char="l"/>
        <a:defRPr>
          <a:solidFill>
            <a:schemeClr val="tx1"/>
          </a:solidFill>
          <a:latin typeface="+mn-lt"/>
          <a:cs typeface="+mn-cs"/>
        </a:defRPr>
      </a:lvl7pPr>
      <a:lvl8pPr marL="3429000" indent="-228600" algn="r" rtl="1" fontAlgn="base">
        <a:spcBef>
          <a:spcPct val="20000"/>
        </a:spcBef>
        <a:spcAft>
          <a:spcPct val="0"/>
        </a:spcAft>
        <a:buClr>
          <a:schemeClr val="tx1"/>
        </a:buClr>
        <a:buSzPct val="65000"/>
        <a:buFont typeface="Wingdings" pitchFamily="2" charset="2"/>
        <a:buChar char="l"/>
        <a:defRPr>
          <a:solidFill>
            <a:schemeClr val="tx1"/>
          </a:solidFill>
          <a:latin typeface="+mn-lt"/>
          <a:cs typeface="+mn-cs"/>
        </a:defRPr>
      </a:lvl8pPr>
      <a:lvl9pPr marL="3886200" indent="-228600" algn="r" rtl="1" fontAlgn="base">
        <a:spcBef>
          <a:spcPct val="20000"/>
        </a:spcBef>
        <a:spcAft>
          <a:spcPct val="0"/>
        </a:spcAft>
        <a:buClr>
          <a:schemeClr val="tx1"/>
        </a:buClr>
        <a:buSzPct val="65000"/>
        <a:buFont typeface="Wingdings" pitchFamily="2" charset="2"/>
        <a:buChar char="l"/>
        <a:defRPr>
          <a:solidFill>
            <a:schemeClr val="tx1"/>
          </a:solidFill>
          <a:latin typeface="+mn-lt"/>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0"/>
            <a:ext cx="7620000" cy="6858000"/>
            <a:chOff x="0" y="0"/>
            <a:chExt cx="4800" cy="4320"/>
          </a:xfrm>
        </p:grpSpPr>
        <p:grpSp>
          <p:nvGrpSpPr>
            <p:cNvPr id="1032" name="Group 3"/>
            <p:cNvGrpSpPr>
              <a:grpSpLocks/>
            </p:cNvGrpSpPr>
            <p:nvPr userDrawn="1"/>
          </p:nvGrpSpPr>
          <p:grpSpPr bwMode="auto">
            <a:xfrm>
              <a:off x="0" y="0"/>
              <a:ext cx="2016" cy="4320"/>
              <a:chOff x="0" y="0"/>
              <a:chExt cx="2016" cy="4320"/>
            </a:xfrm>
          </p:grpSpPr>
          <p:sp>
            <p:nvSpPr>
              <p:cNvPr id="1036" name="Rectangle 4"/>
              <p:cNvSpPr>
                <a:spLocks noChangeArrowheads="1"/>
              </p:cNvSpPr>
              <p:nvPr userDrawn="1"/>
            </p:nvSpPr>
            <p:spPr bwMode="auto">
              <a:xfrm>
                <a:off x="0" y="0"/>
                <a:ext cx="480" cy="432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rtl="1" fontAlgn="base">
                  <a:spcBef>
                    <a:spcPct val="0"/>
                  </a:spcBef>
                  <a:spcAft>
                    <a:spcPct val="0"/>
                  </a:spcAft>
                </a:pPr>
                <a:endParaRPr lang="ar-EG">
                  <a:solidFill>
                    <a:srgbClr val="003366"/>
                  </a:solidFill>
                </a:endParaRPr>
              </a:p>
            </p:txBody>
          </p:sp>
          <p:sp>
            <p:nvSpPr>
              <p:cNvPr id="1037" name="Freeform 5"/>
              <p:cNvSpPr>
                <a:spLocks/>
              </p:cNvSpPr>
              <p:nvPr userDrawn="1"/>
            </p:nvSpPr>
            <p:spPr bwMode="auto">
              <a:xfrm>
                <a:off x="288" y="0"/>
                <a:ext cx="1728" cy="735"/>
              </a:xfrm>
              <a:custGeom>
                <a:avLst/>
                <a:gdLst>
                  <a:gd name="T0" fmla="*/ 1728 w 1728"/>
                  <a:gd name="T1" fmla="*/ 0 h 735"/>
                  <a:gd name="T2" fmla="*/ 1728 w 1728"/>
                  <a:gd name="T3" fmla="*/ 480 h 735"/>
                  <a:gd name="T4" fmla="*/ 380 w 1728"/>
                  <a:gd name="T5" fmla="*/ 482 h 735"/>
                  <a:gd name="T6" fmla="*/ 354 w 1728"/>
                  <a:gd name="T7" fmla="*/ 480 h 735"/>
                  <a:gd name="T8" fmla="*/ 308 w 1728"/>
                  <a:gd name="T9" fmla="*/ 489 h 735"/>
                  <a:gd name="T10" fmla="*/ 246 w 1728"/>
                  <a:gd name="T11" fmla="*/ 531 h 735"/>
                  <a:gd name="T12" fmla="*/ 206 w 1728"/>
                  <a:gd name="T13" fmla="*/ 597 h 735"/>
                  <a:gd name="T14" fmla="*/ 192 w 1728"/>
                  <a:gd name="T15" fmla="*/ 666 h 735"/>
                  <a:gd name="T16" fmla="*/ 192 w 1728"/>
                  <a:gd name="T17" fmla="*/ 735 h 735"/>
                  <a:gd name="T18" fmla="*/ 0 w 1728"/>
                  <a:gd name="T19" fmla="*/ 735 h 735"/>
                  <a:gd name="T20" fmla="*/ 0 w 1728"/>
                  <a:gd name="T21" fmla="*/ 480 h 735"/>
                  <a:gd name="T22" fmla="*/ 0 w 1728"/>
                  <a:gd name="T23" fmla="*/ 0 h 735"/>
                  <a:gd name="T24" fmla="*/ 1728 w 1728"/>
                  <a:gd name="T25" fmla="*/ 0 h 73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728" h="735">
                    <a:moveTo>
                      <a:pt x="1728" y="0"/>
                    </a:moveTo>
                    <a:lnTo>
                      <a:pt x="1728" y="480"/>
                    </a:lnTo>
                    <a:lnTo>
                      <a:pt x="380" y="482"/>
                    </a:lnTo>
                    <a:lnTo>
                      <a:pt x="354" y="480"/>
                    </a:lnTo>
                    <a:lnTo>
                      <a:pt x="308" y="489"/>
                    </a:lnTo>
                    <a:cubicBezTo>
                      <a:pt x="290" y="498"/>
                      <a:pt x="263" y="513"/>
                      <a:pt x="246" y="531"/>
                    </a:cubicBezTo>
                    <a:cubicBezTo>
                      <a:pt x="229" y="549"/>
                      <a:pt x="215" y="574"/>
                      <a:pt x="206" y="597"/>
                    </a:cubicBezTo>
                    <a:cubicBezTo>
                      <a:pt x="197" y="620"/>
                      <a:pt x="194" y="643"/>
                      <a:pt x="192" y="666"/>
                    </a:cubicBezTo>
                    <a:lnTo>
                      <a:pt x="192" y="735"/>
                    </a:lnTo>
                    <a:lnTo>
                      <a:pt x="0" y="735"/>
                    </a:lnTo>
                    <a:lnTo>
                      <a:pt x="0" y="480"/>
                    </a:lnTo>
                    <a:lnTo>
                      <a:pt x="0" y="0"/>
                    </a:lnTo>
                    <a:lnTo>
                      <a:pt x="1728" y="0"/>
                    </a:lnTo>
                    <a:close/>
                  </a:path>
                </a:pathLst>
              </a:custGeom>
              <a:solidFill>
                <a:schemeClr val="accent2"/>
              </a:solidFill>
              <a:ln>
                <a:noFill/>
              </a:ln>
              <a:effectLst/>
              <a:extLst>
                <a:ext uri="{91240B29-F687-4F45-9708-019B960494DF}">
                  <a14:hiddenLine xmlns:a14="http://schemas.microsoft.com/office/drawing/2010/main" w="9525" cap="flat" cmpd="sng">
                    <a:solidFill>
                      <a:schemeClr val="tx1"/>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r" rtl="1" fontAlgn="base">
                  <a:spcBef>
                    <a:spcPct val="0"/>
                  </a:spcBef>
                  <a:spcAft>
                    <a:spcPct val="0"/>
                  </a:spcAft>
                </a:pPr>
                <a:endParaRPr lang="en-US">
                  <a:solidFill>
                    <a:srgbClr val="003366"/>
                  </a:solidFill>
                </a:endParaRPr>
              </a:p>
            </p:txBody>
          </p:sp>
        </p:grpSp>
        <p:grpSp>
          <p:nvGrpSpPr>
            <p:cNvPr id="1033" name="Group 6"/>
            <p:cNvGrpSpPr>
              <a:grpSpLocks/>
            </p:cNvGrpSpPr>
            <p:nvPr/>
          </p:nvGrpSpPr>
          <p:grpSpPr bwMode="auto">
            <a:xfrm>
              <a:off x="144" y="1248"/>
              <a:ext cx="4656" cy="201"/>
              <a:chOff x="144" y="1248"/>
              <a:chExt cx="4656" cy="201"/>
            </a:xfrm>
          </p:grpSpPr>
          <p:sp>
            <p:nvSpPr>
              <p:cNvPr id="1034" name="AutoShape 7"/>
              <p:cNvSpPr>
                <a:spLocks noChangeArrowheads="1"/>
              </p:cNvSpPr>
              <p:nvPr/>
            </p:nvSpPr>
            <p:spPr bwMode="auto">
              <a:xfrm>
                <a:off x="384" y="1248"/>
                <a:ext cx="4416" cy="200"/>
              </a:xfrm>
              <a:prstGeom prst="roundRect">
                <a:avLst>
                  <a:gd name="adj" fmla="val 0"/>
                </a:avLst>
              </a:prstGeom>
              <a:solidFill>
                <a:schemeClr va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rtl="1" fontAlgn="base">
                  <a:spcBef>
                    <a:spcPct val="0"/>
                  </a:spcBef>
                  <a:spcAft>
                    <a:spcPct val="0"/>
                  </a:spcAft>
                </a:pPr>
                <a:endParaRPr lang="ar-EG">
                  <a:solidFill>
                    <a:srgbClr val="003366"/>
                  </a:solidFill>
                </a:endParaRPr>
              </a:p>
            </p:txBody>
          </p:sp>
          <p:sp>
            <p:nvSpPr>
              <p:cNvPr id="1035" name="AutoShape 8"/>
              <p:cNvSpPr>
                <a:spLocks noChangeArrowheads="1"/>
              </p:cNvSpPr>
              <p:nvPr/>
            </p:nvSpPr>
            <p:spPr bwMode="auto">
              <a:xfrm flipH="1">
                <a:off x="144" y="1248"/>
                <a:ext cx="248" cy="201"/>
              </a:xfrm>
              <a:prstGeom prst="flowChartDelay">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rtl="1" fontAlgn="base">
                  <a:spcBef>
                    <a:spcPct val="0"/>
                  </a:spcBef>
                  <a:spcAft>
                    <a:spcPct val="0"/>
                  </a:spcAft>
                </a:pPr>
                <a:endParaRPr lang="ar-EG">
                  <a:solidFill>
                    <a:srgbClr val="003366"/>
                  </a:solidFill>
                </a:endParaRPr>
              </a:p>
            </p:txBody>
          </p:sp>
        </p:grpSp>
      </p:grpSp>
      <p:sp>
        <p:nvSpPr>
          <p:cNvPr id="1027" name="AutoShape 9"/>
          <p:cNvSpPr>
            <a:spLocks noGrp="1" noChangeArrowheads="1"/>
          </p:cNvSpPr>
          <p:nvPr>
            <p:ph type="title"/>
          </p:nvPr>
        </p:nvSpPr>
        <p:spPr bwMode="auto">
          <a:xfrm>
            <a:off x="762000" y="762000"/>
            <a:ext cx="7924800" cy="1143000"/>
          </a:xfrm>
          <a:prstGeom prst="roundRect">
            <a:avLst>
              <a:gd name="adj" fmla="val 21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ar-SA" smtClean="0"/>
              <a:t>انقر لتحرير نمط العنوان الرئيسي</a:t>
            </a:r>
          </a:p>
        </p:txBody>
      </p:sp>
      <p:sp>
        <p:nvSpPr>
          <p:cNvPr id="1028" name="Rectangle 10"/>
          <p:cNvSpPr>
            <a:spLocks noGrp="1" noChangeArrowheads="1"/>
          </p:cNvSpPr>
          <p:nvPr>
            <p:ph type="body" idx="1"/>
          </p:nvPr>
        </p:nvSpPr>
        <p:spPr bwMode="auto">
          <a:xfrm>
            <a:off x="838200" y="2362200"/>
            <a:ext cx="7693025" cy="3724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p>
        </p:txBody>
      </p:sp>
      <p:sp>
        <p:nvSpPr>
          <p:cNvPr id="339979" name="Rectangle 11"/>
          <p:cNvSpPr>
            <a:spLocks noGrp="1" noChangeArrowheads="1"/>
          </p:cNvSpPr>
          <p:nvPr>
            <p:ph type="dt" sz="half" idx="2"/>
          </p:nvPr>
        </p:nvSpPr>
        <p:spPr bwMode="auto">
          <a:xfrm>
            <a:off x="2438400" y="6248400"/>
            <a:ext cx="2130425" cy="474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rtl="0">
              <a:defRPr sz="1400">
                <a:latin typeface="Arial" pitchFamily="34" charset="0"/>
                <a:cs typeface="Arial" pitchFamily="34" charset="0"/>
              </a:defRPr>
            </a:lvl1pPr>
          </a:lstStyle>
          <a:p>
            <a:pPr algn="r" fontAlgn="base">
              <a:spcBef>
                <a:spcPct val="0"/>
              </a:spcBef>
              <a:spcAft>
                <a:spcPct val="0"/>
              </a:spcAft>
              <a:defRPr/>
            </a:pPr>
            <a:endParaRPr lang="en-US">
              <a:solidFill>
                <a:srgbClr val="003366"/>
              </a:solidFill>
            </a:endParaRPr>
          </a:p>
        </p:txBody>
      </p:sp>
      <p:sp>
        <p:nvSpPr>
          <p:cNvPr id="339980" name="Rectangle 12"/>
          <p:cNvSpPr>
            <a:spLocks noGrp="1" noChangeArrowheads="1"/>
          </p:cNvSpPr>
          <p:nvPr>
            <p:ph type="ftr" sz="quarter" idx="3"/>
          </p:nvPr>
        </p:nvSpPr>
        <p:spPr bwMode="auto">
          <a:xfrm>
            <a:off x="5791200" y="6248400"/>
            <a:ext cx="2897188" cy="474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rtl="0">
              <a:defRPr sz="1400">
                <a:latin typeface="Arial" pitchFamily="34" charset="0"/>
                <a:cs typeface="Arial" pitchFamily="34" charset="0"/>
              </a:defRPr>
            </a:lvl1pPr>
          </a:lstStyle>
          <a:p>
            <a:pPr fontAlgn="base">
              <a:spcBef>
                <a:spcPct val="0"/>
              </a:spcBef>
              <a:spcAft>
                <a:spcPct val="0"/>
              </a:spcAft>
              <a:defRPr/>
            </a:pPr>
            <a:endParaRPr lang="en-US">
              <a:solidFill>
                <a:srgbClr val="003366"/>
              </a:solidFill>
            </a:endParaRPr>
          </a:p>
        </p:txBody>
      </p:sp>
      <p:sp>
        <p:nvSpPr>
          <p:cNvPr id="339981" name="Rectangle 13"/>
          <p:cNvSpPr>
            <a:spLocks noGrp="1" noChangeArrowheads="1"/>
          </p:cNvSpPr>
          <p:nvPr>
            <p:ph type="sldNum" sz="quarter" idx="4"/>
          </p:nvPr>
        </p:nvSpPr>
        <p:spPr bwMode="auto">
          <a:xfrm>
            <a:off x="84138" y="6242050"/>
            <a:ext cx="587375"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1" compatLnSpc="1">
            <a:prstTxWarp prst="textNoShape">
              <a:avLst/>
            </a:prstTxWarp>
          </a:bodyPr>
          <a:lstStyle>
            <a:lvl1pPr algn="l" rtl="0">
              <a:defRPr sz="2600" b="1">
                <a:solidFill>
                  <a:schemeClr val="bg1"/>
                </a:solidFill>
                <a:latin typeface="Arial" pitchFamily="34" charset="0"/>
                <a:cs typeface="Arial" pitchFamily="34" charset="0"/>
              </a:defRPr>
            </a:lvl1pPr>
          </a:lstStyle>
          <a:p>
            <a:pPr fontAlgn="base">
              <a:spcBef>
                <a:spcPct val="0"/>
              </a:spcBef>
              <a:spcAft>
                <a:spcPct val="0"/>
              </a:spcAft>
              <a:defRPr/>
            </a:pPr>
            <a:fld id="{59576615-BF5F-484A-9478-1B2F2CBC96FB}" type="slidenum">
              <a:rPr lang="ar-SA">
                <a:solidFill>
                  <a:srgbClr val="FFFFFF"/>
                </a:solidFill>
              </a:rPr>
              <a:pPr fontAlgn="base">
                <a:spcBef>
                  <a:spcPct val="0"/>
                </a:spcBef>
                <a:spcAft>
                  <a:spcPct val="0"/>
                </a:spcAft>
                <a:defRPr/>
              </a:pPr>
              <a:t>‹#›</a:t>
            </a:fld>
            <a:endParaRPr lang="en-US">
              <a:solidFill>
                <a:srgbClr val="FFFFFF"/>
              </a:solidFill>
            </a:endParaRPr>
          </a:p>
        </p:txBody>
      </p:sp>
    </p:spTree>
    <p:extLst>
      <p:ext uri="{BB962C8B-B14F-4D97-AF65-F5344CB8AC3E}">
        <p14:creationId xmlns:p14="http://schemas.microsoft.com/office/powerpoint/2010/main" val="3878654552"/>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 id="2147483767" r:id="rId12"/>
    <p:sldLayoutId id="2147483768" r:id="rId13"/>
  </p:sldLayoutIdLst>
  <p:txStyles>
    <p:titleStyle>
      <a:lvl1pPr algn="l" rtl="1" eaLnBrk="0" fontAlgn="base" hangingPunct="0">
        <a:lnSpc>
          <a:spcPct val="90000"/>
        </a:lnSpc>
        <a:spcBef>
          <a:spcPct val="0"/>
        </a:spcBef>
        <a:spcAft>
          <a:spcPct val="0"/>
        </a:spcAft>
        <a:defRPr sz="3600" b="1">
          <a:solidFill>
            <a:schemeClr val="tx2"/>
          </a:solidFill>
          <a:latin typeface="+mj-lt"/>
          <a:ea typeface="+mj-ea"/>
          <a:cs typeface="+mj-cs"/>
        </a:defRPr>
      </a:lvl1pPr>
      <a:lvl2pPr algn="l" rtl="1" eaLnBrk="0" fontAlgn="base" hangingPunct="0">
        <a:lnSpc>
          <a:spcPct val="90000"/>
        </a:lnSpc>
        <a:spcBef>
          <a:spcPct val="0"/>
        </a:spcBef>
        <a:spcAft>
          <a:spcPct val="0"/>
        </a:spcAft>
        <a:defRPr sz="3600" b="1">
          <a:solidFill>
            <a:schemeClr val="tx2"/>
          </a:solidFill>
          <a:latin typeface="Arial" pitchFamily="34" charset="0"/>
          <a:cs typeface="Arial" pitchFamily="34" charset="0"/>
        </a:defRPr>
      </a:lvl2pPr>
      <a:lvl3pPr algn="l" rtl="1" eaLnBrk="0" fontAlgn="base" hangingPunct="0">
        <a:lnSpc>
          <a:spcPct val="90000"/>
        </a:lnSpc>
        <a:spcBef>
          <a:spcPct val="0"/>
        </a:spcBef>
        <a:spcAft>
          <a:spcPct val="0"/>
        </a:spcAft>
        <a:defRPr sz="3600" b="1">
          <a:solidFill>
            <a:schemeClr val="tx2"/>
          </a:solidFill>
          <a:latin typeface="Arial" pitchFamily="34" charset="0"/>
          <a:cs typeface="Arial" pitchFamily="34" charset="0"/>
        </a:defRPr>
      </a:lvl3pPr>
      <a:lvl4pPr algn="l" rtl="1" eaLnBrk="0" fontAlgn="base" hangingPunct="0">
        <a:lnSpc>
          <a:spcPct val="90000"/>
        </a:lnSpc>
        <a:spcBef>
          <a:spcPct val="0"/>
        </a:spcBef>
        <a:spcAft>
          <a:spcPct val="0"/>
        </a:spcAft>
        <a:defRPr sz="3600" b="1">
          <a:solidFill>
            <a:schemeClr val="tx2"/>
          </a:solidFill>
          <a:latin typeface="Arial" pitchFamily="34" charset="0"/>
          <a:cs typeface="Arial" pitchFamily="34" charset="0"/>
        </a:defRPr>
      </a:lvl4pPr>
      <a:lvl5pPr algn="l" rtl="1" eaLnBrk="0" fontAlgn="base" hangingPunct="0">
        <a:lnSpc>
          <a:spcPct val="90000"/>
        </a:lnSpc>
        <a:spcBef>
          <a:spcPct val="0"/>
        </a:spcBef>
        <a:spcAft>
          <a:spcPct val="0"/>
        </a:spcAft>
        <a:defRPr sz="3600" b="1">
          <a:solidFill>
            <a:schemeClr val="tx2"/>
          </a:solidFill>
          <a:latin typeface="Arial" pitchFamily="34" charset="0"/>
          <a:cs typeface="Arial" pitchFamily="34" charset="0"/>
        </a:defRPr>
      </a:lvl5pPr>
      <a:lvl6pPr marL="457200" algn="l" rtl="1" fontAlgn="base">
        <a:lnSpc>
          <a:spcPct val="90000"/>
        </a:lnSpc>
        <a:spcBef>
          <a:spcPct val="0"/>
        </a:spcBef>
        <a:spcAft>
          <a:spcPct val="0"/>
        </a:spcAft>
        <a:defRPr sz="3600" b="1">
          <a:solidFill>
            <a:schemeClr val="tx2"/>
          </a:solidFill>
          <a:latin typeface="Arial" pitchFamily="34" charset="0"/>
          <a:cs typeface="Arial" pitchFamily="34" charset="0"/>
        </a:defRPr>
      </a:lvl6pPr>
      <a:lvl7pPr marL="914400" algn="l" rtl="1" fontAlgn="base">
        <a:lnSpc>
          <a:spcPct val="90000"/>
        </a:lnSpc>
        <a:spcBef>
          <a:spcPct val="0"/>
        </a:spcBef>
        <a:spcAft>
          <a:spcPct val="0"/>
        </a:spcAft>
        <a:defRPr sz="3600" b="1">
          <a:solidFill>
            <a:schemeClr val="tx2"/>
          </a:solidFill>
          <a:latin typeface="Arial" pitchFamily="34" charset="0"/>
          <a:cs typeface="Arial" pitchFamily="34" charset="0"/>
        </a:defRPr>
      </a:lvl7pPr>
      <a:lvl8pPr marL="1371600" algn="l" rtl="1" fontAlgn="base">
        <a:lnSpc>
          <a:spcPct val="90000"/>
        </a:lnSpc>
        <a:spcBef>
          <a:spcPct val="0"/>
        </a:spcBef>
        <a:spcAft>
          <a:spcPct val="0"/>
        </a:spcAft>
        <a:defRPr sz="3600" b="1">
          <a:solidFill>
            <a:schemeClr val="tx2"/>
          </a:solidFill>
          <a:latin typeface="Arial" pitchFamily="34" charset="0"/>
          <a:cs typeface="Arial" pitchFamily="34" charset="0"/>
        </a:defRPr>
      </a:lvl8pPr>
      <a:lvl9pPr marL="1828800" algn="l" rtl="1" fontAlgn="base">
        <a:lnSpc>
          <a:spcPct val="90000"/>
        </a:lnSpc>
        <a:spcBef>
          <a:spcPct val="0"/>
        </a:spcBef>
        <a:spcAft>
          <a:spcPct val="0"/>
        </a:spcAft>
        <a:defRPr sz="3600" b="1">
          <a:solidFill>
            <a:schemeClr val="tx2"/>
          </a:solidFill>
          <a:latin typeface="Arial" pitchFamily="34" charset="0"/>
          <a:cs typeface="Arial" pitchFamily="34" charset="0"/>
        </a:defRPr>
      </a:lvl9pPr>
    </p:titleStyle>
    <p:bodyStyle>
      <a:lvl1pPr marL="342900" indent="-342900" algn="r" rtl="1" eaLnBrk="0" fontAlgn="base" hangingPunct="0">
        <a:spcBef>
          <a:spcPct val="20000"/>
        </a:spcBef>
        <a:spcAft>
          <a:spcPct val="0"/>
        </a:spcAft>
        <a:buClr>
          <a:schemeClr val="tx1"/>
        </a:buClr>
        <a:buSzPct val="75000"/>
        <a:buFont typeface="Wingdings" pitchFamily="2" charset="2"/>
        <a:buChar char="l"/>
        <a:defRPr sz="2800">
          <a:solidFill>
            <a:schemeClr val="tx1"/>
          </a:solidFill>
          <a:latin typeface="+mn-lt"/>
          <a:ea typeface="+mn-ea"/>
          <a:cs typeface="+mn-cs"/>
        </a:defRPr>
      </a:lvl1pPr>
      <a:lvl2pPr marL="742950" indent="-285750" algn="r" rtl="1" eaLnBrk="0" fontAlgn="base" hangingPunct="0">
        <a:spcBef>
          <a:spcPct val="20000"/>
        </a:spcBef>
        <a:spcAft>
          <a:spcPct val="0"/>
        </a:spcAft>
        <a:buClr>
          <a:schemeClr val="tx1"/>
        </a:buClr>
        <a:buSzPct val="75000"/>
        <a:buChar char="–"/>
        <a:defRPr sz="2400">
          <a:solidFill>
            <a:schemeClr val="tx1"/>
          </a:solidFill>
          <a:latin typeface="+mn-lt"/>
          <a:cs typeface="+mn-cs"/>
        </a:defRPr>
      </a:lvl2pPr>
      <a:lvl3pPr marL="1143000" indent="-228600" algn="r" rtl="1" eaLnBrk="0" fontAlgn="base" hangingPunct="0">
        <a:spcBef>
          <a:spcPct val="20000"/>
        </a:spcBef>
        <a:spcAft>
          <a:spcPct val="0"/>
        </a:spcAft>
        <a:buClr>
          <a:schemeClr val="tx1"/>
        </a:buClr>
        <a:buSzPct val="75000"/>
        <a:buFont typeface="Wingdings" pitchFamily="2" charset="2"/>
        <a:buChar char="l"/>
        <a:defRPr sz="2000">
          <a:solidFill>
            <a:schemeClr val="tx1"/>
          </a:solidFill>
          <a:latin typeface="+mn-lt"/>
          <a:cs typeface="+mn-cs"/>
        </a:defRPr>
      </a:lvl3pPr>
      <a:lvl4pPr marL="1600200" indent="-228600" algn="r" rtl="1" eaLnBrk="0" fontAlgn="base" hangingPunct="0">
        <a:spcBef>
          <a:spcPct val="20000"/>
        </a:spcBef>
        <a:spcAft>
          <a:spcPct val="0"/>
        </a:spcAft>
        <a:buClr>
          <a:schemeClr val="tx1"/>
        </a:buClr>
        <a:buSzPct val="80000"/>
        <a:buChar char="–"/>
        <a:defRPr>
          <a:solidFill>
            <a:schemeClr val="tx1"/>
          </a:solidFill>
          <a:latin typeface="+mn-lt"/>
          <a:cs typeface="+mn-cs"/>
        </a:defRPr>
      </a:lvl4pPr>
      <a:lvl5pPr marL="2057400" indent="-228600" algn="r" rtl="1" eaLnBrk="0" fontAlgn="base" hangingPunct="0">
        <a:spcBef>
          <a:spcPct val="20000"/>
        </a:spcBef>
        <a:spcAft>
          <a:spcPct val="0"/>
        </a:spcAft>
        <a:buClr>
          <a:schemeClr val="tx1"/>
        </a:buClr>
        <a:buSzPct val="65000"/>
        <a:buFont typeface="Wingdings" pitchFamily="2" charset="2"/>
        <a:buChar char="l"/>
        <a:defRPr>
          <a:solidFill>
            <a:schemeClr val="tx1"/>
          </a:solidFill>
          <a:latin typeface="+mn-lt"/>
          <a:cs typeface="+mn-cs"/>
        </a:defRPr>
      </a:lvl5pPr>
      <a:lvl6pPr marL="2514600" indent="-228600" algn="r" rtl="1" fontAlgn="base">
        <a:spcBef>
          <a:spcPct val="20000"/>
        </a:spcBef>
        <a:spcAft>
          <a:spcPct val="0"/>
        </a:spcAft>
        <a:buClr>
          <a:schemeClr val="tx1"/>
        </a:buClr>
        <a:buSzPct val="65000"/>
        <a:buFont typeface="Wingdings" pitchFamily="2" charset="2"/>
        <a:buChar char="l"/>
        <a:defRPr>
          <a:solidFill>
            <a:schemeClr val="tx1"/>
          </a:solidFill>
          <a:latin typeface="+mn-lt"/>
          <a:cs typeface="+mn-cs"/>
        </a:defRPr>
      </a:lvl6pPr>
      <a:lvl7pPr marL="2971800" indent="-228600" algn="r" rtl="1" fontAlgn="base">
        <a:spcBef>
          <a:spcPct val="20000"/>
        </a:spcBef>
        <a:spcAft>
          <a:spcPct val="0"/>
        </a:spcAft>
        <a:buClr>
          <a:schemeClr val="tx1"/>
        </a:buClr>
        <a:buSzPct val="65000"/>
        <a:buFont typeface="Wingdings" pitchFamily="2" charset="2"/>
        <a:buChar char="l"/>
        <a:defRPr>
          <a:solidFill>
            <a:schemeClr val="tx1"/>
          </a:solidFill>
          <a:latin typeface="+mn-lt"/>
          <a:cs typeface="+mn-cs"/>
        </a:defRPr>
      </a:lvl7pPr>
      <a:lvl8pPr marL="3429000" indent="-228600" algn="r" rtl="1" fontAlgn="base">
        <a:spcBef>
          <a:spcPct val="20000"/>
        </a:spcBef>
        <a:spcAft>
          <a:spcPct val="0"/>
        </a:spcAft>
        <a:buClr>
          <a:schemeClr val="tx1"/>
        </a:buClr>
        <a:buSzPct val="65000"/>
        <a:buFont typeface="Wingdings" pitchFamily="2" charset="2"/>
        <a:buChar char="l"/>
        <a:defRPr>
          <a:solidFill>
            <a:schemeClr val="tx1"/>
          </a:solidFill>
          <a:latin typeface="+mn-lt"/>
          <a:cs typeface="+mn-cs"/>
        </a:defRPr>
      </a:lvl8pPr>
      <a:lvl9pPr marL="3886200" indent="-228600" algn="r" rtl="1" fontAlgn="base">
        <a:spcBef>
          <a:spcPct val="20000"/>
        </a:spcBef>
        <a:spcAft>
          <a:spcPct val="0"/>
        </a:spcAft>
        <a:buClr>
          <a:schemeClr val="tx1"/>
        </a:buClr>
        <a:buSzPct val="65000"/>
        <a:buFont typeface="Wingdings" pitchFamily="2" charset="2"/>
        <a:buChar char="l"/>
        <a:defRPr>
          <a:solidFill>
            <a:schemeClr val="tx1"/>
          </a:solidFill>
          <a:latin typeface="+mn-lt"/>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0"/>
            <a:ext cx="7620000" cy="6858000"/>
            <a:chOff x="0" y="0"/>
            <a:chExt cx="4800" cy="4320"/>
          </a:xfrm>
        </p:grpSpPr>
        <p:grpSp>
          <p:nvGrpSpPr>
            <p:cNvPr id="1032" name="Group 3"/>
            <p:cNvGrpSpPr>
              <a:grpSpLocks/>
            </p:cNvGrpSpPr>
            <p:nvPr userDrawn="1"/>
          </p:nvGrpSpPr>
          <p:grpSpPr bwMode="auto">
            <a:xfrm>
              <a:off x="0" y="0"/>
              <a:ext cx="2016" cy="4320"/>
              <a:chOff x="0" y="0"/>
              <a:chExt cx="2016" cy="4320"/>
            </a:xfrm>
          </p:grpSpPr>
          <p:sp>
            <p:nvSpPr>
              <p:cNvPr id="1036" name="Rectangle 4"/>
              <p:cNvSpPr>
                <a:spLocks noChangeArrowheads="1"/>
              </p:cNvSpPr>
              <p:nvPr userDrawn="1"/>
            </p:nvSpPr>
            <p:spPr bwMode="auto">
              <a:xfrm>
                <a:off x="0" y="0"/>
                <a:ext cx="480" cy="432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rtl="1" fontAlgn="base">
                  <a:spcBef>
                    <a:spcPct val="0"/>
                  </a:spcBef>
                  <a:spcAft>
                    <a:spcPct val="0"/>
                  </a:spcAft>
                </a:pPr>
                <a:endParaRPr lang="ar-EG">
                  <a:solidFill>
                    <a:srgbClr val="003366"/>
                  </a:solidFill>
                </a:endParaRPr>
              </a:p>
            </p:txBody>
          </p:sp>
          <p:sp>
            <p:nvSpPr>
              <p:cNvPr id="1037" name="Freeform 5"/>
              <p:cNvSpPr>
                <a:spLocks/>
              </p:cNvSpPr>
              <p:nvPr userDrawn="1"/>
            </p:nvSpPr>
            <p:spPr bwMode="auto">
              <a:xfrm>
                <a:off x="288" y="0"/>
                <a:ext cx="1728" cy="735"/>
              </a:xfrm>
              <a:custGeom>
                <a:avLst/>
                <a:gdLst>
                  <a:gd name="T0" fmla="*/ 1728 w 1728"/>
                  <a:gd name="T1" fmla="*/ 0 h 735"/>
                  <a:gd name="T2" fmla="*/ 1728 w 1728"/>
                  <a:gd name="T3" fmla="*/ 480 h 735"/>
                  <a:gd name="T4" fmla="*/ 380 w 1728"/>
                  <a:gd name="T5" fmla="*/ 482 h 735"/>
                  <a:gd name="T6" fmla="*/ 354 w 1728"/>
                  <a:gd name="T7" fmla="*/ 480 h 735"/>
                  <a:gd name="T8" fmla="*/ 308 w 1728"/>
                  <a:gd name="T9" fmla="*/ 489 h 735"/>
                  <a:gd name="T10" fmla="*/ 246 w 1728"/>
                  <a:gd name="T11" fmla="*/ 531 h 735"/>
                  <a:gd name="T12" fmla="*/ 206 w 1728"/>
                  <a:gd name="T13" fmla="*/ 597 h 735"/>
                  <a:gd name="T14" fmla="*/ 192 w 1728"/>
                  <a:gd name="T15" fmla="*/ 666 h 735"/>
                  <a:gd name="T16" fmla="*/ 192 w 1728"/>
                  <a:gd name="T17" fmla="*/ 735 h 735"/>
                  <a:gd name="T18" fmla="*/ 0 w 1728"/>
                  <a:gd name="T19" fmla="*/ 735 h 735"/>
                  <a:gd name="T20" fmla="*/ 0 w 1728"/>
                  <a:gd name="T21" fmla="*/ 480 h 735"/>
                  <a:gd name="T22" fmla="*/ 0 w 1728"/>
                  <a:gd name="T23" fmla="*/ 0 h 735"/>
                  <a:gd name="T24" fmla="*/ 1728 w 1728"/>
                  <a:gd name="T25" fmla="*/ 0 h 73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728" h="735">
                    <a:moveTo>
                      <a:pt x="1728" y="0"/>
                    </a:moveTo>
                    <a:lnTo>
                      <a:pt x="1728" y="480"/>
                    </a:lnTo>
                    <a:lnTo>
                      <a:pt x="380" y="482"/>
                    </a:lnTo>
                    <a:lnTo>
                      <a:pt x="354" y="480"/>
                    </a:lnTo>
                    <a:lnTo>
                      <a:pt x="308" y="489"/>
                    </a:lnTo>
                    <a:cubicBezTo>
                      <a:pt x="290" y="498"/>
                      <a:pt x="263" y="513"/>
                      <a:pt x="246" y="531"/>
                    </a:cubicBezTo>
                    <a:cubicBezTo>
                      <a:pt x="229" y="549"/>
                      <a:pt x="215" y="574"/>
                      <a:pt x="206" y="597"/>
                    </a:cubicBezTo>
                    <a:cubicBezTo>
                      <a:pt x="197" y="620"/>
                      <a:pt x="194" y="643"/>
                      <a:pt x="192" y="666"/>
                    </a:cubicBezTo>
                    <a:lnTo>
                      <a:pt x="192" y="735"/>
                    </a:lnTo>
                    <a:lnTo>
                      <a:pt x="0" y="735"/>
                    </a:lnTo>
                    <a:lnTo>
                      <a:pt x="0" y="480"/>
                    </a:lnTo>
                    <a:lnTo>
                      <a:pt x="0" y="0"/>
                    </a:lnTo>
                    <a:lnTo>
                      <a:pt x="1728" y="0"/>
                    </a:lnTo>
                    <a:close/>
                  </a:path>
                </a:pathLst>
              </a:custGeom>
              <a:solidFill>
                <a:schemeClr val="accent2"/>
              </a:solidFill>
              <a:ln>
                <a:noFill/>
              </a:ln>
              <a:effectLst/>
              <a:extLst>
                <a:ext uri="{91240B29-F687-4F45-9708-019B960494DF}">
                  <a14:hiddenLine xmlns:a14="http://schemas.microsoft.com/office/drawing/2010/main" w="9525" cap="flat" cmpd="sng">
                    <a:solidFill>
                      <a:schemeClr val="tx1"/>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r" rtl="1" fontAlgn="base">
                  <a:spcBef>
                    <a:spcPct val="0"/>
                  </a:spcBef>
                  <a:spcAft>
                    <a:spcPct val="0"/>
                  </a:spcAft>
                </a:pPr>
                <a:endParaRPr lang="en-US">
                  <a:solidFill>
                    <a:srgbClr val="003366"/>
                  </a:solidFill>
                </a:endParaRPr>
              </a:p>
            </p:txBody>
          </p:sp>
        </p:grpSp>
        <p:grpSp>
          <p:nvGrpSpPr>
            <p:cNvPr id="1033" name="Group 6"/>
            <p:cNvGrpSpPr>
              <a:grpSpLocks/>
            </p:cNvGrpSpPr>
            <p:nvPr/>
          </p:nvGrpSpPr>
          <p:grpSpPr bwMode="auto">
            <a:xfrm>
              <a:off x="144" y="1248"/>
              <a:ext cx="4656" cy="201"/>
              <a:chOff x="144" y="1248"/>
              <a:chExt cx="4656" cy="201"/>
            </a:xfrm>
          </p:grpSpPr>
          <p:sp>
            <p:nvSpPr>
              <p:cNvPr id="1034" name="AutoShape 7"/>
              <p:cNvSpPr>
                <a:spLocks noChangeArrowheads="1"/>
              </p:cNvSpPr>
              <p:nvPr/>
            </p:nvSpPr>
            <p:spPr bwMode="auto">
              <a:xfrm>
                <a:off x="384" y="1248"/>
                <a:ext cx="4416" cy="200"/>
              </a:xfrm>
              <a:prstGeom prst="roundRect">
                <a:avLst>
                  <a:gd name="adj" fmla="val 0"/>
                </a:avLst>
              </a:prstGeom>
              <a:solidFill>
                <a:schemeClr va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rtl="1" fontAlgn="base">
                  <a:spcBef>
                    <a:spcPct val="0"/>
                  </a:spcBef>
                  <a:spcAft>
                    <a:spcPct val="0"/>
                  </a:spcAft>
                </a:pPr>
                <a:endParaRPr lang="ar-EG">
                  <a:solidFill>
                    <a:srgbClr val="003366"/>
                  </a:solidFill>
                </a:endParaRPr>
              </a:p>
            </p:txBody>
          </p:sp>
          <p:sp>
            <p:nvSpPr>
              <p:cNvPr id="1035" name="AutoShape 8"/>
              <p:cNvSpPr>
                <a:spLocks noChangeArrowheads="1"/>
              </p:cNvSpPr>
              <p:nvPr/>
            </p:nvSpPr>
            <p:spPr bwMode="auto">
              <a:xfrm flipH="1">
                <a:off x="144" y="1248"/>
                <a:ext cx="248" cy="201"/>
              </a:xfrm>
              <a:prstGeom prst="flowChartDelay">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rtl="1" fontAlgn="base">
                  <a:spcBef>
                    <a:spcPct val="0"/>
                  </a:spcBef>
                  <a:spcAft>
                    <a:spcPct val="0"/>
                  </a:spcAft>
                </a:pPr>
                <a:endParaRPr lang="ar-EG">
                  <a:solidFill>
                    <a:srgbClr val="003366"/>
                  </a:solidFill>
                </a:endParaRPr>
              </a:p>
            </p:txBody>
          </p:sp>
        </p:grpSp>
      </p:grpSp>
      <p:sp>
        <p:nvSpPr>
          <p:cNvPr id="1027" name="AutoShape 9"/>
          <p:cNvSpPr>
            <a:spLocks noGrp="1" noChangeArrowheads="1"/>
          </p:cNvSpPr>
          <p:nvPr>
            <p:ph type="title"/>
          </p:nvPr>
        </p:nvSpPr>
        <p:spPr bwMode="auto">
          <a:xfrm>
            <a:off x="762000" y="762000"/>
            <a:ext cx="7924800" cy="1143000"/>
          </a:xfrm>
          <a:prstGeom prst="roundRect">
            <a:avLst>
              <a:gd name="adj" fmla="val 21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ar-SA" smtClean="0"/>
              <a:t>انقر لتحرير نمط العنوان الرئيسي</a:t>
            </a:r>
          </a:p>
        </p:txBody>
      </p:sp>
      <p:sp>
        <p:nvSpPr>
          <p:cNvPr id="1028" name="Rectangle 10"/>
          <p:cNvSpPr>
            <a:spLocks noGrp="1" noChangeArrowheads="1"/>
          </p:cNvSpPr>
          <p:nvPr>
            <p:ph type="body" idx="1"/>
          </p:nvPr>
        </p:nvSpPr>
        <p:spPr bwMode="auto">
          <a:xfrm>
            <a:off x="838200" y="2362200"/>
            <a:ext cx="7693025" cy="3724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p>
        </p:txBody>
      </p:sp>
      <p:sp>
        <p:nvSpPr>
          <p:cNvPr id="339979" name="Rectangle 11"/>
          <p:cNvSpPr>
            <a:spLocks noGrp="1" noChangeArrowheads="1"/>
          </p:cNvSpPr>
          <p:nvPr>
            <p:ph type="dt" sz="half" idx="2"/>
          </p:nvPr>
        </p:nvSpPr>
        <p:spPr bwMode="auto">
          <a:xfrm>
            <a:off x="2438400" y="6248400"/>
            <a:ext cx="2130425" cy="474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rtl="0">
              <a:defRPr sz="1400">
                <a:latin typeface="Arial" pitchFamily="34" charset="0"/>
                <a:cs typeface="Arial" pitchFamily="34" charset="0"/>
              </a:defRPr>
            </a:lvl1pPr>
          </a:lstStyle>
          <a:p>
            <a:pPr algn="r" fontAlgn="base">
              <a:spcBef>
                <a:spcPct val="0"/>
              </a:spcBef>
              <a:spcAft>
                <a:spcPct val="0"/>
              </a:spcAft>
              <a:defRPr/>
            </a:pPr>
            <a:endParaRPr lang="en-US">
              <a:solidFill>
                <a:srgbClr val="003366"/>
              </a:solidFill>
            </a:endParaRPr>
          </a:p>
        </p:txBody>
      </p:sp>
      <p:sp>
        <p:nvSpPr>
          <p:cNvPr id="339980" name="Rectangle 12"/>
          <p:cNvSpPr>
            <a:spLocks noGrp="1" noChangeArrowheads="1"/>
          </p:cNvSpPr>
          <p:nvPr>
            <p:ph type="ftr" sz="quarter" idx="3"/>
          </p:nvPr>
        </p:nvSpPr>
        <p:spPr bwMode="auto">
          <a:xfrm>
            <a:off x="5791200" y="6248400"/>
            <a:ext cx="2897188" cy="474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rtl="0">
              <a:defRPr sz="1400">
                <a:latin typeface="Arial" pitchFamily="34" charset="0"/>
                <a:cs typeface="Arial" pitchFamily="34" charset="0"/>
              </a:defRPr>
            </a:lvl1pPr>
          </a:lstStyle>
          <a:p>
            <a:pPr fontAlgn="base">
              <a:spcBef>
                <a:spcPct val="0"/>
              </a:spcBef>
              <a:spcAft>
                <a:spcPct val="0"/>
              </a:spcAft>
              <a:defRPr/>
            </a:pPr>
            <a:endParaRPr lang="en-US">
              <a:solidFill>
                <a:srgbClr val="003366"/>
              </a:solidFill>
            </a:endParaRPr>
          </a:p>
        </p:txBody>
      </p:sp>
      <p:sp>
        <p:nvSpPr>
          <p:cNvPr id="339981" name="Rectangle 13"/>
          <p:cNvSpPr>
            <a:spLocks noGrp="1" noChangeArrowheads="1"/>
          </p:cNvSpPr>
          <p:nvPr>
            <p:ph type="sldNum" sz="quarter" idx="4"/>
          </p:nvPr>
        </p:nvSpPr>
        <p:spPr bwMode="auto">
          <a:xfrm>
            <a:off x="84138" y="6242050"/>
            <a:ext cx="587375"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1" compatLnSpc="1">
            <a:prstTxWarp prst="textNoShape">
              <a:avLst/>
            </a:prstTxWarp>
          </a:bodyPr>
          <a:lstStyle>
            <a:lvl1pPr algn="l" rtl="0">
              <a:defRPr sz="2600" b="1">
                <a:solidFill>
                  <a:schemeClr val="bg1"/>
                </a:solidFill>
                <a:latin typeface="Arial" pitchFamily="34" charset="0"/>
                <a:cs typeface="Arial" pitchFamily="34" charset="0"/>
              </a:defRPr>
            </a:lvl1pPr>
          </a:lstStyle>
          <a:p>
            <a:pPr fontAlgn="base">
              <a:spcBef>
                <a:spcPct val="0"/>
              </a:spcBef>
              <a:spcAft>
                <a:spcPct val="0"/>
              </a:spcAft>
              <a:defRPr/>
            </a:pPr>
            <a:fld id="{59576615-BF5F-484A-9478-1B2F2CBC96FB}" type="slidenum">
              <a:rPr lang="ar-SA">
                <a:solidFill>
                  <a:srgbClr val="FFFFFF"/>
                </a:solidFill>
              </a:rPr>
              <a:pPr fontAlgn="base">
                <a:spcBef>
                  <a:spcPct val="0"/>
                </a:spcBef>
                <a:spcAft>
                  <a:spcPct val="0"/>
                </a:spcAft>
                <a:defRPr/>
              </a:pPr>
              <a:t>‹#›</a:t>
            </a:fld>
            <a:endParaRPr lang="en-US">
              <a:solidFill>
                <a:srgbClr val="FFFFFF"/>
              </a:solidFill>
            </a:endParaRPr>
          </a:p>
        </p:txBody>
      </p:sp>
    </p:spTree>
    <p:extLst>
      <p:ext uri="{BB962C8B-B14F-4D97-AF65-F5344CB8AC3E}">
        <p14:creationId xmlns:p14="http://schemas.microsoft.com/office/powerpoint/2010/main" val="3141645291"/>
      </p:ext>
    </p:extLst>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 id="2147483781" r:id="rId12"/>
    <p:sldLayoutId id="2147483782" r:id="rId13"/>
  </p:sldLayoutIdLst>
  <p:txStyles>
    <p:titleStyle>
      <a:lvl1pPr algn="l" rtl="1" eaLnBrk="0" fontAlgn="base" hangingPunct="0">
        <a:lnSpc>
          <a:spcPct val="90000"/>
        </a:lnSpc>
        <a:spcBef>
          <a:spcPct val="0"/>
        </a:spcBef>
        <a:spcAft>
          <a:spcPct val="0"/>
        </a:spcAft>
        <a:defRPr sz="3600" b="1">
          <a:solidFill>
            <a:schemeClr val="tx2"/>
          </a:solidFill>
          <a:latin typeface="+mj-lt"/>
          <a:ea typeface="+mj-ea"/>
          <a:cs typeface="+mj-cs"/>
        </a:defRPr>
      </a:lvl1pPr>
      <a:lvl2pPr algn="l" rtl="1" eaLnBrk="0" fontAlgn="base" hangingPunct="0">
        <a:lnSpc>
          <a:spcPct val="90000"/>
        </a:lnSpc>
        <a:spcBef>
          <a:spcPct val="0"/>
        </a:spcBef>
        <a:spcAft>
          <a:spcPct val="0"/>
        </a:spcAft>
        <a:defRPr sz="3600" b="1">
          <a:solidFill>
            <a:schemeClr val="tx2"/>
          </a:solidFill>
          <a:latin typeface="Arial" pitchFamily="34" charset="0"/>
          <a:cs typeface="Arial" pitchFamily="34" charset="0"/>
        </a:defRPr>
      </a:lvl2pPr>
      <a:lvl3pPr algn="l" rtl="1" eaLnBrk="0" fontAlgn="base" hangingPunct="0">
        <a:lnSpc>
          <a:spcPct val="90000"/>
        </a:lnSpc>
        <a:spcBef>
          <a:spcPct val="0"/>
        </a:spcBef>
        <a:spcAft>
          <a:spcPct val="0"/>
        </a:spcAft>
        <a:defRPr sz="3600" b="1">
          <a:solidFill>
            <a:schemeClr val="tx2"/>
          </a:solidFill>
          <a:latin typeface="Arial" pitchFamily="34" charset="0"/>
          <a:cs typeface="Arial" pitchFamily="34" charset="0"/>
        </a:defRPr>
      </a:lvl3pPr>
      <a:lvl4pPr algn="l" rtl="1" eaLnBrk="0" fontAlgn="base" hangingPunct="0">
        <a:lnSpc>
          <a:spcPct val="90000"/>
        </a:lnSpc>
        <a:spcBef>
          <a:spcPct val="0"/>
        </a:spcBef>
        <a:spcAft>
          <a:spcPct val="0"/>
        </a:spcAft>
        <a:defRPr sz="3600" b="1">
          <a:solidFill>
            <a:schemeClr val="tx2"/>
          </a:solidFill>
          <a:latin typeface="Arial" pitchFamily="34" charset="0"/>
          <a:cs typeface="Arial" pitchFamily="34" charset="0"/>
        </a:defRPr>
      </a:lvl4pPr>
      <a:lvl5pPr algn="l" rtl="1" eaLnBrk="0" fontAlgn="base" hangingPunct="0">
        <a:lnSpc>
          <a:spcPct val="90000"/>
        </a:lnSpc>
        <a:spcBef>
          <a:spcPct val="0"/>
        </a:spcBef>
        <a:spcAft>
          <a:spcPct val="0"/>
        </a:spcAft>
        <a:defRPr sz="3600" b="1">
          <a:solidFill>
            <a:schemeClr val="tx2"/>
          </a:solidFill>
          <a:latin typeface="Arial" pitchFamily="34" charset="0"/>
          <a:cs typeface="Arial" pitchFamily="34" charset="0"/>
        </a:defRPr>
      </a:lvl5pPr>
      <a:lvl6pPr marL="457200" algn="l" rtl="1" fontAlgn="base">
        <a:lnSpc>
          <a:spcPct val="90000"/>
        </a:lnSpc>
        <a:spcBef>
          <a:spcPct val="0"/>
        </a:spcBef>
        <a:spcAft>
          <a:spcPct val="0"/>
        </a:spcAft>
        <a:defRPr sz="3600" b="1">
          <a:solidFill>
            <a:schemeClr val="tx2"/>
          </a:solidFill>
          <a:latin typeface="Arial" pitchFamily="34" charset="0"/>
          <a:cs typeface="Arial" pitchFamily="34" charset="0"/>
        </a:defRPr>
      </a:lvl6pPr>
      <a:lvl7pPr marL="914400" algn="l" rtl="1" fontAlgn="base">
        <a:lnSpc>
          <a:spcPct val="90000"/>
        </a:lnSpc>
        <a:spcBef>
          <a:spcPct val="0"/>
        </a:spcBef>
        <a:spcAft>
          <a:spcPct val="0"/>
        </a:spcAft>
        <a:defRPr sz="3600" b="1">
          <a:solidFill>
            <a:schemeClr val="tx2"/>
          </a:solidFill>
          <a:latin typeface="Arial" pitchFamily="34" charset="0"/>
          <a:cs typeface="Arial" pitchFamily="34" charset="0"/>
        </a:defRPr>
      </a:lvl7pPr>
      <a:lvl8pPr marL="1371600" algn="l" rtl="1" fontAlgn="base">
        <a:lnSpc>
          <a:spcPct val="90000"/>
        </a:lnSpc>
        <a:spcBef>
          <a:spcPct val="0"/>
        </a:spcBef>
        <a:spcAft>
          <a:spcPct val="0"/>
        </a:spcAft>
        <a:defRPr sz="3600" b="1">
          <a:solidFill>
            <a:schemeClr val="tx2"/>
          </a:solidFill>
          <a:latin typeface="Arial" pitchFamily="34" charset="0"/>
          <a:cs typeface="Arial" pitchFamily="34" charset="0"/>
        </a:defRPr>
      </a:lvl8pPr>
      <a:lvl9pPr marL="1828800" algn="l" rtl="1" fontAlgn="base">
        <a:lnSpc>
          <a:spcPct val="90000"/>
        </a:lnSpc>
        <a:spcBef>
          <a:spcPct val="0"/>
        </a:spcBef>
        <a:spcAft>
          <a:spcPct val="0"/>
        </a:spcAft>
        <a:defRPr sz="3600" b="1">
          <a:solidFill>
            <a:schemeClr val="tx2"/>
          </a:solidFill>
          <a:latin typeface="Arial" pitchFamily="34" charset="0"/>
          <a:cs typeface="Arial" pitchFamily="34" charset="0"/>
        </a:defRPr>
      </a:lvl9pPr>
    </p:titleStyle>
    <p:bodyStyle>
      <a:lvl1pPr marL="342900" indent="-342900" algn="r" rtl="1" eaLnBrk="0" fontAlgn="base" hangingPunct="0">
        <a:spcBef>
          <a:spcPct val="20000"/>
        </a:spcBef>
        <a:spcAft>
          <a:spcPct val="0"/>
        </a:spcAft>
        <a:buClr>
          <a:schemeClr val="tx1"/>
        </a:buClr>
        <a:buSzPct val="75000"/>
        <a:buFont typeface="Wingdings" pitchFamily="2" charset="2"/>
        <a:buChar char="l"/>
        <a:defRPr sz="2800">
          <a:solidFill>
            <a:schemeClr val="tx1"/>
          </a:solidFill>
          <a:latin typeface="+mn-lt"/>
          <a:ea typeface="+mn-ea"/>
          <a:cs typeface="+mn-cs"/>
        </a:defRPr>
      </a:lvl1pPr>
      <a:lvl2pPr marL="742950" indent="-285750" algn="r" rtl="1" eaLnBrk="0" fontAlgn="base" hangingPunct="0">
        <a:spcBef>
          <a:spcPct val="20000"/>
        </a:spcBef>
        <a:spcAft>
          <a:spcPct val="0"/>
        </a:spcAft>
        <a:buClr>
          <a:schemeClr val="tx1"/>
        </a:buClr>
        <a:buSzPct val="75000"/>
        <a:buChar char="–"/>
        <a:defRPr sz="2400">
          <a:solidFill>
            <a:schemeClr val="tx1"/>
          </a:solidFill>
          <a:latin typeface="+mn-lt"/>
          <a:cs typeface="+mn-cs"/>
        </a:defRPr>
      </a:lvl2pPr>
      <a:lvl3pPr marL="1143000" indent="-228600" algn="r" rtl="1" eaLnBrk="0" fontAlgn="base" hangingPunct="0">
        <a:spcBef>
          <a:spcPct val="20000"/>
        </a:spcBef>
        <a:spcAft>
          <a:spcPct val="0"/>
        </a:spcAft>
        <a:buClr>
          <a:schemeClr val="tx1"/>
        </a:buClr>
        <a:buSzPct val="75000"/>
        <a:buFont typeface="Wingdings" pitchFamily="2" charset="2"/>
        <a:buChar char="l"/>
        <a:defRPr sz="2000">
          <a:solidFill>
            <a:schemeClr val="tx1"/>
          </a:solidFill>
          <a:latin typeface="+mn-lt"/>
          <a:cs typeface="+mn-cs"/>
        </a:defRPr>
      </a:lvl3pPr>
      <a:lvl4pPr marL="1600200" indent="-228600" algn="r" rtl="1" eaLnBrk="0" fontAlgn="base" hangingPunct="0">
        <a:spcBef>
          <a:spcPct val="20000"/>
        </a:spcBef>
        <a:spcAft>
          <a:spcPct val="0"/>
        </a:spcAft>
        <a:buClr>
          <a:schemeClr val="tx1"/>
        </a:buClr>
        <a:buSzPct val="80000"/>
        <a:buChar char="–"/>
        <a:defRPr>
          <a:solidFill>
            <a:schemeClr val="tx1"/>
          </a:solidFill>
          <a:latin typeface="+mn-lt"/>
          <a:cs typeface="+mn-cs"/>
        </a:defRPr>
      </a:lvl4pPr>
      <a:lvl5pPr marL="2057400" indent="-228600" algn="r" rtl="1" eaLnBrk="0" fontAlgn="base" hangingPunct="0">
        <a:spcBef>
          <a:spcPct val="20000"/>
        </a:spcBef>
        <a:spcAft>
          <a:spcPct val="0"/>
        </a:spcAft>
        <a:buClr>
          <a:schemeClr val="tx1"/>
        </a:buClr>
        <a:buSzPct val="65000"/>
        <a:buFont typeface="Wingdings" pitchFamily="2" charset="2"/>
        <a:buChar char="l"/>
        <a:defRPr>
          <a:solidFill>
            <a:schemeClr val="tx1"/>
          </a:solidFill>
          <a:latin typeface="+mn-lt"/>
          <a:cs typeface="+mn-cs"/>
        </a:defRPr>
      </a:lvl5pPr>
      <a:lvl6pPr marL="2514600" indent="-228600" algn="r" rtl="1" fontAlgn="base">
        <a:spcBef>
          <a:spcPct val="20000"/>
        </a:spcBef>
        <a:spcAft>
          <a:spcPct val="0"/>
        </a:spcAft>
        <a:buClr>
          <a:schemeClr val="tx1"/>
        </a:buClr>
        <a:buSzPct val="65000"/>
        <a:buFont typeface="Wingdings" pitchFamily="2" charset="2"/>
        <a:buChar char="l"/>
        <a:defRPr>
          <a:solidFill>
            <a:schemeClr val="tx1"/>
          </a:solidFill>
          <a:latin typeface="+mn-lt"/>
          <a:cs typeface="+mn-cs"/>
        </a:defRPr>
      </a:lvl6pPr>
      <a:lvl7pPr marL="2971800" indent="-228600" algn="r" rtl="1" fontAlgn="base">
        <a:spcBef>
          <a:spcPct val="20000"/>
        </a:spcBef>
        <a:spcAft>
          <a:spcPct val="0"/>
        </a:spcAft>
        <a:buClr>
          <a:schemeClr val="tx1"/>
        </a:buClr>
        <a:buSzPct val="65000"/>
        <a:buFont typeface="Wingdings" pitchFamily="2" charset="2"/>
        <a:buChar char="l"/>
        <a:defRPr>
          <a:solidFill>
            <a:schemeClr val="tx1"/>
          </a:solidFill>
          <a:latin typeface="+mn-lt"/>
          <a:cs typeface="+mn-cs"/>
        </a:defRPr>
      </a:lvl7pPr>
      <a:lvl8pPr marL="3429000" indent="-228600" algn="r" rtl="1" fontAlgn="base">
        <a:spcBef>
          <a:spcPct val="20000"/>
        </a:spcBef>
        <a:spcAft>
          <a:spcPct val="0"/>
        </a:spcAft>
        <a:buClr>
          <a:schemeClr val="tx1"/>
        </a:buClr>
        <a:buSzPct val="65000"/>
        <a:buFont typeface="Wingdings" pitchFamily="2" charset="2"/>
        <a:buChar char="l"/>
        <a:defRPr>
          <a:solidFill>
            <a:schemeClr val="tx1"/>
          </a:solidFill>
          <a:latin typeface="+mn-lt"/>
          <a:cs typeface="+mn-cs"/>
        </a:defRPr>
      </a:lvl8pPr>
      <a:lvl9pPr marL="3886200" indent="-228600" algn="r" rtl="1" fontAlgn="base">
        <a:spcBef>
          <a:spcPct val="20000"/>
        </a:spcBef>
        <a:spcAft>
          <a:spcPct val="0"/>
        </a:spcAft>
        <a:buClr>
          <a:schemeClr val="tx1"/>
        </a:buClr>
        <a:buSzPct val="65000"/>
        <a:buFont typeface="Wingdings" pitchFamily="2" charset="2"/>
        <a:buChar char="l"/>
        <a:defRPr>
          <a:solidFill>
            <a:schemeClr val="tx1"/>
          </a:solidFill>
          <a:latin typeface="+mn-lt"/>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7.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3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53.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3.xml"/><Relationship Id="rId1" Type="http://schemas.openxmlformats.org/officeDocument/2006/relationships/vmlDrawing" Target="../drawings/vmlDrawing1.vml"/><Relationship Id="rId5" Type="http://schemas.openxmlformats.org/officeDocument/2006/relationships/image" Target="../media/image14.png"/><Relationship Id="rId4" Type="http://schemas.openxmlformats.org/officeDocument/2006/relationships/oleObject" Target="../embeddings/oleObject1.bin"/></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87.xml"/><Relationship Id="rId1" Type="http://schemas.openxmlformats.org/officeDocument/2006/relationships/vmlDrawing" Target="../drawings/vmlDrawing2.vml"/><Relationship Id="rId6" Type="http://schemas.openxmlformats.org/officeDocument/2006/relationships/image" Target="../media/image15.png"/><Relationship Id="rId5" Type="http://schemas.openxmlformats.org/officeDocument/2006/relationships/oleObject" Target="../embeddings/oleObject2.bin"/><Relationship Id="rId4" Type="http://schemas.openxmlformats.org/officeDocument/2006/relationships/image" Target="../media/image16.jpeg"/></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77.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87.xml"/><Relationship Id="rId1" Type="http://schemas.openxmlformats.org/officeDocument/2006/relationships/vmlDrawing" Target="../drawings/vmlDrawing3.vml"/><Relationship Id="rId5" Type="http://schemas.openxmlformats.org/officeDocument/2006/relationships/image" Target="../media/image18.png"/><Relationship Id="rId4" Type="http://schemas.openxmlformats.org/officeDocument/2006/relationships/oleObject" Target="../embeddings/oleObject3.bin"/></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87.xml"/><Relationship Id="rId1" Type="http://schemas.openxmlformats.org/officeDocument/2006/relationships/vmlDrawing" Target="../drawings/vmlDrawing4.vml"/><Relationship Id="rId5" Type="http://schemas.openxmlformats.org/officeDocument/2006/relationships/image" Target="../media/image19.png"/><Relationship Id="rId4" Type="http://schemas.openxmlformats.org/officeDocument/2006/relationships/oleObject" Target="../embeddings/oleObject4.bin"/></Relationships>
</file>

<file path=ppt/slides/_rels/slide2.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87.xml"/><Relationship Id="rId1" Type="http://schemas.openxmlformats.org/officeDocument/2006/relationships/vmlDrawing" Target="../drawings/vmlDrawing5.vml"/><Relationship Id="rId5" Type="http://schemas.openxmlformats.org/officeDocument/2006/relationships/image" Target="../media/image20.png"/><Relationship Id="rId4" Type="http://schemas.openxmlformats.org/officeDocument/2006/relationships/oleObject" Target="../embeddings/oleObject5.bin"/></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00.xml"/><Relationship Id="rId1" Type="http://schemas.openxmlformats.org/officeDocument/2006/relationships/vmlDrawing" Target="../drawings/vmlDrawing6.vml"/><Relationship Id="rId5" Type="http://schemas.openxmlformats.org/officeDocument/2006/relationships/image" Target="../media/image21.png"/><Relationship Id="rId4" Type="http://schemas.openxmlformats.org/officeDocument/2006/relationships/oleObject" Target="../embeddings/oleObject6.bin"/></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00.xml"/><Relationship Id="rId1" Type="http://schemas.openxmlformats.org/officeDocument/2006/relationships/vmlDrawing" Target="../drawings/vmlDrawing7.vml"/><Relationship Id="rId5" Type="http://schemas.openxmlformats.org/officeDocument/2006/relationships/image" Target="../media/image22.png"/><Relationship Id="rId4" Type="http://schemas.openxmlformats.org/officeDocument/2006/relationships/oleObject" Target="../embeddings/oleObject7.bin"/></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00.xml"/><Relationship Id="rId1" Type="http://schemas.openxmlformats.org/officeDocument/2006/relationships/vmlDrawing" Target="../drawings/vmlDrawing8.vml"/><Relationship Id="rId5" Type="http://schemas.openxmlformats.org/officeDocument/2006/relationships/image" Target="../media/image23.png"/><Relationship Id="rId4" Type="http://schemas.openxmlformats.org/officeDocument/2006/relationships/oleObject" Target="../embeddings/oleObject8.bin"/></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00.xml"/><Relationship Id="rId1" Type="http://schemas.openxmlformats.org/officeDocument/2006/relationships/vmlDrawing" Target="../drawings/vmlDrawing9.vml"/><Relationship Id="rId5" Type="http://schemas.openxmlformats.org/officeDocument/2006/relationships/image" Target="../media/image24.png"/><Relationship Id="rId4" Type="http://schemas.openxmlformats.org/officeDocument/2006/relationships/oleObject" Target="../embeddings/oleObject9.bin"/></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00.xml"/><Relationship Id="rId1" Type="http://schemas.openxmlformats.org/officeDocument/2006/relationships/vmlDrawing" Target="../drawings/vmlDrawing10.vml"/><Relationship Id="rId6" Type="http://schemas.openxmlformats.org/officeDocument/2006/relationships/image" Target="../media/image25.png"/><Relationship Id="rId5" Type="http://schemas.openxmlformats.org/officeDocument/2006/relationships/oleObject" Target="../embeddings/oleObject10.bin"/><Relationship Id="rId4" Type="http://schemas.openxmlformats.org/officeDocument/2006/relationships/image" Target="../media/image26.jpeg"/></Relationships>
</file>

<file path=ppt/slides/_rels/slide2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5.xml"/><Relationship Id="rId1" Type="http://schemas.openxmlformats.org/officeDocument/2006/relationships/slideLayout" Target="../slideLayouts/slideLayout90.xml"/><Relationship Id="rId4" Type="http://schemas.openxmlformats.org/officeDocument/2006/relationships/image" Target="../media/image27.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13.xml"/><Relationship Id="rId1" Type="http://schemas.openxmlformats.org/officeDocument/2006/relationships/vmlDrawing" Target="../drawings/vmlDrawing11.vml"/><Relationship Id="rId5" Type="http://schemas.openxmlformats.org/officeDocument/2006/relationships/image" Target="../media/image28.png"/><Relationship Id="rId4" Type="http://schemas.openxmlformats.org/officeDocument/2006/relationships/oleObject" Target="../embeddings/oleObject11.bin"/></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103.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13.xml"/><Relationship Id="rId1" Type="http://schemas.openxmlformats.org/officeDocument/2006/relationships/vmlDrawing" Target="../drawings/vmlDrawing12.vml"/><Relationship Id="rId6" Type="http://schemas.openxmlformats.org/officeDocument/2006/relationships/image" Target="../media/image30.png"/><Relationship Id="rId5" Type="http://schemas.openxmlformats.org/officeDocument/2006/relationships/oleObject" Target="../embeddings/oleObject12.bin"/><Relationship Id="rId4" Type="http://schemas.openxmlformats.org/officeDocument/2006/relationships/image" Target="../media/image26.jpeg"/></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9.xml"/><Relationship Id="rId1" Type="http://schemas.openxmlformats.org/officeDocument/2006/relationships/slideLayout" Target="../slideLayouts/slideLayout103.xml"/><Relationship Id="rId4" Type="http://schemas.openxmlformats.org/officeDocument/2006/relationships/image" Target="../media/image31.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13.xml"/><Relationship Id="rId1" Type="http://schemas.openxmlformats.org/officeDocument/2006/relationships/vmlDrawing" Target="../drawings/vmlDrawing13.vml"/><Relationship Id="rId6" Type="http://schemas.openxmlformats.org/officeDocument/2006/relationships/image" Target="../media/image32.png"/><Relationship Id="rId5" Type="http://schemas.openxmlformats.org/officeDocument/2006/relationships/oleObject" Target="../embeddings/oleObject13.bin"/><Relationship Id="rId4" Type="http://schemas.openxmlformats.org/officeDocument/2006/relationships/image" Target="../media/image16.jpeg"/></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116.xml"/></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116.xml"/></Relationships>
</file>

<file path=ppt/slides/_rels/slide3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3.xml"/><Relationship Id="rId1" Type="http://schemas.openxmlformats.org/officeDocument/2006/relationships/slideLayout" Target="../slideLayouts/slideLayout116.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4.xml"/><Relationship Id="rId1" Type="http://schemas.openxmlformats.org/officeDocument/2006/relationships/slideLayout" Target="../slideLayouts/slideLayout116.xml"/></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5.xml"/><Relationship Id="rId1" Type="http://schemas.openxmlformats.org/officeDocument/2006/relationships/slideLayout" Target="../slideLayouts/slideLayout12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47.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3" Type="http://schemas.openxmlformats.org/officeDocument/2006/relationships/hyperlink" Target="mailto:dr_m_hafez@hotmail.com" TargetMode="External"/><Relationship Id="rId2" Type="http://schemas.openxmlformats.org/officeDocument/2006/relationships/hyperlink" Target="mailto:mohhafez@ksu.edu.sa" TargetMode="External"/><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hyperlink" Target="mailto:dr_h_mohamed@yahoo.com"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9" descr="full-20earth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400" y="381000"/>
            <a:ext cx="57150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WordArt 6"/>
          <p:cNvSpPr>
            <a:spLocks noChangeArrowheads="1" noChangeShapeType="1" noTextEdit="1"/>
          </p:cNvSpPr>
          <p:nvPr/>
        </p:nvSpPr>
        <p:spPr bwMode="auto">
          <a:xfrm>
            <a:off x="2267744" y="1052736"/>
            <a:ext cx="4818856" cy="3510880"/>
          </a:xfrm>
          <a:prstGeom prst="rect">
            <a:avLst/>
          </a:prstGeom>
        </p:spPr>
        <p:txBody>
          <a:bodyPr wrap="none" fromWordArt="1">
            <a:prstTxWarp prst="textPlain">
              <a:avLst>
                <a:gd name="adj" fmla="val 50000"/>
              </a:avLst>
            </a:prstTxWarp>
          </a:bodyPr>
          <a:lstStyle/>
          <a:p>
            <a:pPr algn="ctr" rtl="1" fontAlgn="base">
              <a:spcBef>
                <a:spcPct val="0"/>
              </a:spcBef>
              <a:spcAft>
                <a:spcPct val="0"/>
              </a:spcAft>
              <a:defRPr/>
            </a:pPr>
            <a:r>
              <a:rPr lang="ar-EG" sz="3600" kern="10" dirty="0">
                <a:ln w="15875">
                  <a:solidFill>
                    <a:srgbClr val="000000"/>
                  </a:solid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Times New Roman"/>
                <a:ea typeface="ＭＳ Ｐゴシック" pitchFamily="-111" charset="-128"/>
                <a:cs typeface="Simplified Arabic" pitchFamily="18" charset="-78"/>
              </a:rPr>
              <a:t> علم الجغرافيا</a:t>
            </a:r>
            <a:endParaRPr lang="en-US" sz="3600" kern="10" dirty="0">
              <a:ln w="15875">
                <a:solidFill>
                  <a:srgbClr val="000000"/>
                </a:solid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Times New Roman"/>
              <a:ea typeface="ＭＳ Ｐゴシック" pitchFamily="-111" charset="-128"/>
              <a:cs typeface="Simplified Arabic" pitchFamily="18" charset="-78"/>
            </a:endParaRPr>
          </a:p>
          <a:p>
            <a:pPr algn="ctr" fontAlgn="base">
              <a:spcBef>
                <a:spcPct val="0"/>
              </a:spcBef>
              <a:spcAft>
                <a:spcPct val="0"/>
              </a:spcAft>
              <a:defRPr/>
            </a:pPr>
            <a:r>
              <a:rPr lang="en-US" sz="3600" kern="10" dirty="0">
                <a:ln w="15875">
                  <a:solidFill>
                    <a:srgbClr val="000000"/>
                  </a:solid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Times New Roman"/>
                <a:ea typeface="ＭＳ Ｐゴシック" pitchFamily="-111" charset="-128"/>
                <a:cs typeface="Arial" pitchFamily="34" charset="0"/>
              </a:rPr>
              <a:t>Geography</a:t>
            </a:r>
          </a:p>
        </p:txBody>
      </p:sp>
      <p:sp>
        <p:nvSpPr>
          <p:cNvPr id="68612" name="WordArt 7"/>
          <p:cNvSpPr>
            <a:spLocks noChangeArrowheads="1" noChangeShapeType="1" noTextEdit="1"/>
          </p:cNvSpPr>
          <p:nvPr/>
        </p:nvSpPr>
        <p:spPr bwMode="auto">
          <a:xfrm>
            <a:off x="3276600" y="5715000"/>
            <a:ext cx="2628900" cy="7239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fontAlgn="base">
              <a:spcBef>
                <a:spcPct val="0"/>
              </a:spcBef>
              <a:spcAft>
                <a:spcPct val="0"/>
              </a:spcAft>
            </a:pPr>
            <a:r>
              <a:rPr lang="en-US" sz="3600" kern="10">
                <a:gradFill rotWithShape="1">
                  <a:gsLst>
                    <a:gs pos="0">
                      <a:srgbClr val="AAAAAA"/>
                    </a:gs>
                    <a:gs pos="100000">
                      <a:srgbClr val="FFFFFF"/>
                    </a:gs>
                  </a:gsLst>
                  <a:lin ang="5400000" scaled="1"/>
                </a:gradFill>
                <a:effectLst>
                  <a:outerShdw dist="45791" dir="3378596" algn="ctr" rotWithShape="0">
                    <a:srgbClr val="4D4D4D">
                      <a:alpha val="79999"/>
                    </a:srgbClr>
                  </a:outerShdw>
                </a:effectLst>
                <a:latin typeface="Arial Black"/>
                <a:cs typeface="Arial" pitchFamily="34" charset="0"/>
              </a:rPr>
              <a:t>D. Mohamed Hafez</a:t>
            </a:r>
          </a:p>
        </p:txBody>
      </p:sp>
    </p:spTree>
    <p:extLst>
      <p:ext uri="{BB962C8B-B14F-4D97-AF65-F5344CB8AC3E}">
        <p14:creationId xmlns:p14="http://schemas.microsoft.com/office/powerpoint/2010/main" val="3636401716"/>
      </p:ext>
    </p:extLst>
  </p:cSld>
  <p:clrMapOvr>
    <a:masterClrMapping/>
  </p:clrMapOvr>
  <p:transition>
    <p:wedg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Content Placeholder 2"/>
          <p:cNvPicPr>
            <a:picLocks noGrp="1" noChangeAspect="1"/>
          </p:cNvPicPr>
          <p:nvPr>
            <p:ph/>
          </p:nvPr>
        </p:nvPicPr>
        <p:blipFill>
          <a:blip r:embed="rId2">
            <a:extLst>
              <a:ext uri="{28A0092B-C50C-407E-A947-70E740481C1C}">
                <a14:useLocalDpi xmlns:a14="http://schemas.microsoft.com/office/drawing/2010/main" val="0"/>
              </a:ext>
            </a:extLst>
          </a:blip>
          <a:srcRect/>
          <a:stretch>
            <a:fillRect/>
          </a:stretch>
        </p:blipFill>
        <p:spPr>
          <a:xfrm>
            <a:off x="1692275" y="2276475"/>
            <a:ext cx="5472113" cy="4248150"/>
          </a:xfrm>
        </p:spPr>
      </p:pic>
    </p:spTree>
    <p:extLst>
      <p:ext uri="{BB962C8B-B14F-4D97-AF65-F5344CB8AC3E}">
        <p14:creationId xmlns:p14="http://schemas.microsoft.com/office/powerpoint/2010/main" val="534199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pic>
        <p:nvPicPr>
          <p:cNvPr id="7885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2163" y="28575"/>
            <a:ext cx="7642225" cy="6784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6465981"/>
      </p:ext>
    </p:extLst>
  </p:cSld>
  <p:clrMapOvr>
    <a:masterClrMapping/>
  </p:clrMapOvr>
  <p:transition>
    <p:rand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ar-EG" dirty="0" smtClean="0"/>
              <a:t>ماهية الجغرافيا </a:t>
            </a:r>
            <a:r>
              <a:rPr lang="en-US" dirty="0" smtClean="0"/>
              <a:t>Geography</a:t>
            </a:r>
            <a:endParaRPr lang="en-US" dirty="0"/>
          </a:p>
        </p:txBody>
      </p:sp>
      <p:sp>
        <p:nvSpPr>
          <p:cNvPr id="3" name="Content Placeholder 2"/>
          <p:cNvSpPr>
            <a:spLocks noGrp="1"/>
          </p:cNvSpPr>
          <p:nvPr>
            <p:ph idx="1"/>
          </p:nvPr>
        </p:nvSpPr>
        <p:spPr>
          <a:xfrm>
            <a:off x="838200" y="2362200"/>
            <a:ext cx="7693025" cy="4191000"/>
          </a:xfrm>
        </p:spPr>
        <p:txBody>
          <a:bodyPr/>
          <a:lstStyle/>
          <a:p>
            <a:pPr algn="just"/>
            <a:r>
              <a:rPr lang="ar-EG" sz="2600" b="1" dirty="0" smtClean="0"/>
              <a:t>أصل كلمة جغرافيا مشتقة من أصل إغريقي من مقطعين الأول  «</a:t>
            </a:r>
            <a:r>
              <a:rPr lang="ar-EG" sz="2600" b="1" dirty="0" err="1" smtClean="0"/>
              <a:t>جيو</a:t>
            </a:r>
            <a:r>
              <a:rPr lang="ar-EG" sz="2600" b="1" dirty="0" smtClean="0"/>
              <a:t> </a:t>
            </a:r>
            <a:r>
              <a:rPr lang="en-US" sz="2600" b="1" dirty="0" smtClean="0"/>
              <a:t>Geo</a:t>
            </a:r>
            <a:r>
              <a:rPr lang="ar-EG" sz="2600" b="1" dirty="0" smtClean="0"/>
              <a:t>»  وتعني الأرض، والثاني « </a:t>
            </a:r>
            <a:r>
              <a:rPr lang="en-US" sz="2600" b="1" dirty="0" err="1" smtClean="0"/>
              <a:t>Graphy</a:t>
            </a:r>
            <a:r>
              <a:rPr lang="ar-EG" sz="2600" b="1" dirty="0" smtClean="0"/>
              <a:t>» وتعني وصف، وعليه فعلم الجغرافيا هو علم وصف الأرض.</a:t>
            </a:r>
          </a:p>
          <a:p>
            <a:pPr algn="just"/>
            <a:r>
              <a:rPr lang="ar-EG" sz="2600" b="1" dirty="0" smtClean="0"/>
              <a:t>وتطور علم الجغرافيا وتعددت فروعه فصار يهتم بدراسة الاختلافات المكانية على سطح الأرض، وتوزيع الظاهرات الطبيعية والبشرية، والعلاقات القائمة بينهما.</a:t>
            </a:r>
          </a:p>
          <a:p>
            <a:pPr algn="just"/>
            <a:r>
              <a:rPr lang="ar-EG" sz="2600" b="1" dirty="0" smtClean="0"/>
              <a:t>والجغرافيا المعاصرة علم شامل، يضم دراسات الأرض والجو والبحر والثروات المعدنية وأنواع التربات وما عليها من نبات، وتضم الإنسان وتحركاته ونشاطه في التعامل مع البيئة تعاملاً اقتصادياً وعمرانياً، بالإضافة إلى توجه السياسي والثقافي.</a:t>
            </a:r>
          </a:p>
          <a:p>
            <a:pPr algn="just"/>
            <a:endParaRPr lang="en-US" b="1" dirty="0"/>
          </a:p>
        </p:txBody>
      </p:sp>
    </p:spTree>
    <p:extLst>
      <p:ext uri="{BB962C8B-B14F-4D97-AF65-F5344CB8AC3E}">
        <p14:creationId xmlns:p14="http://schemas.microsoft.com/office/powerpoint/2010/main" val="12896396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pic>
        <p:nvPicPr>
          <p:cNvPr id="82946"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75" y="14288"/>
            <a:ext cx="9159875" cy="687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07886205"/>
      </p:ext>
    </p:extLst>
  </p:cSld>
  <p:clrMapOvr>
    <a:masterClrMapping/>
  </p:clrMapOvr>
  <p:transition>
    <p:rand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CC00"/>
            </a:gs>
            <a:gs pos="100000">
              <a:srgbClr val="FFCC66"/>
            </a:gs>
          </a:gsLst>
          <a:path path="rect">
            <a:fillToRect r="100000" b="100000"/>
          </a:path>
        </a:gradFill>
        <a:effectLst/>
      </p:bgPr>
    </p:bg>
    <p:spTree>
      <p:nvGrpSpPr>
        <p:cNvPr id="1" name=""/>
        <p:cNvGrpSpPr/>
        <p:nvPr/>
      </p:nvGrpSpPr>
      <p:grpSpPr>
        <a:xfrm>
          <a:off x="0" y="0"/>
          <a:ext cx="0" cy="0"/>
          <a:chOff x="0" y="0"/>
          <a:chExt cx="0" cy="0"/>
        </a:xfrm>
      </p:grpSpPr>
      <p:graphicFrame>
        <p:nvGraphicFramePr>
          <p:cNvPr id="83970" name="Object 31"/>
          <p:cNvGraphicFramePr>
            <a:graphicFrameLocks noChangeAspect="1"/>
          </p:cNvGraphicFramePr>
          <p:nvPr>
            <p:ph/>
          </p:nvPr>
        </p:nvGraphicFramePr>
        <p:xfrm>
          <a:off x="0" y="-1588"/>
          <a:ext cx="9109075" cy="6832601"/>
        </p:xfrm>
        <a:graphic>
          <a:graphicData uri="http://schemas.openxmlformats.org/presentationml/2006/ole">
            <mc:AlternateContent xmlns:mc="http://schemas.openxmlformats.org/markup-compatibility/2006">
              <mc:Choice xmlns:v="urn:schemas-microsoft-com:vml" Requires="v">
                <p:oleObj spid="_x0000_s1027" name="Image" r:id="rId4" imgW="4267209" imgH="3200406" progId="Photoshop.Image.11">
                  <p:embed/>
                </p:oleObj>
              </mc:Choice>
              <mc:Fallback>
                <p:oleObj name="Image" r:id="rId4" imgW="4267209" imgH="3200406" progId="Photoshop.Image.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588"/>
                        <a:ext cx="9109075" cy="6832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59076197"/>
      </p:ext>
    </p:extLst>
  </p:cSld>
  <p:clrMapOvr>
    <a:masterClrMapping/>
  </p:clrMapOvr>
  <p:transition>
    <p:rand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2512616824"/>
              </p:ext>
            </p:extLst>
          </p:nvPr>
        </p:nvGraphicFramePr>
        <p:xfrm>
          <a:off x="827584" y="764704"/>
          <a:ext cx="6477024" cy="50720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90899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tile tx="0" ty="0" sx="100000" sy="100000" flip="none" algn="tl"/>
        </a:blipFill>
        <a:effectLst/>
      </p:bgPr>
    </p:bg>
    <p:spTree>
      <p:nvGrpSpPr>
        <p:cNvPr id="1" name=""/>
        <p:cNvGrpSpPr/>
        <p:nvPr/>
      </p:nvGrpSpPr>
      <p:grpSpPr>
        <a:xfrm>
          <a:off x="0" y="0"/>
          <a:ext cx="0" cy="0"/>
          <a:chOff x="0" y="0"/>
          <a:chExt cx="0" cy="0"/>
        </a:xfrm>
      </p:grpSpPr>
      <p:graphicFrame>
        <p:nvGraphicFramePr>
          <p:cNvPr id="84994" name="Object 1036"/>
          <p:cNvGraphicFramePr>
            <a:graphicFrameLocks noChangeAspect="1"/>
          </p:cNvGraphicFramePr>
          <p:nvPr>
            <p:ph/>
          </p:nvPr>
        </p:nvGraphicFramePr>
        <p:xfrm>
          <a:off x="0" y="-19050"/>
          <a:ext cx="9109075" cy="6832600"/>
        </p:xfrm>
        <a:graphic>
          <a:graphicData uri="http://schemas.openxmlformats.org/presentationml/2006/ole">
            <mc:AlternateContent xmlns:mc="http://schemas.openxmlformats.org/markup-compatibility/2006">
              <mc:Choice xmlns:v="urn:schemas-microsoft-com:vml" Requires="v">
                <p:oleObj spid="_x0000_s2051" name="Image" r:id="rId5" imgW="4267209" imgH="3200406" progId="Photoshop.Image.11">
                  <p:embed/>
                </p:oleObj>
              </mc:Choice>
              <mc:Fallback>
                <p:oleObj name="Image" r:id="rId5" imgW="4267209" imgH="3200406" progId="Photoshop.Image.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19050"/>
                        <a:ext cx="9109075" cy="683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425386435"/>
      </p:ext>
    </p:extLst>
  </p:cSld>
  <p:clrMapOvr>
    <a:masterClrMapping/>
  </p:clrMapOvr>
  <p:transition>
    <p:rand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pic>
        <p:nvPicPr>
          <p:cNvPr id="86018"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75" y="14288"/>
            <a:ext cx="9159875" cy="687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03912761"/>
      </p:ext>
    </p:extLst>
  </p:cSld>
  <p:clrMapOvr>
    <a:masterClrMapping/>
  </p:clrMapOvr>
  <p:transition>
    <p:rand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CC00"/>
            </a:gs>
            <a:gs pos="100000">
              <a:srgbClr val="87CA00"/>
            </a:gs>
          </a:gsLst>
          <a:path path="rect">
            <a:fillToRect l="100000" b="100000"/>
          </a:path>
        </a:gradFill>
        <a:effectLst/>
      </p:bgPr>
    </p:bg>
    <p:spTree>
      <p:nvGrpSpPr>
        <p:cNvPr id="1" name=""/>
        <p:cNvGrpSpPr/>
        <p:nvPr/>
      </p:nvGrpSpPr>
      <p:grpSpPr>
        <a:xfrm>
          <a:off x="0" y="0"/>
          <a:ext cx="0" cy="0"/>
          <a:chOff x="0" y="0"/>
          <a:chExt cx="0" cy="0"/>
        </a:xfrm>
      </p:grpSpPr>
      <p:graphicFrame>
        <p:nvGraphicFramePr>
          <p:cNvPr id="87042" name="Object 1033"/>
          <p:cNvGraphicFramePr>
            <a:graphicFrameLocks noChangeAspect="1"/>
          </p:cNvGraphicFramePr>
          <p:nvPr>
            <p:ph/>
          </p:nvPr>
        </p:nvGraphicFramePr>
        <p:xfrm>
          <a:off x="0" y="-19050"/>
          <a:ext cx="9109075" cy="6832600"/>
        </p:xfrm>
        <a:graphic>
          <a:graphicData uri="http://schemas.openxmlformats.org/presentationml/2006/ole">
            <mc:AlternateContent xmlns:mc="http://schemas.openxmlformats.org/markup-compatibility/2006">
              <mc:Choice xmlns:v="urn:schemas-microsoft-com:vml" Requires="v">
                <p:oleObj spid="_x0000_s3075" name="Image" r:id="rId4" imgW="4267209" imgH="3200406" progId="Photoshop.Image.11">
                  <p:embed/>
                </p:oleObj>
              </mc:Choice>
              <mc:Fallback>
                <p:oleObj name="Image" r:id="rId4" imgW="4267209" imgH="3200406" progId="Photoshop.Image.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9050"/>
                        <a:ext cx="9109075" cy="683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809747004"/>
      </p:ext>
    </p:extLst>
  </p:cSld>
  <p:clrMapOvr>
    <a:masterClrMapping/>
  </p:clrMapOvr>
  <p:transition>
    <p:rand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CC00"/>
            </a:gs>
            <a:gs pos="100000">
              <a:srgbClr val="A0F000"/>
            </a:gs>
          </a:gsLst>
          <a:path path="rect">
            <a:fillToRect l="100000" b="100000"/>
          </a:path>
        </a:gradFill>
        <a:effectLst/>
      </p:bgPr>
    </p:bg>
    <p:spTree>
      <p:nvGrpSpPr>
        <p:cNvPr id="1" name=""/>
        <p:cNvGrpSpPr/>
        <p:nvPr/>
      </p:nvGrpSpPr>
      <p:grpSpPr>
        <a:xfrm>
          <a:off x="0" y="0"/>
          <a:ext cx="0" cy="0"/>
          <a:chOff x="0" y="0"/>
          <a:chExt cx="0" cy="0"/>
        </a:xfrm>
      </p:grpSpPr>
      <p:graphicFrame>
        <p:nvGraphicFramePr>
          <p:cNvPr id="88066" name="Object 1034"/>
          <p:cNvGraphicFramePr>
            <a:graphicFrameLocks noChangeAspect="1"/>
          </p:cNvGraphicFramePr>
          <p:nvPr>
            <p:ph/>
          </p:nvPr>
        </p:nvGraphicFramePr>
        <p:xfrm>
          <a:off x="0" y="0"/>
          <a:ext cx="9107488" cy="6831013"/>
        </p:xfrm>
        <a:graphic>
          <a:graphicData uri="http://schemas.openxmlformats.org/presentationml/2006/ole">
            <mc:AlternateContent xmlns:mc="http://schemas.openxmlformats.org/markup-compatibility/2006">
              <mc:Choice xmlns:v="urn:schemas-microsoft-com:vml" Requires="v">
                <p:oleObj spid="_x0000_s4099" name="Image" r:id="rId4" imgW="4267209" imgH="3200406" progId="Photoshop.Image.11">
                  <p:embed/>
                </p:oleObj>
              </mc:Choice>
              <mc:Fallback>
                <p:oleObj name="Image" r:id="rId4" imgW="4267209" imgH="3200406" progId="Photoshop.Image.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07488" cy="683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77513970"/>
      </p:ext>
    </p:extLst>
  </p:cSld>
  <p:clrMapOvr>
    <a:masterClrMapping/>
  </p:clrMapOvr>
  <p:transition>
    <p:rand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685800" y="1219200"/>
            <a:ext cx="7620000" cy="4114800"/>
          </a:xfrm>
        </p:spPr>
      </p:pic>
    </p:spTree>
    <p:extLst>
      <p:ext uri="{BB962C8B-B14F-4D97-AF65-F5344CB8AC3E}">
        <p14:creationId xmlns:p14="http://schemas.microsoft.com/office/powerpoint/2010/main" val="3577720074"/>
      </p:ext>
    </p:extLst>
  </p:cSld>
  <p:clrMapOvr>
    <a:masterClrMapping/>
  </p:clrMapOvr>
  <p:transition>
    <p:wedg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CC00"/>
            </a:gs>
            <a:gs pos="100000">
              <a:srgbClr val="A0F000"/>
            </a:gs>
          </a:gsLst>
          <a:path path="rect">
            <a:fillToRect l="100000" b="100000"/>
          </a:path>
        </a:gradFill>
        <a:effectLst/>
      </p:bgPr>
    </p:bg>
    <p:spTree>
      <p:nvGrpSpPr>
        <p:cNvPr id="1" name=""/>
        <p:cNvGrpSpPr/>
        <p:nvPr/>
      </p:nvGrpSpPr>
      <p:grpSpPr>
        <a:xfrm>
          <a:off x="0" y="0"/>
          <a:ext cx="0" cy="0"/>
          <a:chOff x="0" y="0"/>
          <a:chExt cx="0" cy="0"/>
        </a:xfrm>
      </p:grpSpPr>
      <p:graphicFrame>
        <p:nvGraphicFramePr>
          <p:cNvPr id="89090" name="Object 1034"/>
          <p:cNvGraphicFramePr>
            <a:graphicFrameLocks noChangeAspect="1"/>
          </p:cNvGraphicFramePr>
          <p:nvPr>
            <p:ph/>
          </p:nvPr>
        </p:nvGraphicFramePr>
        <p:xfrm>
          <a:off x="0" y="-1588"/>
          <a:ext cx="9109075" cy="6832601"/>
        </p:xfrm>
        <a:graphic>
          <a:graphicData uri="http://schemas.openxmlformats.org/presentationml/2006/ole">
            <mc:AlternateContent xmlns:mc="http://schemas.openxmlformats.org/markup-compatibility/2006">
              <mc:Choice xmlns:v="urn:schemas-microsoft-com:vml" Requires="v">
                <p:oleObj spid="_x0000_s5123" name="Image" r:id="rId4" imgW="4267209" imgH="3200406" progId="Photoshop.Image.11">
                  <p:embed/>
                </p:oleObj>
              </mc:Choice>
              <mc:Fallback>
                <p:oleObj name="Image" r:id="rId4" imgW="4267209" imgH="3200406" progId="Photoshop.Image.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588"/>
                        <a:ext cx="9109075" cy="6832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592301974"/>
      </p:ext>
    </p:extLst>
  </p:cSld>
  <p:clrMapOvr>
    <a:masterClrMapping/>
  </p:clrMapOvr>
  <p:transition>
    <p:rand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CC00"/>
            </a:gs>
            <a:gs pos="100000">
              <a:srgbClr val="A0F000"/>
            </a:gs>
          </a:gsLst>
          <a:path path="rect">
            <a:fillToRect l="100000" b="100000"/>
          </a:path>
        </a:gradFill>
        <a:effectLst/>
      </p:bgPr>
    </p:bg>
    <p:spTree>
      <p:nvGrpSpPr>
        <p:cNvPr id="1" name=""/>
        <p:cNvGrpSpPr/>
        <p:nvPr/>
      </p:nvGrpSpPr>
      <p:grpSpPr>
        <a:xfrm>
          <a:off x="0" y="0"/>
          <a:ext cx="0" cy="0"/>
          <a:chOff x="0" y="0"/>
          <a:chExt cx="0" cy="0"/>
        </a:xfrm>
      </p:grpSpPr>
      <p:graphicFrame>
        <p:nvGraphicFramePr>
          <p:cNvPr id="95234" name="Object 8"/>
          <p:cNvGraphicFramePr>
            <a:graphicFrameLocks noChangeAspect="1"/>
          </p:cNvGraphicFramePr>
          <p:nvPr>
            <p:ph/>
          </p:nvPr>
        </p:nvGraphicFramePr>
        <p:xfrm>
          <a:off x="0" y="0"/>
          <a:ext cx="9107488" cy="6831013"/>
        </p:xfrm>
        <a:graphic>
          <a:graphicData uri="http://schemas.openxmlformats.org/presentationml/2006/ole">
            <mc:AlternateContent xmlns:mc="http://schemas.openxmlformats.org/markup-compatibility/2006">
              <mc:Choice xmlns:v="urn:schemas-microsoft-com:vml" Requires="v">
                <p:oleObj spid="_x0000_s6146" name="Image" r:id="rId4" imgW="4267209" imgH="3200406" progId="Photoshop.Image.11">
                  <p:embed/>
                </p:oleObj>
              </mc:Choice>
              <mc:Fallback>
                <p:oleObj name="Image" r:id="rId4" imgW="4267209" imgH="3200406" progId="Photoshop.Image.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07488" cy="683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352307917"/>
      </p:ext>
    </p:extLst>
  </p:cSld>
  <p:clrMapOvr>
    <a:masterClrMapping/>
  </p:clrMapOvr>
  <p:transition>
    <p:rand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accent1"/>
            </a:gs>
            <a:gs pos="100000">
              <a:srgbClr val="00FFFF"/>
            </a:gs>
          </a:gsLst>
          <a:path path="rect">
            <a:fillToRect r="100000" b="100000"/>
          </a:path>
        </a:gradFill>
        <a:effectLst/>
      </p:bgPr>
    </p:bg>
    <p:spTree>
      <p:nvGrpSpPr>
        <p:cNvPr id="1" name=""/>
        <p:cNvGrpSpPr/>
        <p:nvPr/>
      </p:nvGrpSpPr>
      <p:grpSpPr>
        <a:xfrm>
          <a:off x="0" y="0"/>
          <a:ext cx="0" cy="0"/>
          <a:chOff x="0" y="0"/>
          <a:chExt cx="0" cy="0"/>
        </a:xfrm>
      </p:grpSpPr>
      <p:graphicFrame>
        <p:nvGraphicFramePr>
          <p:cNvPr id="96258" name="Object 9"/>
          <p:cNvGraphicFramePr>
            <a:graphicFrameLocks noChangeAspect="1"/>
          </p:cNvGraphicFramePr>
          <p:nvPr>
            <p:ph/>
          </p:nvPr>
        </p:nvGraphicFramePr>
        <p:xfrm>
          <a:off x="0" y="-1588"/>
          <a:ext cx="9109075" cy="6832601"/>
        </p:xfrm>
        <a:graphic>
          <a:graphicData uri="http://schemas.openxmlformats.org/presentationml/2006/ole">
            <mc:AlternateContent xmlns:mc="http://schemas.openxmlformats.org/markup-compatibility/2006">
              <mc:Choice xmlns:v="urn:schemas-microsoft-com:vml" Requires="v">
                <p:oleObj spid="_x0000_s7170" name="Image" r:id="rId4" imgW="4267209" imgH="3200406" progId="Photoshop.Image.11">
                  <p:embed/>
                </p:oleObj>
              </mc:Choice>
              <mc:Fallback>
                <p:oleObj name="Image" r:id="rId4" imgW="4267209" imgH="3200406" progId="Photoshop.Image.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588"/>
                        <a:ext cx="9109075" cy="6832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847385562"/>
      </p:ext>
    </p:extLst>
  </p:cSld>
  <p:clrMapOvr>
    <a:masterClrMapping/>
  </p:clrMapOvr>
  <p:transition>
    <p:rand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hlink"/>
            </a:gs>
            <a:gs pos="100000">
              <a:schemeClr val="accent1"/>
            </a:gs>
          </a:gsLst>
          <a:path path="rect">
            <a:fillToRect r="100000" b="100000"/>
          </a:path>
        </a:gradFill>
        <a:effectLst/>
      </p:bgPr>
    </p:bg>
    <p:spTree>
      <p:nvGrpSpPr>
        <p:cNvPr id="1" name=""/>
        <p:cNvGrpSpPr/>
        <p:nvPr/>
      </p:nvGrpSpPr>
      <p:grpSpPr>
        <a:xfrm>
          <a:off x="0" y="0"/>
          <a:ext cx="0" cy="0"/>
          <a:chOff x="0" y="0"/>
          <a:chExt cx="0" cy="0"/>
        </a:xfrm>
      </p:grpSpPr>
      <p:graphicFrame>
        <p:nvGraphicFramePr>
          <p:cNvPr id="97282" name="Object 8"/>
          <p:cNvGraphicFramePr>
            <a:graphicFrameLocks noChangeAspect="1"/>
          </p:cNvGraphicFramePr>
          <p:nvPr>
            <p:ph/>
          </p:nvPr>
        </p:nvGraphicFramePr>
        <p:xfrm>
          <a:off x="0" y="-26988"/>
          <a:ext cx="9144000" cy="6858001"/>
        </p:xfrm>
        <a:graphic>
          <a:graphicData uri="http://schemas.openxmlformats.org/presentationml/2006/ole">
            <mc:AlternateContent xmlns:mc="http://schemas.openxmlformats.org/markup-compatibility/2006">
              <mc:Choice xmlns:v="urn:schemas-microsoft-com:vml" Requires="v">
                <p:oleObj spid="_x0000_s8194" name="Image" r:id="rId4" imgW="4267209" imgH="3200406" progId="Photoshop.Image.11">
                  <p:embed/>
                </p:oleObj>
              </mc:Choice>
              <mc:Fallback>
                <p:oleObj name="Image" r:id="rId4" imgW="4267209" imgH="3200406" progId="Photoshop.Image.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26988"/>
                        <a:ext cx="9144000" cy="6858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902231566"/>
      </p:ext>
    </p:extLst>
  </p:cSld>
  <p:clrMapOvr>
    <a:masterClrMapping/>
  </p:clrMapOvr>
  <p:transition>
    <p:rand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FF00"/>
            </a:gs>
            <a:gs pos="100000">
              <a:schemeClr val="hlink"/>
            </a:gs>
          </a:gsLst>
          <a:path path="rect">
            <a:fillToRect r="100000" b="100000"/>
          </a:path>
        </a:gradFill>
        <a:effectLst/>
      </p:bgPr>
    </p:bg>
    <p:spTree>
      <p:nvGrpSpPr>
        <p:cNvPr id="1" name=""/>
        <p:cNvGrpSpPr/>
        <p:nvPr/>
      </p:nvGrpSpPr>
      <p:grpSpPr>
        <a:xfrm>
          <a:off x="0" y="0"/>
          <a:ext cx="0" cy="0"/>
          <a:chOff x="0" y="0"/>
          <a:chExt cx="0" cy="0"/>
        </a:xfrm>
      </p:grpSpPr>
      <p:graphicFrame>
        <p:nvGraphicFramePr>
          <p:cNvPr id="98306" name="Object 8"/>
          <p:cNvGraphicFramePr>
            <a:graphicFrameLocks noChangeAspect="1"/>
          </p:cNvGraphicFramePr>
          <p:nvPr>
            <p:ph/>
          </p:nvPr>
        </p:nvGraphicFramePr>
        <p:xfrm>
          <a:off x="0" y="0"/>
          <a:ext cx="9180513" cy="6884988"/>
        </p:xfrm>
        <a:graphic>
          <a:graphicData uri="http://schemas.openxmlformats.org/presentationml/2006/ole">
            <mc:AlternateContent xmlns:mc="http://schemas.openxmlformats.org/markup-compatibility/2006">
              <mc:Choice xmlns:v="urn:schemas-microsoft-com:vml" Requires="v">
                <p:oleObj spid="_x0000_s9218" name="Image" r:id="rId4" imgW="4267209" imgH="3200406" progId="Photoshop.Image.11">
                  <p:embed/>
                </p:oleObj>
              </mc:Choice>
              <mc:Fallback>
                <p:oleObj name="Image" r:id="rId4" imgW="4267209" imgH="3200406" progId="Photoshop.Image.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80513" cy="6884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085643710"/>
      </p:ext>
    </p:extLst>
  </p:cSld>
  <p:clrMapOvr>
    <a:masterClrMapping/>
  </p:clrMapOvr>
  <p:transition>
    <p:rand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tile tx="0" ty="0" sx="100000" sy="100000" flip="none" algn="tl"/>
        </a:blipFill>
        <a:effectLst/>
      </p:bgPr>
    </p:bg>
    <p:spTree>
      <p:nvGrpSpPr>
        <p:cNvPr id="1" name=""/>
        <p:cNvGrpSpPr/>
        <p:nvPr/>
      </p:nvGrpSpPr>
      <p:grpSpPr>
        <a:xfrm>
          <a:off x="0" y="0"/>
          <a:ext cx="0" cy="0"/>
          <a:chOff x="0" y="0"/>
          <a:chExt cx="0" cy="0"/>
        </a:xfrm>
      </p:grpSpPr>
      <p:graphicFrame>
        <p:nvGraphicFramePr>
          <p:cNvPr id="99330" name="Object 9"/>
          <p:cNvGraphicFramePr>
            <a:graphicFrameLocks noChangeAspect="1"/>
          </p:cNvGraphicFramePr>
          <p:nvPr>
            <p:ph/>
          </p:nvPr>
        </p:nvGraphicFramePr>
        <p:xfrm>
          <a:off x="0" y="0"/>
          <a:ext cx="9144000" cy="6877050"/>
        </p:xfrm>
        <a:graphic>
          <a:graphicData uri="http://schemas.openxmlformats.org/presentationml/2006/ole">
            <mc:AlternateContent xmlns:mc="http://schemas.openxmlformats.org/markup-compatibility/2006">
              <mc:Choice xmlns:v="urn:schemas-microsoft-com:vml" Requires="v">
                <p:oleObj spid="_x0000_s10242" name="Image" r:id="rId5" imgW="4267209" imgH="3200406" progId="Photoshop.Image.11">
                  <p:embed/>
                </p:oleObj>
              </mc:Choice>
              <mc:Fallback>
                <p:oleObj name="Image" r:id="rId5" imgW="4267209" imgH="3200406" progId="Photoshop.Image.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9144000" cy="6877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249896780"/>
      </p:ext>
    </p:extLst>
  </p:cSld>
  <p:clrMapOvr>
    <a:masterClrMapping/>
  </p:clrMapOvr>
  <p:transition>
    <p:rand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pic>
        <p:nvPicPr>
          <p:cNvPr id="100354"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75" y="0"/>
            <a:ext cx="9159875" cy="687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44073520"/>
      </p:ext>
    </p:extLst>
  </p:cSld>
  <p:clrMapOvr>
    <a:masterClrMapping/>
  </p:clrMapOvr>
  <p:transition>
    <p:rand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CC00"/>
            </a:gs>
            <a:gs pos="100000">
              <a:srgbClr val="A0F000"/>
            </a:gs>
          </a:gsLst>
          <a:path path="rect">
            <a:fillToRect l="100000" b="100000"/>
          </a:path>
        </a:gradFill>
        <a:effectLst/>
      </p:bgPr>
    </p:bg>
    <p:spTree>
      <p:nvGrpSpPr>
        <p:cNvPr id="1" name=""/>
        <p:cNvGrpSpPr/>
        <p:nvPr/>
      </p:nvGrpSpPr>
      <p:grpSpPr>
        <a:xfrm>
          <a:off x="0" y="0"/>
          <a:ext cx="0" cy="0"/>
          <a:chOff x="0" y="0"/>
          <a:chExt cx="0" cy="0"/>
        </a:xfrm>
      </p:grpSpPr>
      <p:graphicFrame>
        <p:nvGraphicFramePr>
          <p:cNvPr id="90114" name="Object 1033"/>
          <p:cNvGraphicFramePr>
            <a:graphicFrameLocks noChangeAspect="1"/>
          </p:cNvGraphicFramePr>
          <p:nvPr>
            <p:ph/>
          </p:nvPr>
        </p:nvGraphicFramePr>
        <p:xfrm>
          <a:off x="0" y="-19050"/>
          <a:ext cx="9109075" cy="6832600"/>
        </p:xfrm>
        <a:graphic>
          <a:graphicData uri="http://schemas.openxmlformats.org/presentationml/2006/ole">
            <mc:AlternateContent xmlns:mc="http://schemas.openxmlformats.org/markup-compatibility/2006">
              <mc:Choice xmlns:v="urn:schemas-microsoft-com:vml" Requires="v">
                <p:oleObj spid="_x0000_s11266" name="Image" r:id="rId4" imgW="4267209" imgH="3200406" progId="Photoshop.Image.11">
                  <p:embed/>
                </p:oleObj>
              </mc:Choice>
              <mc:Fallback>
                <p:oleObj name="Image" r:id="rId4" imgW="4267209" imgH="3200406" progId="Photoshop.Image.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9050"/>
                        <a:ext cx="9109075" cy="683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248823365"/>
      </p:ext>
    </p:extLst>
  </p:cSld>
  <p:clrMapOvr>
    <a:masterClrMapping/>
  </p:clrMapOvr>
  <p:transition>
    <p:rand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CC00"/>
            </a:gs>
            <a:gs pos="100000">
              <a:srgbClr val="A0F000"/>
            </a:gs>
          </a:gsLst>
          <a:path path="rect">
            <a:fillToRect l="100000" b="100000"/>
          </a:path>
        </a:gradFill>
        <a:effectLst/>
      </p:bgPr>
    </p:bg>
    <p:spTree>
      <p:nvGrpSpPr>
        <p:cNvPr id="1" name=""/>
        <p:cNvGrpSpPr/>
        <p:nvPr/>
      </p:nvGrpSpPr>
      <p:grpSpPr>
        <a:xfrm>
          <a:off x="0" y="0"/>
          <a:ext cx="0" cy="0"/>
          <a:chOff x="0" y="0"/>
          <a:chExt cx="0" cy="0"/>
        </a:xfrm>
      </p:grpSpPr>
      <p:pic>
        <p:nvPicPr>
          <p:cNvPr id="91138"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42913442"/>
      </p:ext>
    </p:extLst>
  </p:cSld>
  <p:clrMapOvr>
    <a:masterClrMapping/>
  </p:clrMapOvr>
  <p:transition>
    <p:rand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tile tx="0" ty="0" sx="100000" sy="100000" flip="none" algn="tl"/>
        </a:blipFill>
        <a:effectLst/>
      </p:bgPr>
    </p:bg>
    <p:spTree>
      <p:nvGrpSpPr>
        <p:cNvPr id="1" name=""/>
        <p:cNvGrpSpPr/>
        <p:nvPr/>
      </p:nvGrpSpPr>
      <p:grpSpPr>
        <a:xfrm>
          <a:off x="0" y="0"/>
          <a:ext cx="0" cy="0"/>
          <a:chOff x="0" y="0"/>
          <a:chExt cx="0" cy="0"/>
        </a:xfrm>
      </p:grpSpPr>
      <p:graphicFrame>
        <p:nvGraphicFramePr>
          <p:cNvPr id="92162" name="Object 12"/>
          <p:cNvGraphicFramePr>
            <a:graphicFrameLocks noChangeAspect="1"/>
          </p:cNvGraphicFramePr>
          <p:nvPr>
            <p:ph/>
          </p:nvPr>
        </p:nvGraphicFramePr>
        <p:xfrm>
          <a:off x="0" y="0"/>
          <a:ext cx="9144000" cy="6858000"/>
        </p:xfrm>
        <a:graphic>
          <a:graphicData uri="http://schemas.openxmlformats.org/presentationml/2006/ole">
            <mc:AlternateContent xmlns:mc="http://schemas.openxmlformats.org/markup-compatibility/2006">
              <mc:Choice xmlns:v="urn:schemas-microsoft-com:vml" Requires="v">
                <p:oleObj spid="_x0000_s12290" name="Image" r:id="rId5" imgW="4267209" imgH="3200406" progId="Photoshop.Image.11">
                  <p:embed/>
                </p:oleObj>
              </mc:Choice>
              <mc:Fallback>
                <p:oleObj name="Image" r:id="rId5" imgW="4267209" imgH="3200406" progId="Photoshop.Image.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4253036170"/>
      </p:ext>
    </p:extLst>
  </p:cSld>
  <p:clrMapOvr>
    <a:masterClrMapping/>
  </p:clrMapOvr>
  <p:transition>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ext Placeholder 2"/>
          <p:cNvSpPr>
            <a:spLocks noGrp="1"/>
          </p:cNvSpPr>
          <p:nvPr>
            <p:ph type="body" idx="2"/>
          </p:nvPr>
        </p:nvSpPr>
        <p:spPr>
          <a:xfrm>
            <a:off x="685800" y="2057400"/>
            <a:ext cx="2743200" cy="4191000"/>
          </a:xfrm>
        </p:spPr>
        <p:txBody>
          <a:bodyPr/>
          <a:lstStyle/>
          <a:p>
            <a:pPr algn="just" rtl="1"/>
            <a:r>
              <a:rPr lang="ar-EG" sz="3200" b="1" smtClean="0">
                <a:solidFill>
                  <a:srgbClr val="04617B"/>
                </a:solidFill>
              </a:rPr>
              <a:t>من لايري في يومه ما يستحق الابتسامة فليغلق عينيه بضع دقائق وليعلم أن رؤية النور وحدها تستحق الابتسامة....</a:t>
            </a:r>
            <a:endParaRPr lang="en-US" sz="3200" b="1" smtClean="0">
              <a:solidFill>
                <a:srgbClr val="04617B"/>
              </a:solidFill>
              <a:cs typeface="Majalla UI"/>
            </a:endParaRPr>
          </a:p>
          <a:p>
            <a:pPr algn="just" rtl="1"/>
            <a:endParaRPr lang="en-US" smtClean="0">
              <a:cs typeface="Majalla UI"/>
            </a:endParaRPr>
          </a:p>
        </p:txBody>
      </p:sp>
      <p:pic>
        <p:nvPicPr>
          <p:cNvPr id="70659" name="Content Placeholder 5"/>
          <p:cNvPicPr>
            <a:picLocks noGrp="1" noChangeAspect="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3733800" y="2133600"/>
            <a:ext cx="5111750" cy="2840038"/>
          </a:xfrm>
        </p:spPr>
      </p:pic>
      <p:sp>
        <p:nvSpPr>
          <p:cNvPr id="5" name="Title 4"/>
          <p:cNvSpPr>
            <a:spLocks noGrp="1"/>
          </p:cNvSpPr>
          <p:nvPr>
            <p:ph type="title"/>
          </p:nvPr>
        </p:nvSpPr>
        <p:spPr>
          <a:extLst/>
        </p:spPr>
        <p:txBody>
          <a:bodyPr lIns="91440" rIns="91440" bIns="45720">
            <a:spAutoFit/>
          </a:bodyPr>
          <a:lstStyle/>
          <a:p>
            <a:pPr algn="ctr">
              <a:defRPr/>
            </a:pPr>
            <a:r>
              <a:rPr lang="ar-EG" sz="54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ابتسم</a:t>
            </a:r>
            <a:endParaRPr lang="en-US" sz="54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Tree>
    <p:extLst>
      <p:ext uri="{BB962C8B-B14F-4D97-AF65-F5344CB8AC3E}">
        <p14:creationId xmlns:p14="http://schemas.microsoft.com/office/powerpoint/2010/main" val="3416315140"/>
      </p:ext>
    </p:extLst>
  </p:cSld>
  <p:clrMapOvr>
    <a:masterClrMapping/>
  </p:clrMapOvr>
  <p:transition>
    <p:wedg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93186" name="Rectangle 2"/>
          <p:cNvSpPr>
            <a:spLocks noChangeArrowheads="1"/>
          </p:cNvSpPr>
          <p:nvPr/>
        </p:nvSpPr>
        <p:spPr bwMode="auto">
          <a:xfrm>
            <a:off x="1657350" y="1809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rtl="1" fontAlgn="base">
              <a:spcBef>
                <a:spcPct val="0"/>
              </a:spcBef>
              <a:spcAft>
                <a:spcPct val="0"/>
              </a:spcAft>
            </a:pPr>
            <a:endParaRPr lang="ar-EG">
              <a:solidFill>
                <a:srgbClr val="003366"/>
              </a:solidFill>
            </a:endParaRPr>
          </a:p>
        </p:txBody>
      </p:sp>
      <p:pic>
        <p:nvPicPr>
          <p:cNvPr id="93187"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463" y="-12700"/>
            <a:ext cx="9161463" cy="687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34147725"/>
      </p:ext>
    </p:extLst>
  </p:cSld>
  <p:clrMapOvr>
    <a:masterClrMapping/>
  </p:clrMapOvr>
  <p:transition>
    <p:random/>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tile tx="0" ty="0" sx="100000" sy="100000" flip="none" algn="tl"/>
        </a:blipFill>
        <a:effectLst/>
      </p:bgPr>
    </p:bg>
    <p:spTree>
      <p:nvGrpSpPr>
        <p:cNvPr id="1" name=""/>
        <p:cNvGrpSpPr/>
        <p:nvPr/>
      </p:nvGrpSpPr>
      <p:grpSpPr>
        <a:xfrm>
          <a:off x="0" y="0"/>
          <a:ext cx="0" cy="0"/>
          <a:chOff x="0" y="0"/>
          <a:chExt cx="0" cy="0"/>
        </a:xfrm>
      </p:grpSpPr>
      <p:graphicFrame>
        <p:nvGraphicFramePr>
          <p:cNvPr id="94210" name="Object 9"/>
          <p:cNvGraphicFramePr>
            <a:graphicFrameLocks noChangeAspect="1"/>
          </p:cNvGraphicFramePr>
          <p:nvPr>
            <p:ph/>
          </p:nvPr>
        </p:nvGraphicFramePr>
        <p:xfrm>
          <a:off x="0" y="-1588"/>
          <a:ext cx="9109075" cy="6832601"/>
        </p:xfrm>
        <a:graphic>
          <a:graphicData uri="http://schemas.openxmlformats.org/presentationml/2006/ole">
            <mc:AlternateContent xmlns:mc="http://schemas.openxmlformats.org/markup-compatibility/2006">
              <mc:Choice xmlns:v="urn:schemas-microsoft-com:vml" Requires="v">
                <p:oleObj spid="_x0000_s13314" name="Image" r:id="rId5" imgW="4267209" imgH="3200406" progId="Photoshop.Image.11">
                  <p:embed/>
                </p:oleObj>
              </mc:Choice>
              <mc:Fallback>
                <p:oleObj name="Image" r:id="rId5" imgW="4267209" imgH="3200406" progId="Photoshop.Image.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1588"/>
                        <a:ext cx="9109075" cy="6832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820040138"/>
      </p:ext>
    </p:extLst>
  </p:cSld>
  <p:clrMapOvr>
    <a:masterClrMapping/>
  </p:clrMapOvr>
  <p:transition>
    <p:random/>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CC00"/>
            </a:gs>
            <a:gs pos="100000">
              <a:schemeClr val="accent1"/>
            </a:gs>
          </a:gsLst>
          <a:path path="rect">
            <a:fillToRect r="100000" b="100000"/>
          </a:path>
        </a:gradFill>
        <a:effectLst/>
      </p:bgPr>
    </p:bg>
    <p:spTree>
      <p:nvGrpSpPr>
        <p:cNvPr id="1" name=""/>
        <p:cNvGrpSpPr/>
        <p:nvPr/>
      </p:nvGrpSpPr>
      <p:grpSpPr>
        <a:xfrm>
          <a:off x="0" y="0"/>
          <a:ext cx="0" cy="0"/>
          <a:chOff x="0" y="0"/>
          <a:chExt cx="0" cy="0"/>
        </a:xfrm>
      </p:grpSpPr>
      <p:pic>
        <p:nvPicPr>
          <p:cNvPr id="101378"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84402927"/>
      </p:ext>
    </p:extLst>
  </p:cSld>
  <p:clrMapOvr>
    <a:masterClrMapping/>
  </p:clrMapOvr>
  <p:transition>
    <p:random/>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CC00"/>
            </a:gs>
            <a:gs pos="100000">
              <a:schemeClr val="accent1"/>
            </a:gs>
          </a:gsLst>
          <a:path path="rect">
            <a:fillToRect r="100000" b="100000"/>
          </a:path>
        </a:gradFill>
        <a:effectLst/>
      </p:bgPr>
    </p:bg>
    <p:spTree>
      <p:nvGrpSpPr>
        <p:cNvPr id="1" name=""/>
        <p:cNvGrpSpPr/>
        <p:nvPr/>
      </p:nvGrpSpPr>
      <p:grpSpPr>
        <a:xfrm>
          <a:off x="0" y="0"/>
          <a:ext cx="0" cy="0"/>
          <a:chOff x="0" y="0"/>
          <a:chExt cx="0" cy="0"/>
        </a:xfrm>
      </p:grpSpPr>
      <p:pic>
        <p:nvPicPr>
          <p:cNvPr id="102402"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88"/>
            <a:ext cx="9144000" cy="6859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98317885"/>
      </p:ext>
    </p:extLst>
  </p:cSld>
  <p:clrMapOvr>
    <a:masterClrMapping/>
  </p:clrMapOvr>
  <p:transition>
    <p:rand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CC00"/>
            </a:gs>
            <a:gs pos="100000">
              <a:schemeClr val="accent1"/>
            </a:gs>
          </a:gsLst>
          <a:path path="rect">
            <a:fillToRect r="100000" b="100000"/>
          </a:path>
        </a:gradFill>
        <a:effectLst/>
      </p:bgPr>
    </p:bg>
    <p:spTree>
      <p:nvGrpSpPr>
        <p:cNvPr id="1" name=""/>
        <p:cNvGrpSpPr/>
        <p:nvPr/>
      </p:nvGrpSpPr>
      <p:grpSpPr>
        <a:xfrm>
          <a:off x="0" y="0"/>
          <a:ext cx="0" cy="0"/>
          <a:chOff x="0" y="0"/>
          <a:chExt cx="0" cy="0"/>
        </a:xfrm>
      </p:grpSpPr>
      <p:pic>
        <p:nvPicPr>
          <p:cNvPr id="103426"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40310620"/>
      </p:ext>
    </p:extLst>
  </p:cSld>
  <p:clrMapOvr>
    <a:masterClrMapping/>
  </p:clrMapOvr>
  <p:transition>
    <p:rand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CC00"/>
            </a:gs>
            <a:gs pos="100000">
              <a:srgbClr val="6699FF"/>
            </a:gs>
          </a:gsLst>
          <a:path path="rect">
            <a:fillToRect r="100000" b="100000"/>
          </a:path>
        </a:gradFill>
        <a:effectLst/>
      </p:bgPr>
    </p:bg>
    <p:spTree>
      <p:nvGrpSpPr>
        <p:cNvPr id="1" name=""/>
        <p:cNvGrpSpPr/>
        <p:nvPr/>
      </p:nvGrpSpPr>
      <p:grpSpPr>
        <a:xfrm>
          <a:off x="0" y="0"/>
          <a:ext cx="0" cy="0"/>
          <a:chOff x="0" y="0"/>
          <a:chExt cx="0" cy="0"/>
        </a:xfrm>
      </p:grpSpPr>
      <p:pic>
        <p:nvPicPr>
          <p:cNvPr id="104450"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9768167"/>
      </p:ext>
    </p:extLst>
  </p:cSld>
  <p:clrMapOvr>
    <a:masterClrMapping/>
  </p:clrMapOvr>
  <p:transition>
    <p:random/>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rgbClr val="FFCC00"/>
            </a:gs>
            <a:gs pos="100000">
              <a:srgbClr val="6699FF"/>
            </a:gs>
          </a:gsLst>
          <a:path path="shape">
            <a:fillToRect l="50000" t="50000" r="50000" b="50000"/>
          </a:path>
        </a:gradFill>
        <a:effectLst/>
      </p:bgPr>
    </p:bg>
    <p:spTree>
      <p:nvGrpSpPr>
        <p:cNvPr id="1" name=""/>
        <p:cNvGrpSpPr/>
        <p:nvPr/>
      </p:nvGrpSpPr>
      <p:grpSpPr>
        <a:xfrm>
          <a:off x="0" y="0"/>
          <a:ext cx="0" cy="0"/>
          <a:chOff x="0" y="0"/>
          <a:chExt cx="0" cy="0"/>
        </a:xfrm>
      </p:grpSpPr>
      <p:sp>
        <p:nvSpPr>
          <p:cNvPr id="142338" name="Text Box 2"/>
          <p:cNvSpPr txBox="1">
            <a:spLocks noChangeArrowheads="1"/>
          </p:cNvSpPr>
          <p:nvPr/>
        </p:nvSpPr>
        <p:spPr bwMode="auto">
          <a:xfrm>
            <a:off x="533400" y="1828800"/>
            <a:ext cx="7696200" cy="41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algn="just" rtl="1" eaLnBrk="1" fontAlgn="base" hangingPunct="1">
              <a:spcBef>
                <a:spcPts val="200"/>
              </a:spcBef>
              <a:spcAft>
                <a:spcPts val="200"/>
              </a:spcAft>
            </a:pPr>
            <a:endParaRPr lang="en-US" sz="2100" b="1">
              <a:solidFill>
                <a:srgbClr val="0000FF"/>
              </a:solidFill>
              <a:latin typeface="Times New Roman" pitchFamily="18" charset="0"/>
              <a:cs typeface="Times New Roman" pitchFamily="18" charset="0"/>
            </a:endParaRPr>
          </a:p>
        </p:txBody>
      </p:sp>
      <p:pic>
        <p:nvPicPr>
          <p:cNvPr id="142339"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1315790"/>
      </p:ext>
    </p:extLst>
  </p:cSld>
  <p:clrMapOvr>
    <a:masterClrMapping/>
  </p:clrMapOvr>
  <p:transition>
    <p:random/>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2890391"/>
            <a:ext cx="4419600" cy="707886"/>
          </a:xfrm>
          <a:prstGeom prst="rect">
            <a:avLst/>
          </a:prstGeom>
        </p:spPr>
        <p:txBody>
          <a:bodyPr wrap="square">
            <a:spAutoFit/>
          </a:bodyPr>
          <a:lstStyle/>
          <a:p>
            <a:pPr algn="ctr"/>
            <a:r>
              <a:rPr lang="en-US" sz="4000" b="1" dirty="0">
                <a:ln w="31550" cmpd="sng">
                  <a:gradFill>
                    <a:gsLst>
                      <a:gs pos="25000">
                        <a:srgbClr val="0F6FC6">
                          <a:shade val="25000"/>
                          <a:satMod val="190000"/>
                        </a:srgbClr>
                      </a:gs>
                      <a:gs pos="80000">
                        <a:srgbClr val="0F6FC6">
                          <a:tint val="75000"/>
                          <a:satMod val="190000"/>
                        </a:srgbClr>
                      </a:gs>
                    </a:gsLst>
                    <a:lin ang="5400000"/>
                  </a:gradFill>
                  <a:prstDash val="solid"/>
                </a:ln>
                <a:solidFill>
                  <a:srgbClr val="FFFFFF"/>
                </a:solidFill>
                <a:effectLst>
                  <a:outerShdw blurRad="41275" dist="12700" dir="12000000" algn="tl" rotWithShape="0">
                    <a:srgbClr val="000000">
                      <a:alpha val="40000"/>
                    </a:srgbClr>
                  </a:outerShdw>
                </a:effectLst>
              </a:rPr>
              <a:t>To Be Continued</a:t>
            </a:r>
            <a:endParaRPr lang="en-US" sz="4000" b="1" dirty="0">
              <a:ln w="31550" cmpd="sng">
                <a:gradFill>
                  <a:gsLst>
                    <a:gs pos="25000">
                      <a:srgbClr val="0F6FC6">
                        <a:shade val="25000"/>
                        <a:satMod val="190000"/>
                      </a:srgbClr>
                    </a:gs>
                    <a:gs pos="80000">
                      <a:srgbClr val="0F6FC6">
                        <a:tint val="75000"/>
                        <a:satMod val="190000"/>
                      </a:srgb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extLst>
      <p:ext uri="{BB962C8B-B14F-4D97-AF65-F5344CB8AC3E}">
        <p14:creationId xmlns:p14="http://schemas.microsoft.com/office/powerpoint/2010/main" val="3282896482"/>
      </p:ext>
    </p:extLst>
  </p:cSld>
  <p:clrMapOvr>
    <a:masterClrMapping/>
  </p:clrMapOvr>
  <p:transition>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609600" y="1295400"/>
            <a:ext cx="8001000" cy="4419600"/>
          </a:xfrm>
        </p:spPr>
      </p:pic>
    </p:spTree>
    <p:extLst>
      <p:ext uri="{BB962C8B-B14F-4D97-AF65-F5344CB8AC3E}">
        <p14:creationId xmlns:p14="http://schemas.microsoft.com/office/powerpoint/2010/main" val="2052115974"/>
      </p:ext>
    </p:extLst>
  </p:cSld>
  <p:clrMapOvr>
    <a:masterClrMapping/>
  </p:clrMapOvr>
  <p:transition>
    <p:wedg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a:xfrm>
            <a:off x="457200" y="704850"/>
            <a:ext cx="8229600" cy="779463"/>
          </a:xfrm>
        </p:spPr>
        <p:txBody>
          <a:bodyPr/>
          <a:lstStyle/>
          <a:p>
            <a:pPr algn="ctr" rtl="1"/>
            <a:r>
              <a:rPr lang="ar-EG" b="1" smtClean="0"/>
              <a:t>أهداف المقرر</a:t>
            </a:r>
            <a:endParaRPr lang="en-US" b="1" smtClean="0">
              <a:cs typeface="Traditional Arabic" pitchFamily="18" charset="-78"/>
            </a:endParaRPr>
          </a:p>
        </p:txBody>
      </p:sp>
      <p:sp>
        <p:nvSpPr>
          <p:cNvPr id="72707" name="Content Placeholder 2"/>
          <p:cNvSpPr>
            <a:spLocks noGrp="1"/>
          </p:cNvSpPr>
          <p:nvPr>
            <p:ph idx="1"/>
          </p:nvPr>
        </p:nvSpPr>
        <p:spPr>
          <a:xfrm>
            <a:off x="457200" y="1557338"/>
            <a:ext cx="8229600" cy="4843462"/>
          </a:xfrm>
        </p:spPr>
        <p:txBody>
          <a:bodyPr/>
          <a:lstStyle/>
          <a:p>
            <a:pPr algn="just" rtl="1"/>
            <a:r>
              <a:rPr lang="ar-EG" sz="2800" b="1" smtClean="0"/>
              <a:t>توضيح مفهوم الجغرافيا ومجالاتها وتطور المعرفة</a:t>
            </a:r>
            <a:r>
              <a:rPr lang="en-US" sz="2800" b="1" smtClean="0">
                <a:cs typeface="Majalla UI"/>
              </a:rPr>
              <a:t> </a:t>
            </a:r>
            <a:r>
              <a:rPr lang="ar-EG" sz="2800" b="1" smtClean="0"/>
              <a:t>الجغرافية ودور العلماء المسلمين في تطور الفكر الجغرافي.</a:t>
            </a:r>
          </a:p>
          <a:p>
            <a:pPr algn="just" rtl="1"/>
            <a:r>
              <a:rPr lang="ar-EG" sz="2800" b="1" smtClean="0"/>
              <a:t>إظهار أهمية الجغرافيا وصلتها بالعلوم الأخرى.</a:t>
            </a:r>
          </a:p>
          <a:p>
            <a:pPr algn="just" rtl="1"/>
            <a:r>
              <a:rPr lang="ar-EG" sz="2800" b="1" smtClean="0"/>
              <a:t>التعرف على خصائص النظم الطبيعية والبشرية لسطح الأرض وأغلفته الرئيسية.</a:t>
            </a:r>
          </a:p>
          <a:p>
            <a:pPr algn="just" rtl="1"/>
            <a:r>
              <a:rPr lang="ar-EG" sz="2800" b="1" smtClean="0"/>
              <a:t>إعطاء الطلاب مقدمة مناسبة عن فروع الجغرافيا الطبيعية والبشرية.</a:t>
            </a:r>
          </a:p>
          <a:p>
            <a:pPr algn="just" rtl="1"/>
            <a:r>
              <a:rPr lang="ar-EG" sz="2800" b="1" smtClean="0"/>
              <a:t>تعريف الطلاب بأساليب البحث الجغرافي.</a:t>
            </a:r>
          </a:p>
          <a:p>
            <a:pPr algn="just" rtl="1"/>
            <a:r>
              <a:rPr lang="ar-EG" sz="2800" b="1" smtClean="0"/>
              <a:t>التعرف على التقنيات والأدوات المستخدمة في الدراسات الجغرافية وخاصة التطبيقية.</a:t>
            </a:r>
          </a:p>
        </p:txBody>
      </p:sp>
    </p:spTree>
    <p:extLst>
      <p:ext uri="{BB962C8B-B14F-4D97-AF65-F5344CB8AC3E}">
        <p14:creationId xmlns:p14="http://schemas.microsoft.com/office/powerpoint/2010/main" val="2828070386"/>
      </p:ext>
    </p:extLst>
  </p:cSld>
  <p:clrMapOvr>
    <a:masterClrMapping/>
  </p:clrMapOvr>
  <p:transition>
    <p:wedg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a:xfrm>
            <a:off x="457200" y="704850"/>
            <a:ext cx="8229600" cy="636588"/>
          </a:xfrm>
        </p:spPr>
        <p:txBody>
          <a:bodyPr/>
          <a:lstStyle/>
          <a:p>
            <a:pPr algn="ctr" rtl="1"/>
            <a:r>
              <a:rPr lang="ar-EG" b="1" smtClean="0"/>
              <a:t>وصف المقرر</a:t>
            </a:r>
            <a:endParaRPr lang="en-US" b="1" smtClean="0">
              <a:cs typeface="Traditional Arabic" pitchFamily="18" charset="-78"/>
            </a:endParaRPr>
          </a:p>
        </p:txBody>
      </p:sp>
      <p:sp>
        <p:nvSpPr>
          <p:cNvPr id="73731" name="Content Placeholder 2"/>
          <p:cNvSpPr>
            <a:spLocks noGrp="1"/>
          </p:cNvSpPr>
          <p:nvPr>
            <p:ph idx="1"/>
          </p:nvPr>
        </p:nvSpPr>
        <p:spPr>
          <a:xfrm>
            <a:off x="457200" y="1412875"/>
            <a:ext cx="8229600" cy="5040313"/>
          </a:xfrm>
        </p:spPr>
        <p:txBody>
          <a:bodyPr/>
          <a:lstStyle/>
          <a:p>
            <a:pPr algn="just" rtl="1"/>
            <a:r>
              <a:rPr lang="ar-EG" sz="2200" b="1" smtClean="0"/>
              <a:t>يتناول المقرر التعريف بعلم الجغرافيا ومجالاته وصلته بالعلوم الأخرى، ويوضح تطور الفكر الجغرافي وفروع علم الجغرافيا والموضوعات التي تتناولها؛ حيث يشمل الشق الطبيعي التعرف على المجرات والنجوم والكواكب والتوابع، ونشأة وخصائص كوكب الأرض والتركيب الداخلي للأرض، مكونات ومواد قشرة الأرض المعادن وأنواع الصخور، والتقلصات الأرضية والحركات الفجائية والتجوية وعوامل التعرية. ويشمل الشق البشري الإنسان وأنشطته الاقتصادية، ويبرز دور الملاحظة الميدانية وأهمية الخريطة والنماذج في البحث الجغرافي لحل المشكلات البيئية التي تواجه مجتمعاتنا.</a:t>
            </a:r>
          </a:p>
          <a:p>
            <a:pPr algn="just" rtl="1"/>
            <a:r>
              <a:rPr lang="ar-EG" sz="2200" b="1" smtClean="0"/>
              <a:t>طرق التقويم: تحريري وشفهي وحضور المحاضرات  وأعداد تقرير علمي عن المقرر.</a:t>
            </a:r>
          </a:p>
          <a:p>
            <a:pPr algn="just" rtl="1"/>
            <a:r>
              <a:rPr lang="ar-EG" sz="2200" b="1" smtClean="0"/>
              <a:t>الكتاب المقرر: المدخل إلى الجغرافيا الطبيعية والبشرية، د. عبد الله الوليعي، شركة آفاق للنشر والتوزيع.</a:t>
            </a:r>
          </a:p>
          <a:p>
            <a:pPr algn="just" rtl="1"/>
            <a:r>
              <a:rPr lang="ar-EG" sz="2200" b="1" smtClean="0"/>
              <a:t>المراجع المساندة: مبادئ في علم الجغرافيا، د. عبدالله محمد النغيمشي، دار بن حزم للنشر والتوزيع– المدخل إلى علم الجغرافيا، محمد محمود محمدين، دار المريخ </a:t>
            </a:r>
          </a:p>
          <a:p>
            <a:pPr algn="just" rtl="1"/>
            <a:r>
              <a:rPr lang="ar-EG" sz="2200" b="1" smtClean="0"/>
              <a:t>درجات التقويم:  20% اختبار أول- 20% اختبار ثان- 10% حضور- 10% التقرير العلمي- 40% الاختبار النهائي.</a:t>
            </a:r>
            <a:endParaRPr lang="en-US" sz="2200" b="1" smtClean="0">
              <a:cs typeface="Majalla UI"/>
            </a:endParaRPr>
          </a:p>
        </p:txBody>
      </p:sp>
    </p:spTree>
    <p:extLst>
      <p:ext uri="{BB962C8B-B14F-4D97-AF65-F5344CB8AC3E}">
        <p14:creationId xmlns:p14="http://schemas.microsoft.com/office/powerpoint/2010/main" val="1196915135"/>
      </p:ext>
    </p:extLst>
  </p:cSld>
  <p:clrMapOvr>
    <a:masterClrMapping/>
  </p:clrMapOvr>
  <p:transition>
    <p:wedg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folHlink"/>
        </a:solidFill>
        <a:effectLst/>
      </p:bgPr>
    </p:bg>
    <p:spTree>
      <p:nvGrpSpPr>
        <p:cNvPr id="1" name=""/>
        <p:cNvGrpSpPr/>
        <p:nvPr/>
      </p:nvGrpSpPr>
      <p:grpSpPr>
        <a:xfrm>
          <a:off x="0" y="0"/>
          <a:ext cx="0" cy="0"/>
          <a:chOff x="0" y="0"/>
          <a:chExt cx="0" cy="0"/>
        </a:xfrm>
      </p:grpSpPr>
      <p:pic>
        <p:nvPicPr>
          <p:cNvPr id="74754"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0" y="0"/>
            <a:ext cx="91313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8538136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p:cNvSpPr>
          <p:nvPr>
            <p:ph type="title"/>
          </p:nvPr>
        </p:nvSpPr>
        <p:spPr>
          <a:xfrm>
            <a:off x="457200" y="704850"/>
            <a:ext cx="8229600" cy="895350"/>
          </a:xfrm>
        </p:spPr>
        <p:txBody>
          <a:bodyPr/>
          <a:lstStyle/>
          <a:p>
            <a:pPr algn="ctr" rtl="1"/>
            <a:r>
              <a:rPr lang="ar-EG" sz="4800" b="1" smtClean="0"/>
              <a:t>معلومات المحاضر ووسائل التواصل</a:t>
            </a:r>
            <a:endParaRPr lang="en-US" sz="4800" b="1" smtClean="0">
              <a:cs typeface="Traditional Arabic" pitchFamily="18" charset="-78"/>
            </a:endParaRPr>
          </a:p>
        </p:txBody>
      </p:sp>
      <p:sp>
        <p:nvSpPr>
          <p:cNvPr id="3" name="Content Placeholder 2"/>
          <p:cNvSpPr>
            <a:spLocks noGrp="1"/>
          </p:cNvSpPr>
          <p:nvPr>
            <p:ph idx="1"/>
          </p:nvPr>
        </p:nvSpPr>
        <p:spPr>
          <a:xfrm>
            <a:off x="457200" y="1828800"/>
            <a:ext cx="6172200" cy="4495800"/>
          </a:xfrm>
        </p:spPr>
        <p:txBody>
          <a:bodyPr/>
          <a:lstStyle/>
          <a:p>
            <a:pPr algn="just">
              <a:spcAft>
                <a:spcPts val="0"/>
              </a:spcAft>
              <a:defRPr/>
            </a:pPr>
            <a:r>
              <a:rPr lang="en-US" sz="2000" b="1" dirty="0" smtClean="0">
                <a:solidFill>
                  <a:srgbClr val="FF0000"/>
                </a:solidFill>
                <a:latin typeface="Times New Roman"/>
                <a:ea typeface="Times New Roman"/>
              </a:rPr>
              <a:t>Dr. Mohamed E. Hafez</a:t>
            </a:r>
            <a:r>
              <a:rPr lang="en-US" sz="2000" dirty="0" smtClean="0">
                <a:latin typeface="Times New Roman"/>
                <a:ea typeface="Times New Roman"/>
              </a:rPr>
              <a:t> </a:t>
            </a:r>
          </a:p>
          <a:p>
            <a:pPr>
              <a:lnSpc>
                <a:spcPct val="115000"/>
              </a:lnSpc>
              <a:spcAft>
                <a:spcPts val="0"/>
              </a:spcAft>
              <a:defRPr/>
            </a:pPr>
            <a:r>
              <a:rPr lang="en-US" sz="2000" b="1" dirty="0" smtClean="0">
                <a:solidFill>
                  <a:srgbClr val="0000FF"/>
                </a:solidFill>
                <a:latin typeface="Times New Roman"/>
                <a:ea typeface="Times New Roman"/>
                <a:cs typeface="Arial"/>
              </a:rPr>
              <a:t>Associate professor of Applied Climatology</a:t>
            </a:r>
            <a:r>
              <a:rPr lang="en-US" sz="2000" b="1" dirty="0" smtClean="0">
                <a:solidFill>
                  <a:srgbClr val="000000"/>
                </a:solidFill>
                <a:latin typeface="Times New Roman"/>
                <a:ea typeface="Times New Roman"/>
                <a:cs typeface="Arial"/>
              </a:rPr>
              <a:t> </a:t>
            </a:r>
            <a:br>
              <a:rPr lang="en-US" sz="2000" b="1" dirty="0" smtClean="0">
                <a:solidFill>
                  <a:srgbClr val="000000"/>
                </a:solidFill>
                <a:latin typeface="Times New Roman"/>
                <a:ea typeface="Times New Roman"/>
                <a:cs typeface="Arial"/>
              </a:rPr>
            </a:br>
            <a:r>
              <a:rPr lang="en-US" sz="2000" b="1" dirty="0" smtClean="0">
                <a:solidFill>
                  <a:srgbClr val="0000FF"/>
                </a:solidFill>
                <a:latin typeface="Times New Roman"/>
                <a:ea typeface="Times New Roman"/>
                <a:cs typeface="Arial"/>
              </a:rPr>
              <a:t>Geography Department, </a:t>
            </a:r>
            <a:r>
              <a:rPr lang="en-US" sz="2000" b="1" dirty="0" smtClean="0">
                <a:solidFill>
                  <a:srgbClr val="002060"/>
                </a:solidFill>
                <a:latin typeface="Times New Roman"/>
                <a:ea typeface="Times New Roman"/>
                <a:cs typeface="Arial"/>
              </a:rPr>
              <a:t>Faculty of Arts,</a:t>
            </a:r>
            <a:r>
              <a:rPr lang="en-US" sz="2000" dirty="0" smtClean="0">
                <a:latin typeface="Times New Roman"/>
                <a:ea typeface="Times New Roman"/>
                <a:cs typeface="Arial"/>
              </a:rPr>
              <a:t> </a:t>
            </a:r>
            <a:endParaRPr lang="en-US" sz="2000" dirty="0" smtClean="0">
              <a:latin typeface="Calibri"/>
              <a:ea typeface="Calibri"/>
              <a:cs typeface="Arial"/>
            </a:endParaRPr>
          </a:p>
          <a:p>
            <a:pPr marL="0" indent="0">
              <a:lnSpc>
                <a:spcPct val="115000"/>
              </a:lnSpc>
              <a:spcAft>
                <a:spcPts val="0"/>
              </a:spcAft>
              <a:buFont typeface="Wingdings 2" pitchFamily="18" charset="2"/>
              <a:buNone/>
              <a:defRPr/>
            </a:pPr>
            <a:r>
              <a:rPr lang="ar-EG" sz="2000" b="1" dirty="0" smtClean="0">
                <a:solidFill>
                  <a:srgbClr val="7030A0"/>
                </a:solidFill>
                <a:latin typeface="Times New Roman"/>
                <a:ea typeface="Times New Roman"/>
                <a:cs typeface="Arial"/>
              </a:rPr>
              <a:t>   </a:t>
            </a:r>
            <a:r>
              <a:rPr lang="en-US" sz="2000" b="1" dirty="0" smtClean="0">
                <a:solidFill>
                  <a:srgbClr val="7030A0"/>
                </a:solidFill>
                <a:latin typeface="Times New Roman"/>
                <a:ea typeface="Times New Roman"/>
                <a:cs typeface="Arial"/>
              </a:rPr>
              <a:t>King Saud University, Riyadh, Saudi Arabia.</a:t>
            </a:r>
            <a:endParaRPr lang="en-US" sz="2000" dirty="0" smtClean="0">
              <a:latin typeface="Calibri"/>
              <a:ea typeface="Calibri"/>
              <a:cs typeface="Arial"/>
            </a:endParaRPr>
          </a:p>
          <a:p>
            <a:pPr>
              <a:lnSpc>
                <a:spcPct val="115000"/>
              </a:lnSpc>
              <a:spcAft>
                <a:spcPts val="0"/>
              </a:spcAft>
              <a:defRPr/>
            </a:pPr>
            <a:r>
              <a:rPr lang="en-US" sz="2000" b="1" dirty="0" smtClean="0">
                <a:solidFill>
                  <a:srgbClr val="000000"/>
                </a:solidFill>
                <a:latin typeface="Times New Roman"/>
                <a:ea typeface="Times New Roman"/>
                <a:cs typeface="Arial"/>
              </a:rPr>
              <a:t>E-mail </a:t>
            </a:r>
            <a:r>
              <a:rPr lang="en-US" sz="2000" b="1" u="sng" dirty="0" smtClean="0">
                <a:solidFill>
                  <a:srgbClr val="0000FF"/>
                </a:solidFill>
                <a:latin typeface="Times New Roman"/>
                <a:ea typeface="Times New Roman"/>
                <a:cs typeface="Arial"/>
                <a:hlinkClick r:id="rId2"/>
              </a:rPr>
              <a:t>mohhafez@ksu.edu.sa</a:t>
            </a:r>
            <a:r>
              <a:rPr lang="en-US" sz="2000" dirty="0" smtClean="0">
                <a:latin typeface="Times New Roman"/>
                <a:ea typeface="Times New Roman"/>
                <a:cs typeface="Arial"/>
              </a:rPr>
              <a:t> </a:t>
            </a:r>
            <a:endParaRPr lang="en-US" sz="2000" dirty="0" smtClean="0">
              <a:latin typeface="Calibri"/>
              <a:ea typeface="Calibri"/>
              <a:cs typeface="Arial"/>
            </a:endParaRPr>
          </a:p>
          <a:p>
            <a:pPr marL="0" indent="0">
              <a:lnSpc>
                <a:spcPct val="115000"/>
              </a:lnSpc>
              <a:spcAft>
                <a:spcPts val="0"/>
              </a:spcAft>
              <a:buFont typeface="Wingdings 2" pitchFamily="18" charset="2"/>
              <a:buNone/>
              <a:defRPr/>
            </a:pPr>
            <a:r>
              <a:rPr lang="ar-EG" sz="2000" b="1" dirty="0" smtClean="0">
                <a:solidFill>
                  <a:srgbClr val="0000FF"/>
                </a:solidFill>
                <a:latin typeface="Calibri"/>
                <a:ea typeface="Times New Roman"/>
                <a:cs typeface="Times New Roman"/>
              </a:rPr>
              <a:t>    </a:t>
            </a:r>
            <a:r>
              <a:rPr lang="ar-SA" sz="2000" b="1" dirty="0" smtClean="0">
                <a:solidFill>
                  <a:srgbClr val="0000FF"/>
                </a:solidFill>
                <a:latin typeface="Calibri"/>
                <a:ea typeface="Times New Roman"/>
                <a:cs typeface="Times New Roman"/>
              </a:rPr>
              <a:t>            </a:t>
            </a:r>
            <a:r>
              <a:rPr lang="en-US" sz="2000" b="1" u="sng" dirty="0" smtClean="0">
                <a:solidFill>
                  <a:srgbClr val="0000FF"/>
                </a:solidFill>
                <a:latin typeface="Times New Roman"/>
                <a:ea typeface="Times New Roman"/>
                <a:cs typeface="Arial"/>
                <a:hlinkClick r:id="rId3"/>
              </a:rPr>
              <a:t>dr_m_hafez@hotmail.com</a:t>
            </a:r>
            <a:endParaRPr lang="en-US" sz="2000" dirty="0" smtClean="0">
              <a:latin typeface="Calibri"/>
              <a:ea typeface="Calibri"/>
              <a:cs typeface="Arial"/>
            </a:endParaRPr>
          </a:p>
          <a:p>
            <a:pPr marL="0" indent="0">
              <a:lnSpc>
                <a:spcPct val="115000"/>
              </a:lnSpc>
              <a:spcAft>
                <a:spcPts val="0"/>
              </a:spcAft>
              <a:buFont typeface="Wingdings 2" pitchFamily="18" charset="2"/>
              <a:buNone/>
              <a:defRPr/>
            </a:pPr>
            <a:r>
              <a:rPr lang="ar-EG" sz="2000" b="1" dirty="0" smtClean="0">
                <a:solidFill>
                  <a:srgbClr val="0000FF"/>
                </a:solidFill>
                <a:latin typeface="Times New Roman"/>
                <a:ea typeface="Times New Roman"/>
                <a:cs typeface="Arial"/>
              </a:rPr>
              <a:t>   </a:t>
            </a:r>
            <a:r>
              <a:rPr lang="en-US" sz="2000" b="1" dirty="0" smtClean="0">
                <a:solidFill>
                  <a:srgbClr val="0000FF"/>
                </a:solidFill>
                <a:latin typeface="Times New Roman"/>
                <a:ea typeface="Times New Roman"/>
                <a:cs typeface="Arial"/>
              </a:rPr>
              <a:t>            </a:t>
            </a:r>
            <a:r>
              <a:rPr lang="en-US" sz="2000" b="1" u="sng" dirty="0" smtClean="0">
                <a:solidFill>
                  <a:srgbClr val="0000FF"/>
                </a:solidFill>
                <a:latin typeface="Times New Roman"/>
                <a:ea typeface="Times New Roman"/>
                <a:cs typeface="Arial"/>
                <a:hlinkClick r:id="rId4"/>
              </a:rPr>
              <a:t>dr_h_mohamed@yahoo.com</a:t>
            </a:r>
            <a:endParaRPr lang="en-US" sz="2000" dirty="0" smtClean="0">
              <a:latin typeface="Calibri"/>
              <a:ea typeface="Calibri"/>
              <a:cs typeface="Arial"/>
            </a:endParaRPr>
          </a:p>
          <a:p>
            <a:pPr>
              <a:lnSpc>
                <a:spcPct val="115000"/>
              </a:lnSpc>
              <a:spcAft>
                <a:spcPts val="0"/>
              </a:spcAft>
              <a:defRPr/>
            </a:pPr>
            <a:r>
              <a:rPr lang="en-US" sz="2000" dirty="0" smtClean="0">
                <a:latin typeface="Times New Roman"/>
                <a:ea typeface="Times New Roman"/>
                <a:cs typeface="Arial"/>
              </a:rPr>
              <a:t> </a:t>
            </a:r>
            <a:r>
              <a:rPr lang="en-US" sz="2000" b="1" dirty="0" smtClean="0">
                <a:solidFill>
                  <a:srgbClr val="000000"/>
                </a:solidFill>
                <a:latin typeface="Times New Roman"/>
                <a:ea typeface="Calibri"/>
                <a:cs typeface="Arial"/>
              </a:rPr>
              <a:t>Mobil: 0966599388523/ 0966566351158</a:t>
            </a:r>
            <a:r>
              <a:rPr lang="ar-SA" sz="2000" b="1" dirty="0" smtClean="0">
                <a:latin typeface="Calibri"/>
                <a:ea typeface="Calibri"/>
                <a:cs typeface="Times New Roman"/>
              </a:rPr>
              <a:t>    </a:t>
            </a:r>
            <a:endParaRPr lang="en-US" sz="2000" dirty="0" smtClean="0">
              <a:latin typeface="Calibri"/>
              <a:ea typeface="Calibri"/>
              <a:cs typeface="Arial"/>
            </a:endParaRPr>
          </a:p>
          <a:p>
            <a:pPr>
              <a:defRPr/>
            </a:pPr>
            <a:r>
              <a:rPr lang="en-US" sz="2000" b="1" dirty="0" smtClean="0">
                <a:latin typeface="Times New Roman"/>
                <a:ea typeface="Calibri"/>
              </a:rPr>
              <a:t> </a:t>
            </a:r>
            <a:r>
              <a:rPr lang="en-US" sz="2000" b="1" dirty="0" smtClean="0">
                <a:solidFill>
                  <a:srgbClr val="000000"/>
                </a:solidFill>
                <a:latin typeface="Times New Roman"/>
                <a:ea typeface="Calibri"/>
                <a:cs typeface="Arial"/>
              </a:rPr>
              <a:t>Office: 0966114675373</a:t>
            </a:r>
            <a:r>
              <a:rPr lang="en-US" sz="2000" b="1" dirty="0" smtClean="0">
                <a:latin typeface="Times New Roman"/>
                <a:ea typeface="Calibri"/>
              </a:rPr>
              <a:t> </a:t>
            </a:r>
            <a:endParaRPr lang="ar-EG" sz="2000" b="1" dirty="0" smtClean="0">
              <a:latin typeface="Times New Roman"/>
              <a:ea typeface="Calibri"/>
            </a:endParaRPr>
          </a:p>
          <a:p>
            <a:pPr>
              <a:defRPr/>
            </a:pPr>
            <a:r>
              <a:rPr lang="ar-EG" sz="2000" b="1" dirty="0">
                <a:ea typeface="+mn-ea"/>
              </a:rPr>
              <a:t>الدور الأرضي، قسم الجغرافيا، مكتب رقم </a:t>
            </a:r>
            <a:r>
              <a:rPr lang="ar-EG" sz="2000" b="1" dirty="0" err="1">
                <a:ea typeface="+mn-ea"/>
              </a:rPr>
              <a:t>أأ</a:t>
            </a:r>
            <a:r>
              <a:rPr lang="ar-EG" sz="2000" b="1" dirty="0">
                <a:ea typeface="+mn-ea"/>
              </a:rPr>
              <a:t> 118</a:t>
            </a:r>
            <a:endParaRPr lang="en-US" sz="2000" b="1" dirty="0">
              <a:ea typeface="+mn-ea"/>
            </a:endParaRPr>
          </a:p>
        </p:txBody>
      </p:sp>
      <p:pic>
        <p:nvPicPr>
          <p:cNvPr id="75780" name="Picture 2" descr="E:\توصيف المقررات\Images\وسائل التواصل.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92725" y="3429000"/>
            <a:ext cx="3482975" cy="2506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77443036"/>
      </p:ext>
    </p:extLst>
  </p:cSld>
  <p:clrMapOvr>
    <a:masterClrMapping/>
  </p:clrMapOvr>
  <p:transition>
    <p:wedg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Content Placeholder 2"/>
          <p:cNvPicPr>
            <a:picLocks noGrp="1" noChangeAspect="1"/>
          </p:cNvPicPr>
          <p:nvPr>
            <p:ph/>
          </p:nvPr>
        </p:nvPicPr>
        <p:blipFill>
          <a:blip r:embed="rId2">
            <a:extLst>
              <a:ext uri="{28A0092B-C50C-407E-A947-70E740481C1C}">
                <a14:useLocalDpi xmlns:a14="http://schemas.microsoft.com/office/drawing/2010/main" val="0"/>
              </a:ext>
            </a:extLst>
          </a:blip>
          <a:srcRect/>
          <a:stretch>
            <a:fillRect/>
          </a:stretch>
        </p:blipFill>
        <p:spPr>
          <a:xfrm>
            <a:off x="665163" y="274638"/>
            <a:ext cx="7813675" cy="5859462"/>
          </a:xfrm>
        </p:spPr>
      </p:pic>
    </p:spTree>
    <p:extLst>
      <p:ext uri="{BB962C8B-B14F-4D97-AF65-F5344CB8AC3E}">
        <p14:creationId xmlns:p14="http://schemas.microsoft.com/office/powerpoint/2010/main" val="3041604008"/>
      </p:ext>
    </p:extLst>
  </p:cSld>
  <p:clrMapOvr>
    <a:masterClrMapping/>
  </p:clrMapOvr>
  <p:transition>
    <p:wedg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12.xml.rels><?xml version="1.0" encoding="UTF-8" standalone="yes"?>
<Relationships xmlns="http://schemas.openxmlformats.org/package/2006/relationships"><Relationship Id="rId1" Type="http://schemas.openxmlformats.org/officeDocument/2006/relationships/image" Target="../media/image1.jpeg"/></Relationships>
</file>

<file path=ppt/theme/_rels/theme6.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10.xml><?xml version="1.0" encoding="utf-8"?>
<a:theme xmlns:a="http://schemas.openxmlformats.org/drawingml/2006/main" name="6_Capsules">
  <a:themeElements>
    <a:clrScheme name="Capsules 1">
      <a:dk1>
        <a:srgbClr val="003366"/>
      </a:dk1>
      <a:lt1>
        <a:srgbClr val="FFFFFF"/>
      </a:lt1>
      <a:dk2>
        <a:srgbClr val="006666"/>
      </a:dk2>
      <a:lt2>
        <a:srgbClr val="666699"/>
      </a:lt2>
      <a:accent1>
        <a:srgbClr val="33CCCC"/>
      </a:accent1>
      <a:accent2>
        <a:srgbClr val="99CC99"/>
      </a:accent2>
      <a:accent3>
        <a:srgbClr val="FFFFFF"/>
      </a:accent3>
      <a:accent4>
        <a:srgbClr val="002A56"/>
      </a:accent4>
      <a:accent5>
        <a:srgbClr val="ADE2E2"/>
      </a:accent5>
      <a:accent6>
        <a:srgbClr val="8AB98A"/>
      </a:accent6>
      <a:hlink>
        <a:srgbClr val="003366"/>
      </a:hlink>
      <a:folHlink>
        <a:srgbClr val="CC99FF"/>
      </a:folHlink>
    </a:clrScheme>
    <a:fontScheme name="Capsules">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Capsules 1">
        <a:dk1>
          <a:srgbClr val="003366"/>
        </a:dk1>
        <a:lt1>
          <a:srgbClr val="FFFFFF"/>
        </a:lt1>
        <a:dk2>
          <a:srgbClr val="006666"/>
        </a:dk2>
        <a:lt2>
          <a:srgbClr val="666699"/>
        </a:lt2>
        <a:accent1>
          <a:srgbClr val="33CCCC"/>
        </a:accent1>
        <a:accent2>
          <a:srgbClr val="99CC99"/>
        </a:accent2>
        <a:accent3>
          <a:srgbClr val="FFFFFF"/>
        </a:accent3>
        <a:accent4>
          <a:srgbClr val="002A56"/>
        </a:accent4>
        <a:accent5>
          <a:srgbClr val="ADE2E2"/>
        </a:accent5>
        <a:accent6>
          <a:srgbClr val="8AB98A"/>
        </a:accent6>
        <a:hlink>
          <a:srgbClr val="003366"/>
        </a:hlink>
        <a:folHlink>
          <a:srgbClr val="CC99FF"/>
        </a:folHlink>
      </a:clrScheme>
      <a:clrMap bg1="lt1" tx1="dk1" bg2="lt2" tx2="dk2" accent1="accent1" accent2="accent2" accent3="accent3" accent4="accent4" accent5="accent5" accent6="accent6" hlink="hlink" folHlink="folHlink"/>
    </a:extraClrScheme>
    <a:extraClrScheme>
      <a:clrScheme name="Capsules 2">
        <a:dk1>
          <a:srgbClr val="000000"/>
        </a:dk1>
        <a:lt1>
          <a:srgbClr val="FFFFFF"/>
        </a:lt1>
        <a:dk2>
          <a:srgbClr val="000000"/>
        </a:dk2>
        <a:lt2>
          <a:srgbClr val="808000"/>
        </a:lt2>
        <a:accent1>
          <a:srgbClr val="FFCC99"/>
        </a:accent1>
        <a:accent2>
          <a:srgbClr val="99CC00"/>
        </a:accent2>
        <a:accent3>
          <a:srgbClr val="FFFFFF"/>
        </a:accent3>
        <a:accent4>
          <a:srgbClr val="000000"/>
        </a:accent4>
        <a:accent5>
          <a:srgbClr val="FFE2CA"/>
        </a:accent5>
        <a:accent6>
          <a:srgbClr val="8AB900"/>
        </a:accent6>
        <a:hlink>
          <a:srgbClr val="336600"/>
        </a:hlink>
        <a:folHlink>
          <a:srgbClr val="FFCC00"/>
        </a:folHlink>
      </a:clrScheme>
      <a:clrMap bg1="lt1" tx1="dk1" bg2="lt2" tx2="dk2" accent1="accent1" accent2="accent2" accent3="accent3" accent4="accent4" accent5="accent5" accent6="accent6" hlink="hlink" folHlink="folHlink"/>
    </a:extraClrScheme>
    <a:extraClrScheme>
      <a:clrScheme name="Capsules 3">
        <a:dk1>
          <a:srgbClr val="006699"/>
        </a:dk1>
        <a:lt1>
          <a:srgbClr val="FFFFFF"/>
        </a:lt1>
        <a:dk2>
          <a:srgbClr val="6699FF"/>
        </a:dk2>
        <a:lt2>
          <a:srgbClr val="FFFFFF"/>
        </a:lt2>
        <a:accent1>
          <a:srgbClr val="33CCCC"/>
        </a:accent1>
        <a:accent2>
          <a:srgbClr val="006699"/>
        </a:accent2>
        <a:accent3>
          <a:srgbClr val="B8CAFF"/>
        </a:accent3>
        <a:accent4>
          <a:srgbClr val="DADADA"/>
        </a:accent4>
        <a:accent5>
          <a:srgbClr val="ADE2E2"/>
        </a:accent5>
        <a:accent6>
          <a:srgbClr val="005C8A"/>
        </a:accent6>
        <a:hlink>
          <a:srgbClr val="99CC00"/>
        </a:hlink>
        <a:folHlink>
          <a:srgbClr val="FFFFCC"/>
        </a:folHlink>
      </a:clrScheme>
      <a:clrMap bg1="dk2" tx1="lt1" bg2="dk1" tx2="lt2" accent1="accent1" accent2="accent2" accent3="accent3" accent4="accent4" accent5="accent5" accent6="accent6" hlink="hlink" folHlink="folHlink"/>
    </a:extraClrScheme>
    <a:extraClrScheme>
      <a:clrScheme name="Capsules 4">
        <a:dk1>
          <a:srgbClr val="000000"/>
        </a:dk1>
        <a:lt1>
          <a:srgbClr val="FFFFFF"/>
        </a:lt1>
        <a:dk2>
          <a:srgbClr val="9900CC"/>
        </a:dk2>
        <a:lt2>
          <a:srgbClr val="006600"/>
        </a:lt2>
        <a:accent1>
          <a:srgbClr val="33CC33"/>
        </a:accent1>
        <a:accent2>
          <a:srgbClr val="FFCC66"/>
        </a:accent2>
        <a:accent3>
          <a:srgbClr val="FFFFFF"/>
        </a:accent3>
        <a:accent4>
          <a:srgbClr val="000000"/>
        </a:accent4>
        <a:accent5>
          <a:srgbClr val="ADE2AD"/>
        </a:accent5>
        <a:accent6>
          <a:srgbClr val="E7B95C"/>
        </a:accent6>
        <a:hlink>
          <a:srgbClr val="0033CC"/>
        </a:hlink>
        <a:folHlink>
          <a:srgbClr val="CC0066"/>
        </a:folHlink>
      </a:clrScheme>
      <a:clrMap bg1="lt1" tx1="dk1" bg2="lt2" tx2="dk2" accent1="accent1" accent2="accent2" accent3="accent3" accent4="accent4" accent5="accent5" accent6="accent6" hlink="hlink" folHlink="folHlink"/>
    </a:extraClrScheme>
    <a:extraClrScheme>
      <a:clrScheme name="Capsules 5">
        <a:dk1>
          <a:srgbClr val="000066"/>
        </a:dk1>
        <a:lt1>
          <a:srgbClr val="FFFFFF"/>
        </a:lt1>
        <a:dk2>
          <a:srgbClr val="336699"/>
        </a:dk2>
        <a:lt2>
          <a:srgbClr val="FFFFEB"/>
        </a:lt2>
        <a:accent1>
          <a:srgbClr val="99CCFF"/>
        </a:accent1>
        <a:accent2>
          <a:srgbClr val="9999FF"/>
        </a:accent2>
        <a:accent3>
          <a:srgbClr val="ADB8CA"/>
        </a:accent3>
        <a:accent4>
          <a:srgbClr val="DADADA"/>
        </a:accent4>
        <a:accent5>
          <a:srgbClr val="CAE2FF"/>
        </a:accent5>
        <a:accent6>
          <a:srgbClr val="8A8AE7"/>
        </a:accent6>
        <a:hlink>
          <a:srgbClr val="CCCCFF"/>
        </a:hlink>
        <a:folHlink>
          <a:srgbClr val="C68DFF"/>
        </a:folHlink>
      </a:clrScheme>
      <a:clrMap bg1="dk2" tx1="lt1" bg2="dk1" tx2="lt2" accent1="accent1" accent2="accent2" accent3="accent3" accent4="accent4" accent5="accent5" accent6="accent6" hlink="hlink" folHlink="folHlink"/>
    </a:extraClrScheme>
    <a:extraClrScheme>
      <a:clrScheme name="Capsules 6">
        <a:dk1>
          <a:srgbClr val="808000"/>
        </a:dk1>
        <a:lt1>
          <a:srgbClr val="FFFFFF"/>
        </a:lt1>
        <a:dk2>
          <a:srgbClr val="006666"/>
        </a:dk2>
        <a:lt2>
          <a:srgbClr val="FFFFFF"/>
        </a:lt2>
        <a:accent1>
          <a:srgbClr val="FFCC66"/>
        </a:accent1>
        <a:accent2>
          <a:srgbClr val="00ACA8"/>
        </a:accent2>
        <a:accent3>
          <a:srgbClr val="AAB8B8"/>
        </a:accent3>
        <a:accent4>
          <a:srgbClr val="DADADA"/>
        </a:accent4>
        <a:accent5>
          <a:srgbClr val="FFE2B8"/>
        </a:accent5>
        <a:accent6>
          <a:srgbClr val="009B98"/>
        </a:accent6>
        <a:hlink>
          <a:srgbClr val="CCCC00"/>
        </a:hlink>
        <a:folHlink>
          <a:srgbClr val="33CCCC"/>
        </a:folHlink>
      </a:clrScheme>
      <a:clrMap bg1="dk2" tx1="lt1" bg2="dk1" tx2="lt2" accent1="accent1" accent2="accent2" accent3="accent3" accent4="accent4" accent5="accent5" accent6="accent6" hlink="hlink" folHlink="folHlink"/>
    </a:extraClrScheme>
    <a:extraClrScheme>
      <a:clrScheme name="Capsules 7">
        <a:dk1>
          <a:srgbClr val="FFFFCC"/>
        </a:dk1>
        <a:lt1>
          <a:srgbClr val="FFFFFF"/>
        </a:lt1>
        <a:dk2>
          <a:srgbClr val="660033"/>
        </a:dk2>
        <a:lt2>
          <a:srgbClr val="FFFFFF"/>
        </a:lt2>
        <a:accent1>
          <a:srgbClr val="FF9900"/>
        </a:accent1>
        <a:accent2>
          <a:srgbClr val="CC3300"/>
        </a:accent2>
        <a:accent3>
          <a:srgbClr val="B8AAAD"/>
        </a:accent3>
        <a:accent4>
          <a:srgbClr val="DADADA"/>
        </a:accent4>
        <a:accent5>
          <a:srgbClr val="FFCAAA"/>
        </a:accent5>
        <a:accent6>
          <a:srgbClr val="B92D00"/>
        </a:accent6>
        <a:hlink>
          <a:srgbClr val="FFCC00"/>
        </a:hlink>
        <a:folHlink>
          <a:srgbClr val="FFCC99"/>
        </a:folHlink>
      </a:clrScheme>
      <a:clrMap bg1="dk2" tx1="lt1" bg2="dk1" tx2="lt2" accent1="accent1" accent2="accent2" accent3="accent3" accent4="accent4" accent5="accent5" accent6="accent6" hlink="hlink" folHlink="folHlink"/>
    </a:extraClrScheme>
    <a:extraClrScheme>
      <a:clrScheme name="Capsules 8">
        <a:dk1>
          <a:srgbClr val="FF0000"/>
        </a:dk1>
        <a:lt1>
          <a:srgbClr val="FFFFFF"/>
        </a:lt1>
        <a:dk2>
          <a:srgbClr val="000000"/>
        </a:dk2>
        <a:lt2>
          <a:srgbClr val="FFFFFF"/>
        </a:lt2>
        <a:accent1>
          <a:srgbClr val="FFCC00"/>
        </a:accent1>
        <a:accent2>
          <a:srgbClr val="CC3300"/>
        </a:accent2>
        <a:accent3>
          <a:srgbClr val="AAAAAA"/>
        </a:accent3>
        <a:accent4>
          <a:srgbClr val="DADADA"/>
        </a:accent4>
        <a:accent5>
          <a:srgbClr val="FFE2AA"/>
        </a:accent5>
        <a:accent6>
          <a:srgbClr val="B92D00"/>
        </a:accent6>
        <a:hlink>
          <a:srgbClr val="FF6600"/>
        </a:hlink>
        <a:folHlink>
          <a:srgbClr val="FF7C80"/>
        </a:folHlink>
      </a:clrScheme>
      <a:clrMap bg1="dk2" tx1="lt1" bg2="dk1" tx2="lt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7_Capsules">
  <a:themeElements>
    <a:clrScheme name="Capsules 1">
      <a:dk1>
        <a:srgbClr val="003366"/>
      </a:dk1>
      <a:lt1>
        <a:srgbClr val="FFFFFF"/>
      </a:lt1>
      <a:dk2>
        <a:srgbClr val="006666"/>
      </a:dk2>
      <a:lt2>
        <a:srgbClr val="666699"/>
      </a:lt2>
      <a:accent1>
        <a:srgbClr val="33CCCC"/>
      </a:accent1>
      <a:accent2>
        <a:srgbClr val="99CC99"/>
      </a:accent2>
      <a:accent3>
        <a:srgbClr val="FFFFFF"/>
      </a:accent3>
      <a:accent4>
        <a:srgbClr val="002A56"/>
      </a:accent4>
      <a:accent5>
        <a:srgbClr val="ADE2E2"/>
      </a:accent5>
      <a:accent6>
        <a:srgbClr val="8AB98A"/>
      </a:accent6>
      <a:hlink>
        <a:srgbClr val="003366"/>
      </a:hlink>
      <a:folHlink>
        <a:srgbClr val="CC99FF"/>
      </a:folHlink>
    </a:clrScheme>
    <a:fontScheme name="Capsules">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Capsules 1">
        <a:dk1>
          <a:srgbClr val="003366"/>
        </a:dk1>
        <a:lt1>
          <a:srgbClr val="FFFFFF"/>
        </a:lt1>
        <a:dk2>
          <a:srgbClr val="006666"/>
        </a:dk2>
        <a:lt2>
          <a:srgbClr val="666699"/>
        </a:lt2>
        <a:accent1>
          <a:srgbClr val="33CCCC"/>
        </a:accent1>
        <a:accent2>
          <a:srgbClr val="99CC99"/>
        </a:accent2>
        <a:accent3>
          <a:srgbClr val="FFFFFF"/>
        </a:accent3>
        <a:accent4>
          <a:srgbClr val="002A56"/>
        </a:accent4>
        <a:accent5>
          <a:srgbClr val="ADE2E2"/>
        </a:accent5>
        <a:accent6>
          <a:srgbClr val="8AB98A"/>
        </a:accent6>
        <a:hlink>
          <a:srgbClr val="003366"/>
        </a:hlink>
        <a:folHlink>
          <a:srgbClr val="CC99FF"/>
        </a:folHlink>
      </a:clrScheme>
      <a:clrMap bg1="lt1" tx1="dk1" bg2="lt2" tx2="dk2" accent1="accent1" accent2="accent2" accent3="accent3" accent4="accent4" accent5="accent5" accent6="accent6" hlink="hlink" folHlink="folHlink"/>
    </a:extraClrScheme>
    <a:extraClrScheme>
      <a:clrScheme name="Capsules 2">
        <a:dk1>
          <a:srgbClr val="000000"/>
        </a:dk1>
        <a:lt1>
          <a:srgbClr val="FFFFFF"/>
        </a:lt1>
        <a:dk2>
          <a:srgbClr val="000000"/>
        </a:dk2>
        <a:lt2>
          <a:srgbClr val="808000"/>
        </a:lt2>
        <a:accent1>
          <a:srgbClr val="FFCC99"/>
        </a:accent1>
        <a:accent2>
          <a:srgbClr val="99CC00"/>
        </a:accent2>
        <a:accent3>
          <a:srgbClr val="FFFFFF"/>
        </a:accent3>
        <a:accent4>
          <a:srgbClr val="000000"/>
        </a:accent4>
        <a:accent5>
          <a:srgbClr val="FFE2CA"/>
        </a:accent5>
        <a:accent6>
          <a:srgbClr val="8AB900"/>
        </a:accent6>
        <a:hlink>
          <a:srgbClr val="336600"/>
        </a:hlink>
        <a:folHlink>
          <a:srgbClr val="FFCC00"/>
        </a:folHlink>
      </a:clrScheme>
      <a:clrMap bg1="lt1" tx1="dk1" bg2="lt2" tx2="dk2" accent1="accent1" accent2="accent2" accent3="accent3" accent4="accent4" accent5="accent5" accent6="accent6" hlink="hlink" folHlink="folHlink"/>
    </a:extraClrScheme>
    <a:extraClrScheme>
      <a:clrScheme name="Capsules 3">
        <a:dk1>
          <a:srgbClr val="006699"/>
        </a:dk1>
        <a:lt1>
          <a:srgbClr val="FFFFFF"/>
        </a:lt1>
        <a:dk2>
          <a:srgbClr val="6699FF"/>
        </a:dk2>
        <a:lt2>
          <a:srgbClr val="FFFFFF"/>
        </a:lt2>
        <a:accent1>
          <a:srgbClr val="33CCCC"/>
        </a:accent1>
        <a:accent2>
          <a:srgbClr val="006699"/>
        </a:accent2>
        <a:accent3>
          <a:srgbClr val="B8CAFF"/>
        </a:accent3>
        <a:accent4>
          <a:srgbClr val="DADADA"/>
        </a:accent4>
        <a:accent5>
          <a:srgbClr val="ADE2E2"/>
        </a:accent5>
        <a:accent6>
          <a:srgbClr val="005C8A"/>
        </a:accent6>
        <a:hlink>
          <a:srgbClr val="99CC00"/>
        </a:hlink>
        <a:folHlink>
          <a:srgbClr val="FFFFCC"/>
        </a:folHlink>
      </a:clrScheme>
      <a:clrMap bg1="dk2" tx1="lt1" bg2="dk1" tx2="lt2" accent1="accent1" accent2="accent2" accent3="accent3" accent4="accent4" accent5="accent5" accent6="accent6" hlink="hlink" folHlink="folHlink"/>
    </a:extraClrScheme>
    <a:extraClrScheme>
      <a:clrScheme name="Capsules 4">
        <a:dk1>
          <a:srgbClr val="000000"/>
        </a:dk1>
        <a:lt1>
          <a:srgbClr val="FFFFFF"/>
        </a:lt1>
        <a:dk2>
          <a:srgbClr val="9900CC"/>
        </a:dk2>
        <a:lt2>
          <a:srgbClr val="006600"/>
        </a:lt2>
        <a:accent1>
          <a:srgbClr val="33CC33"/>
        </a:accent1>
        <a:accent2>
          <a:srgbClr val="FFCC66"/>
        </a:accent2>
        <a:accent3>
          <a:srgbClr val="FFFFFF"/>
        </a:accent3>
        <a:accent4>
          <a:srgbClr val="000000"/>
        </a:accent4>
        <a:accent5>
          <a:srgbClr val="ADE2AD"/>
        </a:accent5>
        <a:accent6>
          <a:srgbClr val="E7B95C"/>
        </a:accent6>
        <a:hlink>
          <a:srgbClr val="0033CC"/>
        </a:hlink>
        <a:folHlink>
          <a:srgbClr val="CC0066"/>
        </a:folHlink>
      </a:clrScheme>
      <a:clrMap bg1="lt1" tx1="dk1" bg2="lt2" tx2="dk2" accent1="accent1" accent2="accent2" accent3="accent3" accent4="accent4" accent5="accent5" accent6="accent6" hlink="hlink" folHlink="folHlink"/>
    </a:extraClrScheme>
    <a:extraClrScheme>
      <a:clrScheme name="Capsules 5">
        <a:dk1>
          <a:srgbClr val="000066"/>
        </a:dk1>
        <a:lt1>
          <a:srgbClr val="FFFFFF"/>
        </a:lt1>
        <a:dk2>
          <a:srgbClr val="336699"/>
        </a:dk2>
        <a:lt2>
          <a:srgbClr val="FFFFEB"/>
        </a:lt2>
        <a:accent1>
          <a:srgbClr val="99CCFF"/>
        </a:accent1>
        <a:accent2>
          <a:srgbClr val="9999FF"/>
        </a:accent2>
        <a:accent3>
          <a:srgbClr val="ADB8CA"/>
        </a:accent3>
        <a:accent4>
          <a:srgbClr val="DADADA"/>
        </a:accent4>
        <a:accent5>
          <a:srgbClr val="CAE2FF"/>
        </a:accent5>
        <a:accent6>
          <a:srgbClr val="8A8AE7"/>
        </a:accent6>
        <a:hlink>
          <a:srgbClr val="CCCCFF"/>
        </a:hlink>
        <a:folHlink>
          <a:srgbClr val="C68DFF"/>
        </a:folHlink>
      </a:clrScheme>
      <a:clrMap bg1="dk2" tx1="lt1" bg2="dk1" tx2="lt2" accent1="accent1" accent2="accent2" accent3="accent3" accent4="accent4" accent5="accent5" accent6="accent6" hlink="hlink" folHlink="folHlink"/>
    </a:extraClrScheme>
    <a:extraClrScheme>
      <a:clrScheme name="Capsules 6">
        <a:dk1>
          <a:srgbClr val="808000"/>
        </a:dk1>
        <a:lt1>
          <a:srgbClr val="FFFFFF"/>
        </a:lt1>
        <a:dk2>
          <a:srgbClr val="006666"/>
        </a:dk2>
        <a:lt2>
          <a:srgbClr val="FFFFFF"/>
        </a:lt2>
        <a:accent1>
          <a:srgbClr val="FFCC66"/>
        </a:accent1>
        <a:accent2>
          <a:srgbClr val="00ACA8"/>
        </a:accent2>
        <a:accent3>
          <a:srgbClr val="AAB8B8"/>
        </a:accent3>
        <a:accent4>
          <a:srgbClr val="DADADA"/>
        </a:accent4>
        <a:accent5>
          <a:srgbClr val="FFE2B8"/>
        </a:accent5>
        <a:accent6>
          <a:srgbClr val="009B98"/>
        </a:accent6>
        <a:hlink>
          <a:srgbClr val="CCCC00"/>
        </a:hlink>
        <a:folHlink>
          <a:srgbClr val="33CCCC"/>
        </a:folHlink>
      </a:clrScheme>
      <a:clrMap bg1="dk2" tx1="lt1" bg2="dk1" tx2="lt2" accent1="accent1" accent2="accent2" accent3="accent3" accent4="accent4" accent5="accent5" accent6="accent6" hlink="hlink" folHlink="folHlink"/>
    </a:extraClrScheme>
    <a:extraClrScheme>
      <a:clrScheme name="Capsules 7">
        <a:dk1>
          <a:srgbClr val="FFFFCC"/>
        </a:dk1>
        <a:lt1>
          <a:srgbClr val="FFFFFF"/>
        </a:lt1>
        <a:dk2>
          <a:srgbClr val="660033"/>
        </a:dk2>
        <a:lt2>
          <a:srgbClr val="FFFFFF"/>
        </a:lt2>
        <a:accent1>
          <a:srgbClr val="FF9900"/>
        </a:accent1>
        <a:accent2>
          <a:srgbClr val="CC3300"/>
        </a:accent2>
        <a:accent3>
          <a:srgbClr val="B8AAAD"/>
        </a:accent3>
        <a:accent4>
          <a:srgbClr val="DADADA"/>
        </a:accent4>
        <a:accent5>
          <a:srgbClr val="FFCAAA"/>
        </a:accent5>
        <a:accent6>
          <a:srgbClr val="B92D00"/>
        </a:accent6>
        <a:hlink>
          <a:srgbClr val="FFCC00"/>
        </a:hlink>
        <a:folHlink>
          <a:srgbClr val="FFCC99"/>
        </a:folHlink>
      </a:clrScheme>
      <a:clrMap bg1="dk2" tx1="lt1" bg2="dk1" tx2="lt2" accent1="accent1" accent2="accent2" accent3="accent3" accent4="accent4" accent5="accent5" accent6="accent6" hlink="hlink" folHlink="folHlink"/>
    </a:extraClrScheme>
    <a:extraClrScheme>
      <a:clrScheme name="Capsules 8">
        <a:dk1>
          <a:srgbClr val="FF0000"/>
        </a:dk1>
        <a:lt1>
          <a:srgbClr val="FFFFFF"/>
        </a:lt1>
        <a:dk2>
          <a:srgbClr val="000000"/>
        </a:dk2>
        <a:lt2>
          <a:srgbClr val="FFFFFF"/>
        </a:lt2>
        <a:accent1>
          <a:srgbClr val="FFCC00"/>
        </a:accent1>
        <a:accent2>
          <a:srgbClr val="CC3300"/>
        </a:accent2>
        <a:accent3>
          <a:srgbClr val="AAAAAA"/>
        </a:accent3>
        <a:accent4>
          <a:srgbClr val="DADADA"/>
        </a:accent4>
        <a:accent5>
          <a:srgbClr val="FFE2AA"/>
        </a:accent5>
        <a:accent6>
          <a:srgbClr val="B92D00"/>
        </a:accent6>
        <a:hlink>
          <a:srgbClr val="FF6600"/>
        </a:hlink>
        <a:folHlink>
          <a:srgbClr val="FF7C80"/>
        </a:folHlink>
      </a:clrScheme>
      <a:clrMap bg1="dk2" tx1="lt1" bg2="dk1" tx2="lt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_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تصميم افتراضي">
  <a:themeElements>
    <a:clrScheme name="تصميم افتراضي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تصميم افتراضي">
      <a:majorFont>
        <a:latin typeface="Times New Roman"/>
        <a:ea typeface=""/>
        <a:cs typeface="Arial"/>
      </a:majorFont>
      <a:minorFont>
        <a:latin typeface="Times New Roman"/>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تصميم افتراضي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تصميم افتراضي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تصميم افتراضي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تصميم افتراضي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تصميم افتراضي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تصميم افتراضي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تصميم افتراضي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Capsules">
  <a:themeElements>
    <a:clrScheme name="Capsules 1">
      <a:dk1>
        <a:srgbClr val="003366"/>
      </a:dk1>
      <a:lt1>
        <a:srgbClr val="FFFFFF"/>
      </a:lt1>
      <a:dk2>
        <a:srgbClr val="006666"/>
      </a:dk2>
      <a:lt2>
        <a:srgbClr val="666699"/>
      </a:lt2>
      <a:accent1>
        <a:srgbClr val="33CCCC"/>
      </a:accent1>
      <a:accent2>
        <a:srgbClr val="99CC99"/>
      </a:accent2>
      <a:accent3>
        <a:srgbClr val="FFFFFF"/>
      </a:accent3>
      <a:accent4>
        <a:srgbClr val="002A56"/>
      </a:accent4>
      <a:accent5>
        <a:srgbClr val="ADE2E2"/>
      </a:accent5>
      <a:accent6>
        <a:srgbClr val="8AB98A"/>
      </a:accent6>
      <a:hlink>
        <a:srgbClr val="003366"/>
      </a:hlink>
      <a:folHlink>
        <a:srgbClr val="CC99FF"/>
      </a:folHlink>
    </a:clrScheme>
    <a:fontScheme name="Capsules">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Capsules 1">
        <a:dk1>
          <a:srgbClr val="003366"/>
        </a:dk1>
        <a:lt1>
          <a:srgbClr val="FFFFFF"/>
        </a:lt1>
        <a:dk2>
          <a:srgbClr val="006666"/>
        </a:dk2>
        <a:lt2>
          <a:srgbClr val="666699"/>
        </a:lt2>
        <a:accent1>
          <a:srgbClr val="33CCCC"/>
        </a:accent1>
        <a:accent2>
          <a:srgbClr val="99CC99"/>
        </a:accent2>
        <a:accent3>
          <a:srgbClr val="FFFFFF"/>
        </a:accent3>
        <a:accent4>
          <a:srgbClr val="002A56"/>
        </a:accent4>
        <a:accent5>
          <a:srgbClr val="ADE2E2"/>
        </a:accent5>
        <a:accent6>
          <a:srgbClr val="8AB98A"/>
        </a:accent6>
        <a:hlink>
          <a:srgbClr val="003366"/>
        </a:hlink>
        <a:folHlink>
          <a:srgbClr val="CC99FF"/>
        </a:folHlink>
      </a:clrScheme>
      <a:clrMap bg1="lt1" tx1="dk1" bg2="lt2" tx2="dk2" accent1="accent1" accent2="accent2" accent3="accent3" accent4="accent4" accent5="accent5" accent6="accent6" hlink="hlink" folHlink="folHlink"/>
    </a:extraClrScheme>
    <a:extraClrScheme>
      <a:clrScheme name="Capsules 2">
        <a:dk1>
          <a:srgbClr val="000000"/>
        </a:dk1>
        <a:lt1>
          <a:srgbClr val="FFFFFF"/>
        </a:lt1>
        <a:dk2>
          <a:srgbClr val="000000"/>
        </a:dk2>
        <a:lt2>
          <a:srgbClr val="808000"/>
        </a:lt2>
        <a:accent1>
          <a:srgbClr val="FFCC99"/>
        </a:accent1>
        <a:accent2>
          <a:srgbClr val="99CC00"/>
        </a:accent2>
        <a:accent3>
          <a:srgbClr val="FFFFFF"/>
        </a:accent3>
        <a:accent4>
          <a:srgbClr val="000000"/>
        </a:accent4>
        <a:accent5>
          <a:srgbClr val="FFE2CA"/>
        </a:accent5>
        <a:accent6>
          <a:srgbClr val="8AB900"/>
        </a:accent6>
        <a:hlink>
          <a:srgbClr val="336600"/>
        </a:hlink>
        <a:folHlink>
          <a:srgbClr val="FFCC00"/>
        </a:folHlink>
      </a:clrScheme>
      <a:clrMap bg1="lt1" tx1="dk1" bg2="lt2" tx2="dk2" accent1="accent1" accent2="accent2" accent3="accent3" accent4="accent4" accent5="accent5" accent6="accent6" hlink="hlink" folHlink="folHlink"/>
    </a:extraClrScheme>
    <a:extraClrScheme>
      <a:clrScheme name="Capsules 3">
        <a:dk1>
          <a:srgbClr val="006699"/>
        </a:dk1>
        <a:lt1>
          <a:srgbClr val="FFFFFF"/>
        </a:lt1>
        <a:dk2>
          <a:srgbClr val="6699FF"/>
        </a:dk2>
        <a:lt2>
          <a:srgbClr val="FFFFFF"/>
        </a:lt2>
        <a:accent1>
          <a:srgbClr val="33CCCC"/>
        </a:accent1>
        <a:accent2>
          <a:srgbClr val="006699"/>
        </a:accent2>
        <a:accent3>
          <a:srgbClr val="B8CAFF"/>
        </a:accent3>
        <a:accent4>
          <a:srgbClr val="DADADA"/>
        </a:accent4>
        <a:accent5>
          <a:srgbClr val="ADE2E2"/>
        </a:accent5>
        <a:accent6>
          <a:srgbClr val="005C8A"/>
        </a:accent6>
        <a:hlink>
          <a:srgbClr val="99CC00"/>
        </a:hlink>
        <a:folHlink>
          <a:srgbClr val="FFFFCC"/>
        </a:folHlink>
      </a:clrScheme>
      <a:clrMap bg1="dk2" tx1="lt1" bg2="dk1" tx2="lt2" accent1="accent1" accent2="accent2" accent3="accent3" accent4="accent4" accent5="accent5" accent6="accent6" hlink="hlink" folHlink="folHlink"/>
    </a:extraClrScheme>
    <a:extraClrScheme>
      <a:clrScheme name="Capsules 4">
        <a:dk1>
          <a:srgbClr val="000000"/>
        </a:dk1>
        <a:lt1>
          <a:srgbClr val="FFFFFF"/>
        </a:lt1>
        <a:dk2>
          <a:srgbClr val="9900CC"/>
        </a:dk2>
        <a:lt2>
          <a:srgbClr val="006600"/>
        </a:lt2>
        <a:accent1>
          <a:srgbClr val="33CC33"/>
        </a:accent1>
        <a:accent2>
          <a:srgbClr val="FFCC66"/>
        </a:accent2>
        <a:accent3>
          <a:srgbClr val="FFFFFF"/>
        </a:accent3>
        <a:accent4>
          <a:srgbClr val="000000"/>
        </a:accent4>
        <a:accent5>
          <a:srgbClr val="ADE2AD"/>
        </a:accent5>
        <a:accent6>
          <a:srgbClr val="E7B95C"/>
        </a:accent6>
        <a:hlink>
          <a:srgbClr val="0033CC"/>
        </a:hlink>
        <a:folHlink>
          <a:srgbClr val="CC0066"/>
        </a:folHlink>
      </a:clrScheme>
      <a:clrMap bg1="lt1" tx1="dk1" bg2="lt2" tx2="dk2" accent1="accent1" accent2="accent2" accent3="accent3" accent4="accent4" accent5="accent5" accent6="accent6" hlink="hlink" folHlink="folHlink"/>
    </a:extraClrScheme>
    <a:extraClrScheme>
      <a:clrScheme name="Capsules 5">
        <a:dk1>
          <a:srgbClr val="000066"/>
        </a:dk1>
        <a:lt1>
          <a:srgbClr val="FFFFFF"/>
        </a:lt1>
        <a:dk2>
          <a:srgbClr val="336699"/>
        </a:dk2>
        <a:lt2>
          <a:srgbClr val="FFFFEB"/>
        </a:lt2>
        <a:accent1>
          <a:srgbClr val="99CCFF"/>
        </a:accent1>
        <a:accent2>
          <a:srgbClr val="9999FF"/>
        </a:accent2>
        <a:accent3>
          <a:srgbClr val="ADB8CA"/>
        </a:accent3>
        <a:accent4>
          <a:srgbClr val="DADADA"/>
        </a:accent4>
        <a:accent5>
          <a:srgbClr val="CAE2FF"/>
        </a:accent5>
        <a:accent6>
          <a:srgbClr val="8A8AE7"/>
        </a:accent6>
        <a:hlink>
          <a:srgbClr val="CCCCFF"/>
        </a:hlink>
        <a:folHlink>
          <a:srgbClr val="C68DFF"/>
        </a:folHlink>
      </a:clrScheme>
      <a:clrMap bg1="dk2" tx1="lt1" bg2="dk1" tx2="lt2" accent1="accent1" accent2="accent2" accent3="accent3" accent4="accent4" accent5="accent5" accent6="accent6" hlink="hlink" folHlink="folHlink"/>
    </a:extraClrScheme>
    <a:extraClrScheme>
      <a:clrScheme name="Capsules 6">
        <a:dk1>
          <a:srgbClr val="808000"/>
        </a:dk1>
        <a:lt1>
          <a:srgbClr val="FFFFFF"/>
        </a:lt1>
        <a:dk2>
          <a:srgbClr val="006666"/>
        </a:dk2>
        <a:lt2>
          <a:srgbClr val="FFFFFF"/>
        </a:lt2>
        <a:accent1>
          <a:srgbClr val="FFCC66"/>
        </a:accent1>
        <a:accent2>
          <a:srgbClr val="00ACA8"/>
        </a:accent2>
        <a:accent3>
          <a:srgbClr val="AAB8B8"/>
        </a:accent3>
        <a:accent4>
          <a:srgbClr val="DADADA"/>
        </a:accent4>
        <a:accent5>
          <a:srgbClr val="FFE2B8"/>
        </a:accent5>
        <a:accent6>
          <a:srgbClr val="009B98"/>
        </a:accent6>
        <a:hlink>
          <a:srgbClr val="CCCC00"/>
        </a:hlink>
        <a:folHlink>
          <a:srgbClr val="33CCCC"/>
        </a:folHlink>
      </a:clrScheme>
      <a:clrMap bg1="dk2" tx1="lt1" bg2="dk1" tx2="lt2" accent1="accent1" accent2="accent2" accent3="accent3" accent4="accent4" accent5="accent5" accent6="accent6" hlink="hlink" folHlink="folHlink"/>
    </a:extraClrScheme>
    <a:extraClrScheme>
      <a:clrScheme name="Capsules 7">
        <a:dk1>
          <a:srgbClr val="FFFFCC"/>
        </a:dk1>
        <a:lt1>
          <a:srgbClr val="FFFFFF"/>
        </a:lt1>
        <a:dk2>
          <a:srgbClr val="660033"/>
        </a:dk2>
        <a:lt2>
          <a:srgbClr val="FFFFFF"/>
        </a:lt2>
        <a:accent1>
          <a:srgbClr val="FF9900"/>
        </a:accent1>
        <a:accent2>
          <a:srgbClr val="CC3300"/>
        </a:accent2>
        <a:accent3>
          <a:srgbClr val="B8AAAD"/>
        </a:accent3>
        <a:accent4>
          <a:srgbClr val="DADADA"/>
        </a:accent4>
        <a:accent5>
          <a:srgbClr val="FFCAAA"/>
        </a:accent5>
        <a:accent6>
          <a:srgbClr val="B92D00"/>
        </a:accent6>
        <a:hlink>
          <a:srgbClr val="FFCC00"/>
        </a:hlink>
        <a:folHlink>
          <a:srgbClr val="FFCC99"/>
        </a:folHlink>
      </a:clrScheme>
      <a:clrMap bg1="dk2" tx1="lt1" bg2="dk1" tx2="lt2" accent1="accent1" accent2="accent2" accent3="accent3" accent4="accent4" accent5="accent5" accent6="accent6" hlink="hlink" folHlink="folHlink"/>
    </a:extraClrScheme>
    <a:extraClrScheme>
      <a:clrScheme name="Capsules 8">
        <a:dk1>
          <a:srgbClr val="FF0000"/>
        </a:dk1>
        <a:lt1>
          <a:srgbClr val="FFFFFF"/>
        </a:lt1>
        <a:dk2>
          <a:srgbClr val="000000"/>
        </a:dk2>
        <a:lt2>
          <a:srgbClr val="FFFFFF"/>
        </a:lt2>
        <a:accent1>
          <a:srgbClr val="FFCC00"/>
        </a:accent1>
        <a:accent2>
          <a:srgbClr val="CC3300"/>
        </a:accent2>
        <a:accent3>
          <a:srgbClr val="AAAAAA"/>
        </a:accent3>
        <a:accent4>
          <a:srgbClr val="DADADA"/>
        </a:accent4>
        <a:accent5>
          <a:srgbClr val="FFE2AA"/>
        </a:accent5>
        <a:accent6>
          <a:srgbClr val="B92D00"/>
        </a:accent6>
        <a:hlink>
          <a:srgbClr val="FF6600"/>
        </a:hlink>
        <a:folHlink>
          <a:srgbClr val="FF7C8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Capsules">
  <a:themeElements>
    <a:clrScheme name="Capsules 1">
      <a:dk1>
        <a:srgbClr val="003366"/>
      </a:dk1>
      <a:lt1>
        <a:srgbClr val="FFFFFF"/>
      </a:lt1>
      <a:dk2>
        <a:srgbClr val="006666"/>
      </a:dk2>
      <a:lt2>
        <a:srgbClr val="666699"/>
      </a:lt2>
      <a:accent1>
        <a:srgbClr val="33CCCC"/>
      </a:accent1>
      <a:accent2>
        <a:srgbClr val="99CC99"/>
      </a:accent2>
      <a:accent3>
        <a:srgbClr val="FFFFFF"/>
      </a:accent3>
      <a:accent4>
        <a:srgbClr val="002A56"/>
      </a:accent4>
      <a:accent5>
        <a:srgbClr val="ADE2E2"/>
      </a:accent5>
      <a:accent6>
        <a:srgbClr val="8AB98A"/>
      </a:accent6>
      <a:hlink>
        <a:srgbClr val="003366"/>
      </a:hlink>
      <a:folHlink>
        <a:srgbClr val="CC99FF"/>
      </a:folHlink>
    </a:clrScheme>
    <a:fontScheme name="Capsules">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Capsules 1">
        <a:dk1>
          <a:srgbClr val="003366"/>
        </a:dk1>
        <a:lt1>
          <a:srgbClr val="FFFFFF"/>
        </a:lt1>
        <a:dk2>
          <a:srgbClr val="006666"/>
        </a:dk2>
        <a:lt2>
          <a:srgbClr val="666699"/>
        </a:lt2>
        <a:accent1>
          <a:srgbClr val="33CCCC"/>
        </a:accent1>
        <a:accent2>
          <a:srgbClr val="99CC99"/>
        </a:accent2>
        <a:accent3>
          <a:srgbClr val="FFFFFF"/>
        </a:accent3>
        <a:accent4>
          <a:srgbClr val="002A56"/>
        </a:accent4>
        <a:accent5>
          <a:srgbClr val="ADE2E2"/>
        </a:accent5>
        <a:accent6>
          <a:srgbClr val="8AB98A"/>
        </a:accent6>
        <a:hlink>
          <a:srgbClr val="003366"/>
        </a:hlink>
        <a:folHlink>
          <a:srgbClr val="CC99FF"/>
        </a:folHlink>
      </a:clrScheme>
      <a:clrMap bg1="lt1" tx1="dk1" bg2="lt2" tx2="dk2" accent1="accent1" accent2="accent2" accent3="accent3" accent4="accent4" accent5="accent5" accent6="accent6" hlink="hlink" folHlink="folHlink"/>
    </a:extraClrScheme>
    <a:extraClrScheme>
      <a:clrScheme name="Capsules 2">
        <a:dk1>
          <a:srgbClr val="000000"/>
        </a:dk1>
        <a:lt1>
          <a:srgbClr val="FFFFFF"/>
        </a:lt1>
        <a:dk2>
          <a:srgbClr val="000000"/>
        </a:dk2>
        <a:lt2>
          <a:srgbClr val="808000"/>
        </a:lt2>
        <a:accent1>
          <a:srgbClr val="FFCC99"/>
        </a:accent1>
        <a:accent2>
          <a:srgbClr val="99CC00"/>
        </a:accent2>
        <a:accent3>
          <a:srgbClr val="FFFFFF"/>
        </a:accent3>
        <a:accent4>
          <a:srgbClr val="000000"/>
        </a:accent4>
        <a:accent5>
          <a:srgbClr val="FFE2CA"/>
        </a:accent5>
        <a:accent6>
          <a:srgbClr val="8AB900"/>
        </a:accent6>
        <a:hlink>
          <a:srgbClr val="336600"/>
        </a:hlink>
        <a:folHlink>
          <a:srgbClr val="FFCC00"/>
        </a:folHlink>
      </a:clrScheme>
      <a:clrMap bg1="lt1" tx1="dk1" bg2="lt2" tx2="dk2" accent1="accent1" accent2="accent2" accent3="accent3" accent4="accent4" accent5="accent5" accent6="accent6" hlink="hlink" folHlink="folHlink"/>
    </a:extraClrScheme>
    <a:extraClrScheme>
      <a:clrScheme name="Capsules 3">
        <a:dk1>
          <a:srgbClr val="006699"/>
        </a:dk1>
        <a:lt1>
          <a:srgbClr val="FFFFFF"/>
        </a:lt1>
        <a:dk2>
          <a:srgbClr val="6699FF"/>
        </a:dk2>
        <a:lt2>
          <a:srgbClr val="FFFFFF"/>
        </a:lt2>
        <a:accent1>
          <a:srgbClr val="33CCCC"/>
        </a:accent1>
        <a:accent2>
          <a:srgbClr val="006699"/>
        </a:accent2>
        <a:accent3>
          <a:srgbClr val="B8CAFF"/>
        </a:accent3>
        <a:accent4>
          <a:srgbClr val="DADADA"/>
        </a:accent4>
        <a:accent5>
          <a:srgbClr val="ADE2E2"/>
        </a:accent5>
        <a:accent6>
          <a:srgbClr val="005C8A"/>
        </a:accent6>
        <a:hlink>
          <a:srgbClr val="99CC00"/>
        </a:hlink>
        <a:folHlink>
          <a:srgbClr val="FFFFCC"/>
        </a:folHlink>
      </a:clrScheme>
      <a:clrMap bg1="dk2" tx1="lt1" bg2="dk1" tx2="lt2" accent1="accent1" accent2="accent2" accent3="accent3" accent4="accent4" accent5="accent5" accent6="accent6" hlink="hlink" folHlink="folHlink"/>
    </a:extraClrScheme>
    <a:extraClrScheme>
      <a:clrScheme name="Capsules 4">
        <a:dk1>
          <a:srgbClr val="000000"/>
        </a:dk1>
        <a:lt1>
          <a:srgbClr val="FFFFFF"/>
        </a:lt1>
        <a:dk2>
          <a:srgbClr val="9900CC"/>
        </a:dk2>
        <a:lt2>
          <a:srgbClr val="006600"/>
        </a:lt2>
        <a:accent1>
          <a:srgbClr val="33CC33"/>
        </a:accent1>
        <a:accent2>
          <a:srgbClr val="FFCC66"/>
        </a:accent2>
        <a:accent3>
          <a:srgbClr val="FFFFFF"/>
        </a:accent3>
        <a:accent4>
          <a:srgbClr val="000000"/>
        </a:accent4>
        <a:accent5>
          <a:srgbClr val="ADE2AD"/>
        </a:accent5>
        <a:accent6>
          <a:srgbClr val="E7B95C"/>
        </a:accent6>
        <a:hlink>
          <a:srgbClr val="0033CC"/>
        </a:hlink>
        <a:folHlink>
          <a:srgbClr val="CC0066"/>
        </a:folHlink>
      </a:clrScheme>
      <a:clrMap bg1="lt1" tx1="dk1" bg2="lt2" tx2="dk2" accent1="accent1" accent2="accent2" accent3="accent3" accent4="accent4" accent5="accent5" accent6="accent6" hlink="hlink" folHlink="folHlink"/>
    </a:extraClrScheme>
    <a:extraClrScheme>
      <a:clrScheme name="Capsules 5">
        <a:dk1>
          <a:srgbClr val="000066"/>
        </a:dk1>
        <a:lt1>
          <a:srgbClr val="FFFFFF"/>
        </a:lt1>
        <a:dk2>
          <a:srgbClr val="336699"/>
        </a:dk2>
        <a:lt2>
          <a:srgbClr val="FFFFEB"/>
        </a:lt2>
        <a:accent1>
          <a:srgbClr val="99CCFF"/>
        </a:accent1>
        <a:accent2>
          <a:srgbClr val="9999FF"/>
        </a:accent2>
        <a:accent3>
          <a:srgbClr val="ADB8CA"/>
        </a:accent3>
        <a:accent4>
          <a:srgbClr val="DADADA"/>
        </a:accent4>
        <a:accent5>
          <a:srgbClr val="CAE2FF"/>
        </a:accent5>
        <a:accent6>
          <a:srgbClr val="8A8AE7"/>
        </a:accent6>
        <a:hlink>
          <a:srgbClr val="CCCCFF"/>
        </a:hlink>
        <a:folHlink>
          <a:srgbClr val="C68DFF"/>
        </a:folHlink>
      </a:clrScheme>
      <a:clrMap bg1="dk2" tx1="lt1" bg2="dk1" tx2="lt2" accent1="accent1" accent2="accent2" accent3="accent3" accent4="accent4" accent5="accent5" accent6="accent6" hlink="hlink" folHlink="folHlink"/>
    </a:extraClrScheme>
    <a:extraClrScheme>
      <a:clrScheme name="Capsules 6">
        <a:dk1>
          <a:srgbClr val="808000"/>
        </a:dk1>
        <a:lt1>
          <a:srgbClr val="FFFFFF"/>
        </a:lt1>
        <a:dk2>
          <a:srgbClr val="006666"/>
        </a:dk2>
        <a:lt2>
          <a:srgbClr val="FFFFFF"/>
        </a:lt2>
        <a:accent1>
          <a:srgbClr val="FFCC66"/>
        </a:accent1>
        <a:accent2>
          <a:srgbClr val="00ACA8"/>
        </a:accent2>
        <a:accent3>
          <a:srgbClr val="AAB8B8"/>
        </a:accent3>
        <a:accent4>
          <a:srgbClr val="DADADA"/>
        </a:accent4>
        <a:accent5>
          <a:srgbClr val="FFE2B8"/>
        </a:accent5>
        <a:accent6>
          <a:srgbClr val="009B98"/>
        </a:accent6>
        <a:hlink>
          <a:srgbClr val="CCCC00"/>
        </a:hlink>
        <a:folHlink>
          <a:srgbClr val="33CCCC"/>
        </a:folHlink>
      </a:clrScheme>
      <a:clrMap bg1="dk2" tx1="lt1" bg2="dk1" tx2="lt2" accent1="accent1" accent2="accent2" accent3="accent3" accent4="accent4" accent5="accent5" accent6="accent6" hlink="hlink" folHlink="folHlink"/>
    </a:extraClrScheme>
    <a:extraClrScheme>
      <a:clrScheme name="Capsules 7">
        <a:dk1>
          <a:srgbClr val="FFFFCC"/>
        </a:dk1>
        <a:lt1>
          <a:srgbClr val="FFFFFF"/>
        </a:lt1>
        <a:dk2>
          <a:srgbClr val="660033"/>
        </a:dk2>
        <a:lt2>
          <a:srgbClr val="FFFFFF"/>
        </a:lt2>
        <a:accent1>
          <a:srgbClr val="FF9900"/>
        </a:accent1>
        <a:accent2>
          <a:srgbClr val="CC3300"/>
        </a:accent2>
        <a:accent3>
          <a:srgbClr val="B8AAAD"/>
        </a:accent3>
        <a:accent4>
          <a:srgbClr val="DADADA"/>
        </a:accent4>
        <a:accent5>
          <a:srgbClr val="FFCAAA"/>
        </a:accent5>
        <a:accent6>
          <a:srgbClr val="B92D00"/>
        </a:accent6>
        <a:hlink>
          <a:srgbClr val="FFCC00"/>
        </a:hlink>
        <a:folHlink>
          <a:srgbClr val="FFCC99"/>
        </a:folHlink>
      </a:clrScheme>
      <a:clrMap bg1="dk2" tx1="lt1" bg2="dk1" tx2="lt2" accent1="accent1" accent2="accent2" accent3="accent3" accent4="accent4" accent5="accent5" accent6="accent6" hlink="hlink" folHlink="folHlink"/>
    </a:extraClrScheme>
    <a:extraClrScheme>
      <a:clrScheme name="Capsules 8">
        <a:dk1>
          <a:srgbClr val="FF0000"/>
        </a:dk1>
        <a:lt1>
          <a:srgbClr val="FFFFFF"/>
        </a:lt1>
        <a:dk2>
          <a:srgbClr val="000000"/>
        </a:dk2>
        <a:lt2>
          <a:srgbClr val="FFFFFF"/>
        </a:lt2>
        <a:accent1>
          <a:srgbClr val="FFCC00"/>
        </a:accent1>
        <a:accent2>
          <a:srgbClr val="CC3300"/>
        </a:accent2>
        <a:accent3>
          <a:srgbClr val="AAAAAA"/>
        </a:accent3>
        <a:accent4>
          <a:srgbClr val="DADADA"/>
        </a:accent4>
        <a:accent5>
          <a:srgbClr val="FFE2AA"/>
        </a:accent5>
        <a:accent6>
          <a:srgbClr val="B92D00"/>
        </a:accent6>
        <a:hlink>
          <a:srgbClr val="FF6600"/>
        </a:hlink>
        <a:folHlink>
          <a:srgbClr val="FF7C8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2_Capsules">
  <a:themeElements>
    <a:clrScheme name="Capsules 1">
      <a:dk1>
        <a:srgbClr val="003366"/>
      </a:dk1>
      <a:lt1>
        <a:srgbClr val="FFFFFF"/>
      </a:lt1>
      <a:dk2>
        <a:srgbClr val="006666"/>
      </a:dk2>
      <a:lt2>
        <a:srgbClr val="666699"/>
      </a:lt2>
      <a:accent1>
        <a:srgbClr val="33CCCC"/>
      </a:accent1>
      <a:accent2>
        <a:srgbClr val="99CC99"/>
      </a:accent2>
      <a:accent3>
        <a:srgbClr val="FFFFFF"/>
      </a:accent3>
      <a:accent4>
        <a:srgbClr val="002A56"/>
      </a:accent4>
      <a:accent5>
        <a:srgbClr val="ADE2E2"/>
      </a:accent5>
      <a:accent6>
        <a:srgbClr val="8AB98A"/>
      </a:accent6>
      <a:hlink>
        <a:srgbClr val="003366"/>
      </a:hlink>
      <a:folHlink>
        <a:srgbClr val="CC99FF"/>
      </a:folHlink>
    </a:clrScheme>
    <a:fontScheme name="Capsules">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Capsules 1">
        <a:dk1>
          <a:srgbClr val="003366"/>
        </a:dk1>
        <a:lt1>
          <a:srgbClr val="FFFFFF"/>
        </a:lt1>
        <a:dk2>
          <a:srgbClr val="006666"/>
        </a:dk2>
        <a:lt2>
          <a:srgbClr val="666699"/>
        </a:lt2>
        <a:accent1>
          <a:srgbClr val="33CCCC"/>
        </a:accent1>
        <a:accent2>
          <a:srgbClr val="99CC99"/>
        </a:accent2>
        <a:accent3>
          <a:srgbClr val="FFFFFF"/>
        </a:accent3>
        <a:accent4>
          <a:srgbClr val="002A56"/>
        </a:accent4>
        <a:accent5>
          <a:srgbClr val="ADE2E2"/>
        </a:accent5>
        <a:accent6>
          <a:srgbClr val="8AB98A"/>
        </a:accent6>
        <a:hlink>
          <a:srgbClr val="003366"/>
        </a:hlink>
        <a:folHlink>
          <a:srgbClr val="CC99FF"/>
        </a:folHlink>
      </a:clrScheme>
      <a:clrMap bg1="lt1" tx1="dk1" bg2="lt2" tx2="dk2" accent1="accent1" accent2="accent2" accent3="accent3" accent4="accent4" accent5="accent5" accent6="accent6" hlink="hlink" folHlink="folHlink"/>
    </a:extraClrScheme>
    <a:extraClrScheme>
      <a:clrScheme name="Capsules 2">
        <a:dk1>
          <a:srgbClr val="000000"/>
        </a:dk1>
        <a:lt1>
          <a:srgbClr val="FFFFFF"/>
        </a:lt1>
        <a:dk2>
          <a:srgbClr val="000000"/>
        </a:dk2>
        <a:lt2>
          <a:srgbClr val="808000"/>
        </a:lt2>
        <a:accent1>
          <a:srgbClr val="FFCC99"/>
        </a:accent1>
        <a:accent2>
          <a:srgbClr val="99CC00"/>
        </a:accent2>
        <a:accent3>
          <a:srgbClr val="FFFFFF"/>
        </a:accent3>
        <a:accent4>
          <a:srgbClr val="000000"/>
        </a:accent4>
        <a:accent5>
          <a:srgbClr val="FFE2CA"/>
        </a:accent5>
        <a:accent6>
          <a:srgbClr val="8AB900"/>
        </a:accent6>
        <a:hlink>
          <a:srgbClr val="336600"/>
        </a:hlink>
        <a:folHlink>
          <a:srgbClr val="FFCC00"/>
        </a:folHlink>
      </a:clrScheme>
      <a:clrMap bg1="lt1" tx1="dk1" bg2="lt2" tx2="dk2" accent1="accent1" accent2="accent2" accent3="accent3" accent4="accent4" accent5="accent5" accent6="accent6" hlink="hlink" folHlink="folHlink"/>
    </a:extraClrScheme>
    <a:extraClrScheme>
      <a:clrScheme name="Capsules 3">
        <a:dk1>
          <a:srgbClr val="006699"/>
        </a:dk1>
        <a:lt1>
          <a:srgbClr val="FFFFFF"/>
        </a:lt1>
        <a:dk2>
          <a:srgbClr val="6699FF"/>
        </a:dk2>
        <a:lt2>
          <a:srgbClr val="FFFFFF"/>
        </a:lt2>
        <a:accent1>
          <a:srgbClr val="33CCCC"/>
        </a:accent1>
        <a:accent2>
          <a:srgbClr val="006699"/>
        </a:accent2>
        <a:accent3>
          <a:srgbClr val="B8CAFF"/>
        </a:accent3>
        <a:accent4>
          <a:srgbClr val="DADADA"/>
        </a:accent4>
        <a:accent5>
          <a:srgbClr val="ADE2E2"/>
        </a:accent5>
        <a:accent6>
          <a:srgbClr val="005C8A"/>
        </a:accent6>
        <a:hlink>
          <a:srgbClr val="99CC00"/>
        </a:hlink>
        <a:folHlink>
          <a:srgbClr val="FFFFCC"/>
        </a:folHlink>
      </a:clrScheme>
      <a:clrMap bg1="dk2" tx1="lt1" bg2="dk1" tx2="lt2" accent1="accent1" accent2="accent2" accent3="accent3" accent4="accent4" accent5="accent5" accent6="accent6" hlink="hlink" folHlink="folHlink"/>
    </a:extraClrScheme>
    <a:extraClrScheme>
      <a:clrScheme name="Capsules 4">
        <a:dk1>
          <a:srgbClr val="000000"/>
        </a:dk1>
        <a:lt1>
          <a:srgbClr val="FFFFFF"/>
        </a:lt1>
        <a:dk2>
          <a:srgbClr val="9900CC"/>
        </a:dk2>
        <a:lt2>
          <a:srgbClr val="006600"/>
        </a:lt2>
        <a:accent1>
          <a:srgbClr val="33CC33"/>
        </a:accent1>
        <a:accent2>
          <a:srgbClr val="FFCC66"/>
        </a:accent2>
        <a:accent3>
          <a:srgbClr val="FFFFFF"/>
        </a:accent3>
        <a:accent4>
          <a:srgbClr val="000000"/>
        </a:accent4>
        <a:accent5>
          <a:srgbClr val="ADE2AD"/>
        </a:accent5>
        <a:accent6>
          <a:srgbClr val="E7B95C"/>
        </a:accent6>
        <a:hlink>
          <a:srgbClr val="0033CC"/>
        </a:hlink>
        <a:folHlink>
          <a:srgbClr val="CC0066"/>
        </a:folHlink>
      </a:clrScheme>
      <a:clrMap bg1="lt1" tx1="dk1" bg2="lt2" tx2="dk2" accent1="accent1" accent2="accent2" accent3="accent3" accent4="accent4" accent5="accent5" accent6="accent6" hlink="hlink" folHlink="folHlink"/>
    </a:extraClrScheme>
    <a:extraClrScheme>
      <a:clrScheme name="Capsules 5">
        <a:dk1>
          <a:srgbClr val="000066"/>
        </a:dk1>
        <a:lt1>
          <a:srgbClr val="FFFFFF"/>
        </a:lt1>
        <a:dk2>
          <a:srgbClr val="336699"/>
        </a:dk2>
        <a:lt2>
          <a:srgbClr val="FFFFEB"/>
        </a:lt2>
        <a:accent1>
          <a:srgbClr val="99CCFF"/>
        </a:accent1>
        <a:accent2>
          <a:srgbClr val="9999FF"/>
        </a:accent2>
        <a:accent3>
          <a:srgbClr val="ADB8CA"/>
        </a:accent3>
        <a:accent4>
          <a:srgbClr val="DADADA"/>
        </a:accent4>
        <a:accent5>
          <a:srgbClr val="CAE2FF"/>
        </a:accent5>
        <a:accent6>
          <a:srgbClr val="8A8AE7"/>
        </a:accent6>
        <a:hlink>
          <a:srgbClr val="CCCCFF"/>
        </a:hlink>
        <a:folHlink>
          <a:srgbClr val="C68DFF"/>
        </a:folHlink>
      </a:clrScheme>
      <a:clrMap bg1="dk2" tx1="lt1" bg2="dk1" tx2="lt2" accent1="accent1" accent2="accent2" accent3="accent3" accent4="accent4" accent5="accent5" accent6="accent6" hlink="hlink" folHlink="folHlink"/>
    </a:extraClrScheme>
    <a:extraClrScheme>
      <a:clrScheme name="Capsules 6">
        <a:dk1>
          <a:srgbClr val="808000"/>
        </a:dk1>
        <a:lt1>
          <a:srgbClr val="FFFFFF"/>
        </a:lt1>
        <a:dk2>
          <a:srgbClr val="006666"/>
        </a:dk2>
        <a:lt2>
          <a:srgbClr val="FFFFFF"/>
        </a:lt2>
        <a:accent1>
          <a:srgbClr val="FFCC66"/>
        </a:accent1>
        <a:accent2>
          <a:srgbClr val="00ACA8"/>
        </a:accent2>
        <a:accent3>
          <a:srgbClr val="AAB8B8"/>
        </a:accent3>
        <a:accent4>
          <a:srgbClr val="DADADA"/>
        </a:accent4>
        <a:accent5>
          <a:srgbClr val="FFE2B8"/>
        </a:accent5>
        <a:accent6>
          <a:srgbClr val="009B98"/>
        </a:accent6>
        <a:hlink>
          <a:srgbClr val="CCCC00"/>
        </a:hlink>
        <a:folHlink>
          <a:srgbClr val="33CCCC"/>
        </a:folHlink>
      </a:clrScheme>
      <a:clrMap bg1="dk2" tx1="lt1" bg2="dk1" tx2="lt2" accent1="accent1" accent2="accent2" accent3="accent3" accent4="accent4" accent5="accent5" accent6="accent6" hlink="hlink" folHlink="folHlink"/>
    </a:extraClrScheme>
    <a:extraClrScheme>
      <a:clrScheme name="Capsules 7">
        <a:dk1>
          <a:srgbClr val="FFFFCC"/>
        </a:dk1>
        <a:lt1>
          <a:srgbClr val="FFFFFF"/>
        </a:lt1>
        <a:dk2>
          <a:srgbClr val="660033"/>
        </a:dk2>
        <a:lt2>
          <a:srgbClr val="FFFFFF"/>
        </a:lt2>
        <a:accent1>
          <a:srgbClr val="FF9900"/>
        </a:accent1>
        <a:accent2>
          <a:srgbClr val="CC3300"/>
        </a:accent2>
        <a:accent3>
          <a:srgbClr val="B8AAAD"/>
        </a:accent3>
        <a:accent4>
          <a:srgbClr val="DADADA"/>
        </a:accent4>
        <a:accent5>
          <a:srgbClr val="FFCAAA"/>
        </a:accent5>
        <a:accent6>
          <a:srgbClr val="B92D00"/>
        </a:accent6>
        <a:hlink>
          <a:srgbClr val="FFCC00"/>
        </a:hlink>
        <a:folHlink>
          <a:srgbClr val="FFCC99"/>
        </a:folHlink>
      </a:clrScheme>
      <a:clrMap bg1="dk2" tx1="lt1" bg2="dk1" tx2="lt2" accent1="accent1" accent2="accent2" accent3="accent3" accent4="accent4" accent5="accent5" accent6="accent6" hlink="hlink" folHlink="folHlink"/>
    </a:extraClrScheme>
    <a:extraClrScheme>
      <a:clrScheme name="Capsules 8">
        <a:dk1>
          <a:srgbClr val="FF0000"/>
        </a:dk1>
        <a:lt1>
          <a:srgbClr val="FFFFFF"/>
        </a:lt1>
        <a:dk2>
          <a:srgbClr val="000000"/>
        </a:dk2>
        <a:lt2>
          <a:srgbClr val="FFFFFF"/>
        </a:lt2>
        <a:accent1>
          <a:srgbClr val="FFCC00"/>
        </a:accent1>
        <a:accent2>
          <a:srgbClr val="CC3300"/>
        </a:accent2>
        <a:accent3>
          <a:srgbClr val="AAAAAA"/>
        </a:accent3>
        <a:accent4>
          <a:srgbClr val="DADADA"/>
        </a:accent4>
        <a:accent5>
          <a:srgbClr val="FFE2AA"/>
        </a:accent5>
        <a:accent6>
          <a:srgbClr val="B92D00"/>
        </a:accent6>
        <a:hlink>
          <a:srgbClr val="FF6600"/>
        </a:hlink>
        <a:folHlink>
          <a:srgbClr val="FF7C8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7.xml><?xml version="1.0" encoding="utf-8"?>
<a:theme xmlns:a="http://schemas.openxmlformats.org/drawingml/2006/main" name="3_Capsules">
  <a:themeElements>
    <a:clrScheme name="Capsules 1">
      <a:dk1>
        <a:srgbClr val="003366"/>
      </a:dk1>
      <a:lt1>
        <a:srgbClr val="FFFFFF"/>
      </a:lt1>
      <a:dk2>
        <a:srgbClr val="006666"/>
      </a:dk2>
      <a:lt2>
        <a:srgbClr val="666699"/>
      </a:lt2>
      <a:accent1>
        <a:srgbClr val="33CCCC"/>
      </a:accent1>
      <a:accent2>
        <a:srgbClr val="99CC99"/>
      </a:accent2>
      <a:accent3>
        <a:srgbClr val="FFFFFF"/>
      </a:accent3>
      <a:accent4>
        <a:srgbClr val="002A56"/>
      </a:accent4>
      <a:accent5>
        <a:srgbClr val="ADE2E2"/>
      </a:accent5>
      <a:accent6>
        <a:srgbClr val="8AB98A"/>
      </a:accent6>
      <a:hlink>
        <a:srgbClr val="003366"/>
      </a:hlink>
      <a:folHlink>
        <a:srgbClr val="CC99FF"/>
      </a:folHlink>
    </a:clrScheme>
    <a:fontScheme name="Capsules">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Capsules 1">
        <a:dk1>
          <a:srgbClr val="003366"/>
        </a:dk1>
        <a:lt1>
          <a:srgbClr val="FFFFFF"/>
        </a:lt1>
        <a:dk2>
          <a:srgbClr val="006666"/>
        </a:dk2>
        <a:lt2>
          <a:srgbClr val="666699"/>
        </a:lt2>
        <a:accent1>
          <a:srgbClr val="33CCCC"/>
        </a:accent1>
        <a:accent2>
          <a:srgbClr val="99CC99"/>
        </a:accent2>
        <a:accent3>
          <a:srgbClr val="FFFFFF"/>
        </a:accent3>
        <a:accent4>
          <a:srgbClr val="002A56"/>
        </a:accent4>
        <a:accent5>
          <a:srgbClr val="ADE2E2"/>
        </a:accent5>
        <a:accent6>
          <a:srgbClr val="8AB98A"/>
        </a:accent6>
        <a:hlink>
          <a:srgbClr val="003366"/>
        </a:hlink>
        <a:folHlink>
          <a:srgbClr val="CC99FF"/>
        </a:folHlink>
      </a:clrScheme>
      <a:clrMap bg1="lt1" tx1="dk1" bg2="lt2" tx2="dk2" accent1="accent1" accent2="accent2" accent3="accent3" accent4="accent4" accent5="accent5" accent6="accent6" hlink="hlink" folHlink="folHlink"/>
    </a:extraClrScheme>
    <a:extraClrScheme>
      <a:clrScheme name="Capsules 2">
        <a:dk1>
          <a:srgbClr val="000000"/>
        </a:dk1>
        <a:lt1>
          <a:srgbClr val="FFFFFF"/>
        </a:lt1>
        <a:dk2>
          <a:srgbClr val="000000"/>
        </a:dk2>
        <a:lt2>
          <a:srgbClr val="808000"/>
        </a:lt2>
        <a:accent1>
          <a:srgbClr val="FFCC99"/>
        </a:accent1>
        <a:accent2>
          <a:srgbClr val="99CC00"/>
        </a:accent2>
        <a:accent3>
          <a:srgbClr val="FFFFFF"/>
        </a:accent3>
        <a:accent4>
          <a:srgbClr val="000000"/>
        </a:accent4>
        <a:accent5>
          <a:srgbClr val="FFE2CA"/>
        </a:accent5>
        <a:accent6>
          <a:srgbClr val="8AB900"/>
        </a:accent6>
        <a:hlink>
          <a:srgbClr val="336600"/>
        </a:hlink>
        <a:folHlink>
          <a:srgbClr val="FFCC00"/>
        </a:folHlink>
      </a:clrScheme>
      <a:clrMap bg1="lt1" tx1="dk1" bg2="lt2" tx2="dk2" accent1="accent1" accent2="accent2" accent3="accent3" accent4="accent4" accent5="accent5" accent6="accent6" hlink="hlink" folHlink="folHlink"/>
    </a:extraClrScheme>
    <a:extraClrScheme>
      <a:clrScheme name="Capsules 3">
        <a:dk1>
          <a:srgbClr val="006699"/>
        </a:dk1>
        <a:lt1>
          <a:srgbClr val="FFFFFF"/>
        </a:lt1>
        <a:dk2>
          <a:srgbClr val="6699FF"/>
        </a:dk2>
        <a:lt2>
          <a:srgbClr val="FFFFFF"/>
        </a:lt2>
        <a:accent1>
          <a:srgbClr val="33CCCC"/>
        </a:accent1>
        <a:accent2>
          <a:srgbClr val="006699"/>
        </a:accent2>
        <a:accent3>
          <a:srgbClr val="B8CAFF"/>
        </a:accent3>
        <a:accent4>
          <a:srgbClr val="DADADA"/>
        </a:accent4>
        <a:accent5>
          <a:srgbClr val="ADE2E2"/>
        </a:accent5>
        <a:accent6>
          <a:srgbClr val="005C8A"/>
        </a:accent6>
        <a:hlink>
          <a:srgbClr val="99CC00"/>
        </a:hlink>
        <a:folHlink>
          <a:srgbClr val="FFFFCC"/>
        </a:folHlink>
      </a:clrScheme>
      <a:clrMap bg1="dk2" tx1="lt1" bg2="dk1" tx2="lt2" accent1="accent1" accent2="accent2" accent3="accent3" accent4="accent4" accent5="accent5" accent6="accent6" hlink="hlink" folHlink="folHlink"/>
    </a:extraClrScheme>
    <a:extraClrScheme>
      <a:clrScheme name="Capsules 4">
        <a:dk1>
          <a:srgbClr val="000000"/>
        </a:dk1>
        <a:lt1>
          <a:srgbClr val="FFFFFF"/>
        </a:lt1>
        <a:dk2>
          <a:srgbClr val="9900CC"/>
        </a:dk2>
        <a:lt2>
          <a:srgbClr val="006600"/>
        </a:lt2>
        <a:accent1>
          <a:srgbClr val="33CC33"/>
        </a:accent1>
        <a:accent2>
          <a:srgbClr val="FFCC66"/>
        </a:accent2>
        <a:accent3>
          <a:srgbClr val="FFFFFF"/>
        </a:accent3>
        <a:accent4>
          <a:srgbClr val="000000"/>
        </a:accent4>
        <a:accent5>
          <a:srgbClr val="ADE2AD"/>
        </a:accent5>
        <a:accent6>
          <a:srgbClr val="E7B95C"/>
        </a:accent6>
        <a:hlink>
          <a:srgbClr val="0033CC"/>
        </a:hlink>
        <a:folHlink>
          <a:srgbClr val="CC0066"/>
        </a:folHlink>
      </a:clrScheme>
      <a:clrMap bg1="lt1" tx1="dk1" bg2="lt2" tx2="dk2" accent1="accent1" accent2="accent2" accent3="accent3" accent4="accent4" accent5="accent5" accent6="accent6" hlink="hlink" folHlink="folHlink"/>
    </a:extraClrScheme>
    <a:extraClrScheme>
      <a:clrScheme name="Capsules 5">
        <a:dk1>
          <a:srgbClr val="000066"/>
        </a:dk1>
        <a:lt1>
          <a:srgbClr val="FFFFFF"/>
        </a:lt1>
        <a:dk2>
          <a:srgbClr val="336699"/>
        </a:dk2>
        <a:lt2>
          <a:srgbClr val="FFFFEB"/>
        </a:lt2>
        <a:accent1>
          <a:srgbClr val="99CCFF"/>
        </a:accent1>
        <a:accent2>
          <a:srgbClr val="9999FF"/>
        </a:accent2>
        <a:accent3>
          <a:srgbClr val="ADB8CA"/>
        </a:accent3>
        <a:accent4>
          <a:srgbClr val="DADADA"/>
        </a:accent4>
        <a:accent5>
          <a:srgbClr val="CAE2FF"/>
        </a:accent5>
        <a:accent6>
          <a:srgbClr val="8A8AE7"/>
        </a:accent6>
        <a:hlink>
          <a:srgbClr val="CCCCFF"/>
        </a:hlink>
        <a:folHlink>
          <a:srgbClr val="C68DFF"/>
        </a:folHlink>
      </a:clrScheme>
      <a:clrMap bg1="dk2" tx1="lt1" bg2="dk1" tx2="lt2" accent1="accent1" accent2="accent2" accent3="accent3" accent4="accent4" accent5="accent5" accent6="accent6" hlink="hlink" folHlink="folHlink"/>
    </a:extraClrScheme>
    <a:extraClrScheme>
      <a:clrScheme name="Capsules 6">
        <a:dk1>
          <a:srgbClr val="808000"/>
        </a:dk1>
        <a:lt1>
          <a:srgbClr val="FFFFFF"/>
        </a:lt1>
        <a:dk2>
          <a:srgbClr val="006666"/>
        </a:dk2>
        <a:lt2>
          <a:srgbClr val="FFFFFF"/>
        </a:lt2>
        <a:accent1>
          <a:srgbClr val="FFCC66"/>
        </a:accent1>
        <a:accent2>
          <a:srgbClr val="00ACA8"/>
        </a:accent2>
        <a:accent3>
          <a:srgbClr val="AAB8B8"/>
        </a:accent3>
        <a:accent4>
          <a:srgbClr val="DADADA"/>
        </a:accent4>
        <a:accent5>
          <a:srgbClr val="FFE2B8"/>
        </a:accent5>
        <a:accent6>
          <a:srgbClr val="009B98"/>
        </a:accent6>
        <a:hlink>
          <a:srgbClr val="CCCC00"/>
        </a:hlink>
        <a:folHlink>
          <a:srgbClr val="33CCCC"/>
        </a:folHlink>
      </a:clrScheme>
      <a:clrMap bg1="dk2" tx1="lt1" bg2="dk1" tx2="lt2" accent1="accent1" accent2="accent2" accent3="accent3" accent4="accent4" accent5="accent5" accent6="accent6" hlink="hlink" folHlink="folHlink"/>
    </a:extraClrScheme>
    <a:extraClrScheme>
      <a:clrScheme name="Capsules 7">
        <a:dk1>
          <a:srgbClr val="FFFFCC"/>
        </a:dk1>
        <a:lt1>
          <a:srgbClr val="FFFFFF"/>
        </a:lt1>
        <a:dk2>
          <a:srgbClr val="660033"/>
        </a:dk2>
        <a:lt2>
          <a:srgbClr val="FFFFFF"/>
        </a:lt2>
        <a:accent1>
          <a:srgbClr val="FF9900"/>
        </a:accent1>
        <a:accent2>
          <a:srgbClr val="CC3300"/>
        </a:accent2>
        <a:accent3>
          <a:srgbClr val="B8AAAD"/>
        </a:accent3>
        <a:accent4>
          <a:srgbClr val="DADADA"/>
        </a:accent4>
        <a:accent5>
          <a:srgbClr val="FFCAAA"/>
        </a:accent5>
        <a:accent6>
          <a:srgbClr val="B92D00"/>
        </a:accent6>
        <a:hlink>
          <a:srgbClr val="FFCC00"/>
        </a:hlink>
        <a:folHlink>
          <a:srgbClr val="FFCC99"/>
        </a:folHlink>
      </a:clrScheme>
      <a:clrMap bg1="dk2" tx1="lt1" bg2="dk1" tx2="lt2" accent1="accent1" accent2="accent2" accent3="accent3" accent4="accent4" accent5="accent5" accent6="accent6" hlink="hlink" folHlink="folHlink"/>
    </a:extraClrScheme>
    <a:extraClrScheme>
      <a:clrScheme name="Capsules 8">
        <a:dk1>
          <a:srgbClr val="FF0000"/>
        </a:dk1>
        <a:lt1>
          <a:srgbClr val="FFFFFF"/>
        </a:lt1>
        <a:dk2>
          <a:srgbClr val="000000"/>
        </a:dk2>
        <a:lt2>
          <a:srgbClr val="FFFFFF"/>
        </a:lt2>
        <a:accent1>
          <a:srgbClr val="FFCC00"/>
        </a:accent1>
        <a:accent2>
          <a:srgbClr val="CC3300"/>
        </a:accent2>
        <a:accent3>
          <a:srgbClr val="AAAAAA"/>
        </a:accent3>
        <a:accent4>
          <a:srgbClr val="DADADA"/>
        </a:accent4>
        <a:accent5>
          <a:srgbClr val="FFE2AA"/>
        </a:accent5>
        <a:accent6>
          <a:srgbClr val="B92D00"/>
        </a:accent6>
        <a:hlink>
          <a:srgbClr val="FF6600"/>
        </a:hlink>
        <a:folHlink>
          <a:srgbClr val="FF7C8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4_Capsules">
  <a:themeElements>
    <a:clrScheme name="Capsules 1">
      <a:dk1>
        <a:srgbClr val="003366"/>
      </a:dk1>
      <a:lt1>
        <a:srgbClr val="FFFFFF"/>
      </a:lt1>
      <a:dk2>
        <a:srgbClr val="006666"/>
      </a:dk2>
      <a:lt2>
        <a:srgbClr val="666699"/>
      </a:lt2>
      <a:accent1>
        <a:srgbClr val="33CCCC"/>
      </a:accent1>
      <a:accent2>
        <a:srgbClr val="99CC99"/>
      </a:accent2>
      <a:accent3>
        <a:srgbClr val="FFFFFF"/>
      </a:accent3>
      <a:accent4>
        <a:srgbClr val="002A56"/>
      </a:accent4>
      <a:accent5>
        <a:srgbClr val="ADE2E2"/>
      </a:accent5>
      <a:accent6>
        <a:srgbClr val="8AB98A"/>
      </a:accent6>
      <a:hlink>
        <a:srgbClr val="003366"/>
      </a:hlink>
      <a:folHlink>
        <a:srgbClr val="CC99FF"/>
      </a:folHlink>
    </a:clrScheme>
    <a:fontScheme name="Capsules">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Capsules 1">
        <a:dk1>
          <a:srgbClr val="003366"/>
        </a:dk1>
        <a:lt1>
          <a:srgbClr val="FFFFFF"/>
        </a:lt1>
        <a:dk2>
          <a:srgbClr val="006666"/>
        </a:dk2>
        <a:lt2>
          <a:srgbClr val="666699"/>
        </a:lt2>
        <a:accent1>
          <a:srgbClr val="33CCCC"/>
        </a:accent1>
        <a:accent2>
          <a:srgbClr val="99CC99"/>
        </a:accent2>
        <a:accent3>
          <a:srgbClr val="FFFFFF"/>
        </a:accent3>
        <a:accent4>
          <a:srgbClr val="002A56"/>
        </a:accent4>
        <a:accent5>
          <a:srgbClr val="ADE2E2"/>
        </a:accent5>
        <a:accent6>
          <a:srgbClr val="8AB98A"/>
        </a:accent6>
        <a:hlink>
          <a:srgbClr val="003366"/>
        </a:hlink>
        <a:folHlink>
          <a:srgbClr val="CC99FF"/>
        </a:folHlink>
      </a:clrScheme>
      <a:clrMap bg1="lt1" tx1="dk1" bg2="lt2" tx2="dk2" accent1="accent1" accent2="accent2" accent3="accent3" accent4="accent4" accent5="accent5" accent6="accent6" hlink="hlink" folHlink="folHlink"/>
    </a:extraClrScheme>
    <a:extraClrScheme>
      <a:clrScheme name="Capsules 2">
        <a:dk1>
          <a:srgbClr val="000000"/>
        </a:dk1>
        <a:lt1>
          <a:srgbClr val="FFFFFF"/>
        </a:lt1>
        <a:dk2>
          <a:srgbClr val="000000"/>
        </a:dk2>
        <a:lt2>
          <a:srgbClr val="808000"/>
        </a:lt2>
        <a:accent1>
          <a:srgbClr val="FFCC99"/>
        </a:accent1>
        <a:accent2>
          <a:srgbClr val="99CC00"/>
        </a:accent2>
        <a:accent3>
          <a:srgbClr val="FFFFFF"/>
        </a:accent3>
        <a:accent4>
          <a:srgbClr val="000000"/>
        </a:accent4>
        <a:accent5>
          <a:srgbClr val="FFE2CA"/>
        </a:accent5>
        <a:accent6>
          <a:srgbClr val="8AB900"/>
        </a:accent6>
        <a:hlink>
          <a:srgbClr val="336600"/>
        </a:hlink>
        <a:folHlink>
          <a:srgbClr val="FFCC00"/>
        </a:folHlink>
      </a:clrScheme>
      <a:clrMap bg1="lt1" tx1="dk1" bg2="lt2" tx2="dk2" accent1="accent1" accent2="accent2" accent3="accent3" accent4="accent4" accent5="accent5" accent6="accent6" hlink="hlink" folHlink="folHlink"/>
    </a:extraClrScheme>
    <a:extraClrScheme>
      <a:clrScheme name="Capsules 3">
        <a:dk1>
          <a:srgbClr val="006699"/>
        </a:dk1>
        <a:lt1>
          <a:srgbClr val="FFFFFF"/>
        </a:lt1>
        <a:dk2>
          <a:srgbClr val="6699FF"/>
        </a:dk2>
        <a:lt2>
          <a:srgbClr val="FFFFFF"/>
        </a:lt2>
        <a:accent1>
          <a:srgbClr val="33CCCC"/>
        </a:accent1>
        <a:accent2>
          <a:srgbClr val="006699"/>
        </a:accent2>
        <a:accent3>
          <a:srgbClr val="B8CAFF"/>
        </a:accent3>
        <a:accent4>
          <a:srgbClr val="DADADA"/>
        </a:accent4>
        <a:accent5>
          <a:srgbClr val="ADE2E2"/>
        </a:accent5>
        <a:accent6>
          <a:srgbClr val="005C8A"/>
        </a:accent6>
        <a:hlink>
          <a:srgbClr val="99CC00"/>
        </a:hlink>
        <a:folHlink>
          <a:srgbClr val="FFFFCC"/>
        </a:folHlink>
      </a:clrScheme>
      <a:clrMap bg1="dk2" tx1="lt1" bg2="dk1" tx2="lt2" accent1="accent1" accent2="accent2" accent3="accent3" accent4="accent4" accent5="accent5" accent6="accent6" hlink="hlink" folHlink="folHlink"/>
    </a:extraClrScheme>
    <a:extraClrScheme>
      <a:clrScheme name="Capsules 4">
        <a:dk1>
          <a:srgbClr val="000000"/>
        </a:dk1>
        <a:lt1>
          <a:srgbClr val="FFFFFF"/>
        </a:lt1>
        <a:dk2>
          <a:srgbClr val="9900CC"/>
        </a:dk2>
        <a:lt2>
          <a:srgbClr val="006600"/>
        </a:lt2>
        <a:accent1>
          <a:srgbClr val="33CC33"/>
        </a:accent1>
        <a:accent2>
          <a:srgbClr val="FFCC66"/>
        </a:accent2>
        <a:accent3>
          <a:srgbClr val="FFFFFF"/>
        </a:accent3>
        <a:accent4>
          <a:srgbClr val="000000"/>
        </a:accent4>
        <a:accent5>
          <a:srgbClr val="ADE2AD"/>
        </a:accent5>
        <a:accent6>
          <a:srgbClr val="E7B95C"/>
        </a:accent6>
        <a:hlink>
          <a:srgbClr val="0033CC"/>
        </a:hlink>
        <a:folHlink>
          <a:srgbClr val="CC0066"/>
        </a:folHlink>
      </a:clrScheme>
      <a:clrMap bg1="lt1" tx1="dk1" bg2="lt2" tx2="dk2" accent1="accent1" accent2="accent2" accent3="accent3" accent4="accent4" accent5="accent5" accent6="accent6" hlink="hlink" folHlink="folHlink"/>
    </a:extraClrScheme>
    <a:extraClrScheme>
      <a:clrScheme name="Capsules 5">
        <a:dk1>
          <a:srgbClr val="000066"/>
        </a:dk1>
        <a:lt1>
          <a:srgbClr val="FFFFFF"/>
        </a:lt1>
        <a:dk2>
          <a:srgbClr val="336699"/>
        </a:dk2>
        <a:lt2>
          <a:srgbClr val="FFFFEB"/>
        </a:lt2>
        <a:accent1>
          <a:srgbClr val="99CCFF"/>
        </a:accent1>
        <a:accent2>
          <a:srgbClr val="9999FF"/>
        </a:accent2>
        <a:accent3>
          <a:srgbClr val="ADB8CA"/>
        </a:accent3>
        <a:accent4>
          <a:srgbClr val="DADADA"/>
        </a:accent4>
        <a:accent5>
          <a:srgbClr val="CAE2FF"/>
        </a:accent5>
        <a:accent6>
          <a:srgbClr val="8A8AE7"/>
        </a:accent6>
        <a:hlink>
          <a:srgbClr val="CCCCFF"/>
        </a:hlink>
        <a:folHlink>
          <a:srgbClr val="C68DFF"/>
        </a:folHlink>
      </a:clrScheme>
      <a:clrMap bg1="dk2" tx1="lt1" bg2="dk1" tx2="lt2" accent1="accent1" accent2="accent2" accent3="accent3" accent4="accent4" accent5="accent5" accent6="accent6" hlink="hlink" folHlink="folHlink"/>
    </a:extraClrScheme>
    <a:extraClrScheme>
      <a:clrScheme name="Capsules 6">
        <a:dk1>
          <a:srgbClr val="808000"/>
        </a:dk1>
        <a:lt1>
          <a:srgbClr val="FFFFFF"/>
        </a:lt1>
        <a:dk2>
          <a:srgbClr val="006666"/>
        </a:dk2>
        <a:lt2>
          <a:srgbClr val="FFFFFF"/>
        </a:lt2>
        <a:accent1>
          <a:srgbClr val="FFCC66"/>
        </a:accent1>
        <a:accent2>
          <a:srgbClr val="00ACA8"/>
        </a:accent2>
        <a:accent3>
          <a:srgbClr val="AAB8B8"/>
        </a:accent3>
        <a:accent4>
          <a:srgbClr val="DADADA"/>
        </a:accent4>
        <a:accent5>
          <a:srgbClr val="FFE2B8"/>
        </a:accent5>
        <a:accent6>
          <a:srgbClr val="009B98"/>
        </a:accent6>
        <a:hlink>
          <a:srgbClr val="CCCC00"/>
        </a:hlink>
        <a:folHlink>
          <a:srgbClr val="33CCCC"/>
        </a:folHlink>
      </a:clrScheme>
      <a:clrMap bg1="dk2" tx1="lt1" bg2="dk1" tx2="lt2" accent1="accent1" accent2="accent2" accent3="accent3" accent4="accent4" accent5="accent5" accent6="accent6" hlink="hlink" folHlink="folHlink"/>
    </a:extraClrScheme>
    <a:extraClrScheme>
      <a:clrScheme name="Capsules 7">
        <a:dk1>
          <a:srgbClr val="FFFFCC"/>
        </a:dk1>
        <a:lt1>
          <a:srgbClr val="FFFFFF"/>
        </a:lt1>
        <a:dk2>
          <a:srgbClr val="660033"/>
        </a:dk2>
        <a:lt2>
          <a:srgbClr val="FFFFFF"/>
        </a:lt2>
        <a:accent1>
          <a:srgbClr val="FF9900"/>
        </a:accent1>
        <a:accent2>
          <a:srgbClr val="CC3300"/>
        </a:accent2>
        <a:accent3>
          <a:srgbClr val="B8AAAD"/>
        </a:accent3>
        <a:accent4>
          <a:srgbClr val="DADADA"/>
        </a:accent4>
        <a:accent5>
          <a:srgbClr val="FFCAAA"/>
        </a:accent5>
        <a:accent6>
          <a:srgbClr val="B92D00"/>
        </a:accent6>
        <a:hlink>
          <a:srgbClr val="FFCC00"/>
        </a:hlink>
        <a:folHlink>
          <a:srgbClr val="FFCC99"/>
        </a:folHlink>
      </a:clrScheme>
      <a:clrMap bg1="dk2" tx1="lt1" bg2="dk1" tx2="lt2" accent1="accent1" accent2="accent2" accent3="accent3" accent4="accent4" accent5="accent5" accent6="accent6" hlink="hlink" folHlink="folHlink"/>
    </a:extraClrScheme>
    <a:extraClrScheme>
      <a:clrScheme name="Capsules 8">
        <a:dk1>
          <a:srgbClr val="FF0000"/>
        </a:dk1>
        <a:lt1>
          <a:srgbClr val="FFFFFF"/>
        </a:lt1>
        <a:dk2>
          <a:srgbClr val="000000"/>
        </a:dk2>
        <a:lt2>
          <a:srgbClr val="FFFFFF"/>
        </a:lt2>
        <a:accent1>
          <a:srgbClr val="FFCC00"/>
        </a:accent1>
        <a:accent2>
          <a:srgbClr val="CC3300"/>
        </a:accent2>
        <a:accent3>
          <a:srgbClr val="AAAAAA"/>
        </a:accent3>
        <a:accent4>
          <a:srgbClr val="DADADA"/>
        </a:accent4>
        <a:accent5>
          <a:srgbClr val="FFE2AA"/>
        </a:accent5>
        <a:accent6>
          <a:srgbClr val="B92D00"/>
        </a:accent6>
        <a:hlink>
          <a:srgbClr val="FF6600"/>
        </a:hlink>
        <a:folHlink>
          <a:srgbClr val="FF7C8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5_Capsules">
  <a:themeElements>
    <a:clrScheme name="Capsules 1">
      <a:dk1>
        <a:srgbClr val="003366"/>
      </a:dk1>
      <a:lt1>
        <a:srgbClr val="FFFFFF"/>
      </a:lt1>
      <a:dk2>
        <a:srgbClr val="006666"/>
      </a:dk2>
      <a:lt2>
        <a:srgbClr val="666699"/>
      </a:lt2>
      <a:accent1>
        <a:srgbClr val="33CCCC"/>
      </a:accent1>
      <a:accent2>
        <a:srgbClr val="99CC99"/>
      </a:accent2>
      <a:accent3>
        <a:srgbClr val="FFFFFF"/>
      </a:accent3>
      <a:accent4>
        <a:srgbClr val="002A56"/>
      </a:accent4>
      <a:accent5>
        <a:srgbClr val="ADE2E2"/>
      </a:accent5>
      <a:accent6>
        <a:srgbClr val="8AB98A"/>
      </a:accent6>
      <a:hlink>
        <a:srgbClr val="003366"/>
      </a:hlink>
      <a:folHlink>
        <a:srgbClr val="CC99FF"/>
      </a:folHlink>
    </a:clrScheme>
    <a:fontScheme name="Capsules">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Capsules 1">
        <a:dk1>
          <a:srgbClr val="003366"/>
        </a:dk1>
        <a:lt1>
          <a:srgbClr val="FFFFFF"/>
        </a:lt1>
        <a:dk2>
          <a:srgbClr val="006666"/>
        </a:dk2>
        <a:lt2>
          <a:srgbClr val="666699"/>
        </a:lt2>
        <a:accent1>
          <a:srgbClr val="33CCCC"/>
        </a:accent1>
        <a:accent2>
          <a:srgbClr val="99CC99"/>
        </a:accent2>
        <a:accent3>
          <a:srgbClr val="FFFFFF"/>
        </a:accent3>
        <a:accent4>
          <a:srgbClr val="002A56"/>
        </a:accent4>
        <a:accent5>
          <a:srgbClr val="ADE2E2"/>
        </a:accent5>
        <a:accent6>
          <a:srgbClr val="8AB98A"/>
        </a:accent6>
        <a:hlink>
          <a:srgbClr val="003366"/>
        </a:hlink>
        <a:folHlink>
          <a:srgbClr val="CC99FF"/>
        </a:folHlink>
      </a:clrScheme>
      <a:clrMap bg1="lt1" tx1="dk1" bg2="lt2" tx2="dk2" accent1="accent1" accent2="accent2" accent3="accent3" accent4="accent4" accent5="accent5" accent6="accent6" hlink="hlink" folHlink="folHlink"/>
    </a:extraClrScheme>
    <a:extraClrScheme>
      <a:clrScheme name="Capsules 2">
        <a:dk1>
          <a:srgbClr val="000000"/>
        </a:dk1>
        <a:lt1>
          <a:srgbClr val="FFFFFF"/>
        </a:lt1>
        <a:dk2>
          <a:srgbClr val="000000"/>
        </a:dk2>
        <a:lt2>
          <a:srgbClr val="808000"/>
        </a:lt2>
        <a:accent1>
          <a:srgbClr val="FFCC99"/>
        </a:accent1>
        <a:accent2>
          <a:srgbClr val="99CC00"/>
        </a:accent2>
        <a:accent3>
          <a:srgbClr val="FFFFFF"/>
        </a:accent3>
        <a:accent4>
          <a:srgbClr val="000000"/>
        </a:accent4>
        <a:accent5>
          <a:srgbClr val="FFE2CA"/>
        </a:accent5>
        <a:accent6>
          <a:srgbClr val="8AB900"/>
        </a:accent6>
        <a:hlink>
          <a:srgbClr val="336600"/>
        </a:hlink>
        <a:folHlink>
          <a:srgbClr val="FFCC00"/>
        </a:folHlink>
      </a:clrScheme>
      <a:clrMap bg1="lt1" tx1="dk1" bg2="lt2" tx2="dk2" accent1="accent1" accent2="accent2" accent3="accent3" accent4="accent4" accent5="accent5" accent6="accent6" hlink="hlink" folHlink="folHlink"/>
    </a:extraClrScheme>
    <a:extraClrScheme>
      <a:clrScheme name="Capsules 3">
        <a:dk1>
          <a:srgbClr val="006699"/>
        </a:dk1>
        <a:lt1>
          <a:srgbClr val="FFFFFF"/>
        </a:lt1>
        <a:dk2>
          <a:srgbClr val="6699FF"/>
        </a:dk2>
        <a:lt2>
          <a:srgbClr val="FFFFFF"/>
        </a:lt2>
        <a:accent1>
          <a:srgbClr val="33CCCC"/>
        </a:accent1>
        <a:accent2>
          <a:srgbClr val="006699"/>
        </a:accent2>
        <a:accent3>
          <a:srgbClr val="B8CAFF"/>
        </a:accent3>
        <a:accent4>
          <a:srgbClr val="DADADA"/>
        </a:accent4>
        <a:accent5>
          <a:srgbClr val="ADE2E2"/>
        </a:accent5>
        <a:accent6>
          <a:srgbClr val="005C8A"/>
        </a:accent6>
        <a:hlink>
          <a:srgbClr val="99CC00"/>
        </a:hlink>
        <a:folHlink>
          <a:srgbClr val="FFFFCC"/>
        </a:folHlink>
      </a:clrScheme>
      <a:clrMap bg1="dk2" tx1="lt1" bg2="dk1" tx2="lt2" accent1="accent1" accent2="accent2" accent3="accent3" accent4="accent4" accent5="accent5" accent6="accent6" hlink="hlink" folHlink="folHlink"/>
    </a:extraClrScheme>
    <a:extraClrScheme>
      <a:clrScheme name="Capsules 4">
        <a:dk1>
          <a:srgbClr val="000000"/>
        </a:dk1>
        <a:lt1>
          <a:srgbClr val="FFFFFF"/>
        </a:lt1>
        <a:dk2>
          <a:srgbClr val="9900CC"/>
        </a:dk2>
        <a:lt2>
          <a:srgbClr val="006600"/>
        </a:lt2>
        <a:accent1>
          <a:srgbClr val="33CC33"/>
        </a:accent1>
        <a:accent2>
          <a:srgbClr val="FFCC66"/>
        </a:accent2>
        <a:accent3>
          <a:srgbClr val="FFFFFF"/>
        </a:accent3>
        <a:accent4>
          <a:srgbClr val="000000"/>
        </a:accent4>
        <a:accent5>
          <a:srgbClr val="ADE2AD"/>
        </a:accent5>
        <a:accent6>
          <a:srgbClr val="E7B95C"/>
        </a:accent6>
        <a:hlink>
          <a:srgbClr val="0033CC"/>
        </a:hlink>
        <a:folHlink>
          <a:srgbClr val="CC0066"/>
        </a:folHlink>
      </a:clrScheme>
      <a:clrMap bg1="lt1" tx1="dk1" bg2="lt2" tx2="dk2" accent1="accent1" accent2="accent2" accent3="accent3" accent4="accent4" accent5="accent5" accent6="accent6" hlink="hlink" folHlink="folHlink"/>
    </a:extraClrScheme>
    <a:extraClrScheme>
      <a:clrScheme name="Capsules 5">
        <a:dk1>
          <a:srgbClr val="000066"/>
        </a:dk1>
        <a:lt1>
          <a:srgbClr val="FFFFFF"/>
        </a:lt1>
        <a:dk2>
          <a:srgbClr val="336699"/>
        </a:dk2>
        <a:lt2>
          <a:srgbClr val="FFFFEB"/>
        </a:lt2>
        <a:accent1>
          <a:srgbClr val="99CCFF"/>
        </a:accent1>
        <a:accent2>
          <a:srgbClr val="9999FF"/>
        </a:accent2>
        <a:accent3>
          <a:srgbClr val="ADB8CA"/>
        </a:accent3>
        <a:accent4>
          <a:srgbClr val="DADADA"/>
        </a:accent4>
        <a:accent5>
          <a:srgbClr val="CAE2FF"/>
        </a:accent5>
        <a:accent6>
          <a:srgbClr val="8A8AE7"/>
        </a:accent6>
        <a:hlink>
          <a:srgbClr val="CCCCFF"/>
        </a:hlink>
        <a:folHlink>
          <a:srgbClr val="C68DFF"/>
        </a:folHlink>
      </a:clrScheme>
      <a:clrMap bg1="dk2" tx1="lt1" bg2="dk1" tx2="lt2" accent1="accent1" accent2="accent2" accent3="accent3" accent4="accent4" accent5="accent5" accent6="accent6" hlink="hlink" folHlink="folHlink"/>
    </a:extraClrScheme>
    <a:extraClrScheme>
      <a:clrScheme name="Capsules 6">
        <a:dk1>
          <a:srgbClr val="808000"/>
        </a:dk1>
        <a:lt1>
          <a:srgbClr val="FFFFFF"/>
        </a:lt1>
        <a:dk2>
          <a:srgbClr val="006666"/>
        </a:dk2>
        <a:lt2>
          <a:srgbClr val="FFFFFF"/>
        </a:lt2>
        <a:accent1>
          <a:srgbClr val="FFCC66"/>
        </a:accent1>
        <a:accent2>
          <a:srgbClr val="00ACA8"/>
        </a:accent2>
        <a:accent3>
          <a:srgbClr val="AAB8B8"/>
        </a:accent3>
        <a:accent4>
          <a:srgbClr val="DADADA"/>
        </a:accent4>
        <a:accent5>
          <a:srgbClr val="FFE2B8"/>
        </a:accent5>
        <a:accent6>
          <a:srgbClr val="009B98"/>
        </a:accent6>
        <a:hlink>
          <a:srgbClr val="CCCC00"/>
        </a:hlink>
        <a:folHlink>
          <a:srgbClr val="33CCCC"/>
        </a:folHlink>
      </a:clrScheme>
      <a:clrMap bg1="dk2" tx1="lt1" bg2="dk1" tx2="lt2" accent1="accent1" accent2="accent2" accent3="accent3" accent4="accent4" accent5="accent5" accent6="accent6" hlink="hlink" folHlink="folHlink"/>
    </a:extraClrScheme>
    <a:extraClrScheme>
      <a:clrScheme name="Capsules 7">
        <a:dk1>
          <a:srgbClr val="FFFFCC"/>
        </a:dk1>
        <a:lt1>
          <a:srgbClr val="FFFFFF"/>
        </a:lt1>
        <a:dk2>
          <a:srgbClr val="660033"/>
        </a:dk2>
        <a:lt2>
          <a:srgbClr val="FFFFFF"/>
        </a:lt2>
        <a:accent1>
          <a:srgbClr val="FF9900"/>
        </a:accent1>
        <a:accent2>
          <a:srgbClr val="CC3300"/>
        </a:accent2>
        <a:accent3>
          <a:srgbClr val="B8AAAD"/>
        </a:accent3>
        <a:accent4>
          <a:srgbClr val="DADADA"/>
        </a:accent4>
        <a:accent5>
          <a:srgbClr val="FFCAAA"/>
        </a:accent5>
        <a:accent6>
          <a:srgbClr val="B92D00"/>
        </a:accent6>
        <a:hlink>
          <a:srgbClr val="FFCC00"/>
        </a:hlink>
        <a:folHlink>
          <a:srgbClr val="FFCC99"/>
        </a:folHlink>
      </a:clrScheme>
      <a:clrMap bg1="dk2" tx1="lt1" bg2="dk1" tx2="lt2" accent1="accent1" accent2="accent2" accent3="accent3" accent4="accent4" accent5="accent5" accent6="accent6" hlink="hlink" folHlink="folHlink"/>
    </a:extraClrScheme>
    <a:extraClrScheme>
      <a:clrScheme name="Capsules 8">
        <a:dk1>
          <a:srgbClr val="FF0000"/>
        </a:dk1>
        <a:lt1>
          <a:srgbClr val="FFFFFF"/>
        </a:lt1>
        <a:dk2>
          <a:srgbClr val="000000"/>
        </a:dk2>
        <a:lt2>
          <a:srgbClr val="FFFFFF"/>
        </a:lt2>
        <a:accent1>
          <a:srgbClr val="FFCC00"/>
        </a:accent1>
        <a:accent2>
          <a:srgbClr val="CC3300"/>
        </a:accent2>
        <a:accent3>
          <a:srgbClr val="AAAAAA"/>
        </a:accent3>
        <a:accent4>
          <a:srgbClr val="DADADA"/>
        </a:accent4>
        <a:accent5>
          <a:srgbClr val="FFE2AA"/>
        </a:accent5>
        <a:accent6>
          <a:srgbClr val="B92D00"/>
        </a:accent6>
        <a:hlink>
          <a:srgbClr val="FF6600"/>
        </a:hlink>
        <a:folHlink>
          <a:srgbClr val="FF7C80"/>
        </a:folHlink>
      </a:clrScheme>
      <a:clrMap bg1="dk2" tx1="lt1" bg2="dk1" tx2="lt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3.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4.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otalTime>28</TotalTime>
  <Words>407</Words>
  <Application>Microsoft Office PowerPoint</Application>
  <PresentationFormat>On-screen Show (4:3)</PresentationFormat>
  <Paragraphs>64</Paragraphs>
  <Slides>37</Slides>
  <Notes>25</Notes>
  <HiddenSlides>0</HiddenSlides>
  <MMClips>0</MMClips>
  <ScaleCrop>false</ScaleCrop>
  <HeadingPairs>
    <vt:vector size="6" baseType="variant">
      <vt:variant>
        <vt:lpstr>Theme</vt:lpstr>
      </vt:variant>
      <vt:variant>
        <vt:i4>12</vt:i4>
      </vt:variant>
      <vt:variant>
        <vt:lpstr>Embedded OLE Servers</vt:lpstr>
      </vt:variant>
      <vt:variant>
        <vt:i4>1</vt:i4>
      </vt:variant>
      <vt:variant>
        <vt:lpstr>Slide Titles</vt:lpstr>
      </vt:variant>
      <vt:variant>
        <vt:i4>37</vt:i4>
      </vt:variant>
    </vt:vector>
  </HeadingPairs>
  <TitlesOfParts>
    <vt:vector size="50" baseType="lpstr">
      <vt:lpstr>Flow</vt:lpstr>
      <vt:lpstr>1_تصميم افتراضي</vt:lpstr>
      <vt:lpstr>Capsules</vt:lpstr>
      <vt:lpstr>1_Capsules</vt:lpstr>
      <vt:lpstr>2_Capsules</vt:lpstr>
      <vt:lpstr>Opulent</vt:lpstr>
      <vt:lpstr>3_Capsules</vt:lpstr>
      <vt:lpstr>4_Capsules</vt:lpstr>
      <vt:lpstr>5_Capsules</vt:lpstr>
      <vt:lpstr>6_Capsules</vt:lpstr>
      <vt:lpstr>7_Capsules</vt:lpstr>
      <vt:lpstr>1_Flow</vt:lpstr>
      <vt:lpstr>Adobe Photoshop Image</vt:lpstr>
      <vt:lpstr>PowerPoint Presentation</vt:lpstr>
      <vt:lpstr>PowerPoint Presentation</vt:lpstr>
      <vt:lpstr>ابتسم</vt:lpstr>
      <vt:lpstr>PowerPoint Presentation</vt:lpstr>
      <vt:lpstr>أهداف المقرر</vt:lpstr>
      <vt:lpstr>وصف المقرر</vt:lpstr>
      <vt:lpstr>PowerPoint Presentation</vt:lpstr>
      <vt:lpstr>معلومات المحاضر ووسائل التواصل</vt:lpstr>
      <vt:lpstr>PowerPoint Presentation</vt:lpstr>
      <vt:lpstr>PowerPoint Presentation</vt:lpstr>
      <vt:lpstr>PowerPoint Presentation</vt:lpstr>
      <vt:lpstr>ماهية الجغرافيا Geography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USER</cp:lastModifiedBy>
  <cp:revision>3</cp:revision>
  <dcterms:created xsi:type="dcterms:W3CDTF">2016-10-17T18:15:31Z</dcterms:created>
  <dcterms:modified xsi:type="dcterms:W3CDTF">2016-10-17T18:44:13Z</dcterms:modified>
</cp:coreProperties>
</file>