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4.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5.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6.xml" ContentType="application/vnd.openxmlformats-officedocument.theme+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7.xml" ContentType="application/vnd.openxmlformats-officedocument.theme+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theme/theme8.xml" ContentType="application/vnd.openxmlformats-officedocument.theme+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theme/theme9.xml" ContentType="application/vnd.openxmlformats-officedocument.theme+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4" r:id="rId2"/>
    <p:sldMasterId id="2147483698" r:id="rId3"/>
    <p:sldMasterId id="2147483712" r:id="rId4"/>
    <p:sldMasterId id="2147483726" r:id="rId5"/>
    <p:sldMasterId id="2147483740" r:id="rId6"/>
    <p:sldMasterId id="2147483752" r:id="rId7"/>
    <p:sldMasterId id="2147483764" r:id="rId8"/>
    <p:sldMasterId id="2147483776" r:id="rId9"/>
    <p:sldMasterId id="2147483788" r:id="rId10"/>
  </p:sldMasterIdLst>
  <p:notesMasterIdLst>
    <p:notesMasterId r:id="rId46"/>
  </p:notesMasterIdLst>
  <p:sldIdLst>
    <p:sldId id="386" r:id="rId11"/>
    <p:sldId id="387" r:id="rId12"/>
    <p:sldId id="265" r:id="rId13"/>
    <p:sldId id="263" r:id="rId14"/>
    <p:sldId id="388" r:id="rId15"/>
    <p:sldId id="389" r:id="rId16"/>
    <p:sldId id="401" r:id="rId17"/>
    <p:sldId id="266" r:id="rId18"/>
    <p:sldId id="376" r:id="rId19"/>
    <p:sldId id="377" r:id="rId20"/>
    <p:sldId id="379" r:id="rId21"/>
    <p:sldId id="390" r:id="rId22"/>
    <p:sldId id="391" r:id="rId23"/>
    <p:sldId id="392" r:id="rId24"/>
    <p:sldId id="402" r:id="rId25"/>
    <p:sldId id="403" r:id="rId26"/>
    <p:sldId id="404" r:id="rId27"/>
    <p:sldId id="405" r:id="rId28"/>
    <p:sldId id="406" r:id="rId29"/>
    <p:sldId id="407" r:id="rId30"/>
    <p:sldId id="408" r:id="rId31"/>
    <p:sldId id="393" r:id="rId32"/>
    <p:sldId id="394" r:id="rId33"/>
    <p:sldId id="395" r:id="rId34"/>
    <p:sldId id="396" r:id="rId35"/>
    <p:sldId id="397" r:id="rId36"/>
    <p:sldId id="398" r:id="rId37"/>
    <p:sldId id="409" r:id="rId38"/>
    <p:sldId id="399" r:id="rId39"/>
    <p:sldId id="400" r:id="rId40"/>
    <p:sldId id="410" r:id="rId41"/>
    <p:sldId id="411" r:id="rId42"/>
    <p:sldId id="412" r:id="rId43"/>
    <p:sldId id="413" r:id="rId44"/>
    <p:sldId id="436" r:id="rId4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092"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3" Type="http://schemas.openxmlformats.org/officeDocument/2006/relationships/slideMaster" Target="slideMasters/slideMaster3.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slide" Target="slides/slide3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theme" Target="theme/theme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slide" Target="slides/slide34.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viewProps" Target="viewProps.xml"/><Relationship Id="rId8" Type="http://schemas.openxmlformats.org/officeDocument/2006/relationships/slideMaster" Target="slideMasters/slideMaster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6.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8.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9.png"/></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2.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4.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5.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6AD534B-16BB-4893-8D13-739575B4151B}" type="datetimeFigureOut">
              <a:rPr lang="en-US" smtClean="0"/>
              <a:t>11/8/2016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BB7872A-E3E0-4879-A1A5-B6E18CD9838F}" type="slidenum">
              <a:rPr lang="en-US" smtClean="0"/>
              <a:t>‹#›</a:t>
            </a:fld>
            <a:endParaRPr lang="en-US"/>
          </a:p>
        </p:txBody>
      </p:sp>
    </p:spTree>
    <p:extLst>
      <p:ext uri="{BB962C8B-B14F-4D97-AF65-F5344CB8AC3E}">
        <p14:creationId xmlns:p14="http://schemas.microsoft.com/office/powerpoint/2010/main" val="40971548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Rot="1" noChangeAspect="1" noChangeArrowheads="1" noTextEdit="1"/>
          </p:cNvSpPr>
          <p:nvPr>
            <p:ph type="sldImg"/>
          </p:nvPr>
        </p:nvSpPr>
        <p:spPr>
          <a:ln/>
        </p:spPr>
      </p:sp>
      <p:sp>
        <p:nvSpPr>
          <p:cNvPr id="7885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ar-SA" smtClean="0"/>
          </a:p>
        </p:txBody>
      </p:sp>
    </p:spTree>
    <p:extLst>
      <p:ext uri="{BB962C8B-B14F-4D97-AF65-F5344CB8AC3E}">
        <p14:creationId xmlns:p14="http://schemas.microsoft.com/office/powerpoint/2010/main" val="35258919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Rot="1" noChangeAspect="1" noChangeArrowheads="1" noTextEdit="1"/>
          </p:cNvSpPr>
          <p:nvPr>
            <p:ph type="sldImg"/>
          </p:nvPr>
        </p:nvSpPr>
        <p:spPr>
          <a:ln/>
        </p:spPr>
      </p:sp>
      <p:sp>
        <p:nvSpPr>
          <p:cNvPr id="911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ar-SA" smtClean="0"/>
          </a:p>
        </p:txBody>
      </p:sp>
    </p:spTree>
    <p:extLst>
      <p:ext uri="{BB962C8B-B14F-4D97-AF65-F5344CB8AC3E}">
        <p14:creationId xmlns:p14="http://schemas.microsoft.com/office/powerpoint/2010/main" val="42146883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Rot="1" noChangeAspect="1" noChangeArrowheads="1" noTextEdit="1"/>
          </p:cNvSpPr>
          <p:nvPr>
            <p:ph type="sldImg"/>
          </p:nvPr>
        </p:nvSpPr>
        <p:spPr>
          <a:ln/>
        </p:spPr>
      </p:sp>
      <p:sp>
        <p:nvSpPr>
          <p:cNvPr id="9216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ar-SA" smtClean="0"/>
          </a:p>
        </p:txBody>
      </p:sp>
    </p:spTree>
    <p:extLst>
      <p:ext uri="{BB962C8B-B14F-4D97-AF65-F5344CB8AC3E}">
        <p14:creationId xmlns:p14="http://schemas.microsoft.com/office/powerpoint/2010/main" val="32410252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Rot="1" noChangeAspect="1" noChangeArrowheads="1" noTextEdit="1"/>
          </p:cNvSpPr>
          <p:nvPr>
            <p:ph type="sldImg"/>
          </p:nvPr>
        </p:nvSpPr>
        <p:spPr>
          <a:ln/>
        </p:spPr>
      </p:sp>
      <p:sp>
        <p:nvSpPr>
          <p:cNvPr id="9318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ar-SA" altLang="ar-SA" sz="1600" smtClean="0"/>
              <a:t>حرارة كوكب الزهرة شديدة ليلاً أو نهاراً، صيفاً وشتاء بسبب جوه الكثيف جداً الذي لا يسمح للحرارة المجمعة بالخروج إلى الفضاء الخارجي، وابتداء من المريخ تتأثر الكواكب ببعدها عن الشمس.</a:t>
            </a:r>
            <a:endParaRPr lang="en-US" altLang="ar-SA" sz="1600" smtClean="0"/>
          </a:p>
        </p:txBody>
      </p:sp>
    </p:spTree>
    <p:extLst>
      <p:ext uri="{BB962C8B-B14F-4D97-AF65-F5344CB8AC3E}">
        <p14:creationId xmlns:p14="http://schemas.microsoft.com/office/powerpoint/2010/main" val="39253110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Rot="1" noChangeAspect="1" noChangeArrowheads="1" noTextEdit="1"/>
          </p:cNvSpPr>
          <p:nvPr>
            <p:ph type="sldImg"/>
          </p:nvPr>
        </p:nvSpPr>
        <p:spPr>
          <a:ln/>
        </p:spPr>
      </p:sp>
      <p:sp>
        <p:nvSpPr>
          <p:cNvPr id="9421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ar-SA" smtClean="0"/>
          </a:p>
        </p:txBody>
      </p:sp>
    </p:spTree>
    <p:extLst>
      <p:ext uri="{BB962C8B-B14F-4D97-AF65-F5344CB8AC3E}">
        <p14:creationId xmlns:p14="http://schemas.microsoft.com/office/powerpoint/2010/main" val="23744528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Rot="1" noChangeAspect="1" noChangeArrowheads="1" noTextEdit="1"/>
          </p:cNvSpPr>
          <p:nvPr>
            <p:ph type="sldImg"/>
          </p:nvPr>
        </p:nvSpPr>
        <p:spPr>
          <a:ln/>
        </p:spPr>
      </p:sp>
      <p:sp>
        <p:nvSpPr>
          <p:cNvPr id="9625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ar-SA" smtClean="0"/>
          </a:p>
        </p:txBody>
      </p:sp>
    </p:spTree>
    <p:extLst>
      <p:ext uri="{BB962C8B-B14F-4D97-AF65-F5344CB8AC3E}">
        <p14:creationId xmlns:p14="http://schemas.microsoft.com/office/powerpoint/2010/main" val="13920237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Rot="1" noChangeAspect="1" noChangeArrowheads="1" noTextEdit="1"/>
          </p:cNvSpPr>
          <p:nvPr>
            <p:ph type="sldImg"/>
          </p:nvPr>
        </p:nvSpPr>
        <p:spPr>
          <a:ln/>
        </p:spPr>
      </p:sp>
      <p:sp>
        <p:nvSpPr>
          <p:cNvPr id="972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ar-SA" smtClean="0"/>
          </a:p>
        </p:txBody>
      </p:sp>
    </p:spTree>
    <p:extLst>
      <p:ext uri="{BB962C8B-B14F-4D97-AF65-F5344CB8AC3E}">
        <p14:creationId xmlns:p14="http://schemas.microsoft.com/office/powerpoint/2010/main" val="3527080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ChangeArrowheads="1" noTextEdit="1"/>
          </p:cNvSpPr>
          <p:nvPr>
            <p:ph type="sldImg"/>
          </p:nvPr>
        </p:nvSpPr>
        <p:spPr>
          <a:ln/>
        </p:spPr>
      </p:sp>
      <p:sp>
        <p:nvSpPr>
          <p:cNvPr id="983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ar-SA" smtClean="0"/>
          </a:p>
        </p:txBody>
      </p:sp>
    </p:spTree>
    <p:extLst>
      <p:ext uri="{BB962C8B-B14F-4D97-AF65-F5344CB8AC3E}">
        <p14:creationId xmlns:p14="http://schemas.microsoft.com/office/powerpoint/2010/main" val="40383547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Rot="1" noChangeAspect="1" noChangeArrowheads="1" noTextEdit="1"/>
          </p:cNvSpPr>
          <p:nvPr>
            <p:ph type="sldImg"/>
          </p:nvPr>
        </p:nvSpPr>
        <p:spPr>
          <a:ln/>
        </p:spPr>
      </p:sp>
      <p:sp>
        <p:nvSpPr>
          <p:cNvPr id="993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ar-SA" smtClean="0"/>
          </a:p>
        </p:txBody>
      </p:sp>
    </p:spTree>
    <p:extLst>
      <p:ext uri="{BB962C8B-B14F-4D97-AF65-F5344CB8AC3E}">
        <p14:creationId xmlns:p14="http://schemas.microsoft.com/office/powerpoint/2010/main" val="23276197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Rot="1" noChangeAspect="1" noChangeArrowheads="1" noTextEdit="1"/>
          </p:cNvSpPr>
          <p:nvPr>
            <p:ph type="sldImg"/>
          </p:nvPr>
        </p:nvSpPr>
        <p:spPr>
          <a:ln/>
        </p:spPr>
      </p:sp>
      <p:sp>
        <p:nvSpPr>
          <p:cNvPr id="798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ar-SA" smtClean="0"/>
          </a:p>
        </p:txBody>
      </p:sp>
    </p:spTree>
    <p:extLst>
      <p:ext uri="{BB962C8B-B14F-4D97-AF65-F5344CB8AC3E}">
        <p14:creationId xmlns:p14="http://schemas.microsoft.com/office/powerpoint/2010/main" val="30274150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a:ln/>
        </p:spPr>
      </p:sp>
      <p:sp>
        <p:nvSpPr>
          <p:cNvPr id="829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ar-SA" smtClean="0"/>
          </a:p>
        </p:txBody>
      </p:sp>
    </p:spTree>
    <p:extLst>
      <p:ext uri="{BB962C8B-B14F-4D97-AF65-F5344CB8AC3E}">
        <p14:creationId xmlns:p14="http://schemas.microsoft.com/office/powerpoint/2010/main" val="24067727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a:ln/>
        </p:spPr>
      </p:sp>
      <p:sp>
        <p:nvSpPr>
          <p:cNvPr id="8499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ar-SA" smtClean="0"/>
          </a:p>
        </p:txBody>
      </p:sp>
    </p:spTree>
    <p:extLst>
      <p:ext uri="{BB962C8B-B14F-4D97-AF65-F5344CB8AC3E}">
        <p14:creationId xmlns:p14="http://schemas.microsoft.com/office/powerpoint/2010/main" val="5186691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ln/>
        </p:spPr>
      </p:sp>
      <p:sp>
        <p:nvSpPr>
          <p:cNvPr id="860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ar-SA" smtClean="0"/>
          </a:p>
        </p:txBody>
      </p:sp>
    </p:spTree>
    <p:extLst>
      <p:ext uri="{BB962C8B-B14F-4D97-AF65-F5344CB8AC3E}">
        <p14:creationId xmlns:p14="http://schemas.microsoft.com/office/powerpoint/2010/main" val="13874713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Rot="1" noChangeAspect="1" noChangeArrowheads="1" noTextEdit="1"/>
          </p:cNvSpPr>
          <p:nvPr>
            <p:ph type="sldImg"/>
          </p:nvPr>
        </p:nvSpPr>
        <p:spPr>
          <a:ln/>
        </p:spPr>
      </p:sp>
      <p:sp>
        <p:nvSpPr>
          <p:cNvPr id="8704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ar-SA" smtClean="0"/>
          </a:p>
        </p:txBody>
      </p:sp>
    </p:spTree>
    <p:extLst>
      <p:ext uri="{BB962C8B-B14F-4D97-AF65-F5344CB8AC3E}">
        <p14:creationId xmlns:p14="http://schemas.microsoft.com/office/powerpoint/2010/main" val="39462540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a:ln/>
        </p:spPr>
      </p:sp>
      <p:sp>
        <p:nvSpPr>
          <p:cNvPr id="8806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ar-SA" smtClean="0"/>
          </a:p>
        </p:txBody>
      </p:sp>
    </p:spTree>
    <p:extLst>
      <p:ext uri="{BB962C8B-B14F-4D97-AF65-F5344CB8AC3E}">
        <p14:creationId xmlns:p14="http://schemas.microsoft.com/office/powerpoint/2010/main" val="40092928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Rot="1" noChangeAspect="1" noChangeArrowheads="1" noTextEdit="1"/>
          </p:cNvSpPr>
          <p:nvPr>
            <p:ph type="sldImg"/>
          </p:nvPr>
        </p:nvSpPr>
        <p:spPr>
          <a:ln/>
        </p:spPr>
      </p:sp>
      <p:sp>
        <p:nvSpPr>
          <p:cNvPr id="8909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ar-SA" smtClean="0"/>
          </a:p>
        </p:txBody>
      </p:sp>
    </p:spTree>
    <p:extLst>
      <p:ext uri="{BB962C8B-B14F-4D97-AF65-F5344CB8AC3E}">
        <p14:creationId xmlns:p14="http://schemas.microsoft.com/office/powerpoint/2010/main" val="36097644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Rot="1" noChangeAspect="1" noChangeArrowheads="1" noTextEdit="1"/>
          </p:cNvSpPr>
          <p:nvPr>
            <p:ph type="sldImg"/>
          </p:nvPr>
        </p:nvSpPr>
        <p:spPr>
          <a:ln/>
        </p:spPr>
      </p:sp>
      <p:sp>
        <p:nvSpPr>
          <p:cNvPr id="9011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ar-SA" smtClean="0"/>
          </a:p>
        </p:txBody>
      </p:sp>
    </p:spTree>
    <p:extLst>
      <p:ext uri="{BB962C8B-B14F-4D97-AF65-F5344CB8AC3E}">
        <p14:creationId xmlns:p14="http://schemas.microsoft.com/office/powerpoint/2010/main" val="23925816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1"/>
      </p:bgRef>
    </p:bg>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Title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n-US" smtClean="0"/>
              <a:t>Click to edit Master title style</a:t>
            </a:r>
            <a:endParaRPr kumimoji="0"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31" name="Date Placeholder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A96C0031-A767-4F7C-88D2-6B5B7284C923}" type="datetimeFigureOut">
              <a:rPr lang="en-US" smtClean="0"/>
              <a:pPr/>
              <a:t>11/8/2016</a:t>
            </a:fld>
            <a:endParaRPr lang="en-US"/>
          </a:p>
        </p:txBody>
      </p:sp>
      <p:sp>
        <p:nvSpPr>
          <p:cNvPr id="18" name="Footer Placeholder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en-US"/>
          </a:p>
        </p:txBody>
      </p:sp>
      <p:sp>
        <p:nvSpPr>
          <p:cNvPr id="29" name="Slide Number Placeholder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10972D17-7594-4B5E-8C28-6684245E07CA}"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96C0031-A767-4F7C-88D2-6B5B7284C923}" type="datetimeFigureOut">
              <a:rPr lang="en-US" smtClean="0"/>
              <a:pPr/>
              <a:t>11/8/2016</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10972D17-7594-4B5E-8C28-6684245E07CA}" type="slidenum">
              <a:rPr lang="en-US" smtClean="0"/>
              <a:pPr/>
              <a:t>‹#›</a:t>
            </a:fld>
            <a:endParaRPr 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96C0031-A767-4F7C-88D2-6B5B7284C923}" type="datetimeFigureOut">
              <a:rPr lang="en-US" smtClean="0">
                <a:solidFill>
                  <a:srgbClr val="B13F9A"/>
                </a:solidFill>
              </a:rPr>
              <a:pPr/>
              <a:t>11/8/2016</a:t>
            </a:fld>
            <a:endParaRPr lang="en-US">
              <a:solidFill>
                <a:srgbClr val="B13F9A"/>
              </a:solidFill>
            </a:endParaRPr>
          </a:p>
        </p:txBody>
      </p:sp>
      <p:sp>
        <p:nvSpPr>
          <p:cNvPr id="6" name="Footer Placeholder 5"/>
          <p:cNvSpPr>
            <a:spLocks noGrp="1"/>
          </p:cNvSpPr>
          <p:nvPr>
            <p:ph type="ftr" sz="quarter" idx="11"/>
          </p:nvPr>
        </p:nvSpPr>
        <p:spPr/>
        <p:txBody>
          <a:bodyPr/>
          <a:lstStyle>
            <a:extLst/>
          </a:lstStyle>
          <a:p>
            <a:endParaRPr lang="en-US">
              <a:solidFill>
                <a:srgbClr val="B13F9A"/>
              </a:solidFill>
            </a:endParaRPr>
          </a:p>
        </p:txBody>
      </p:sp>
      <p:sp>
        <p:nvSpPr>
          <p:cNvPr id="7" name="Slide Number Placeholder 6"/>
          <p:cNvSpPr>
            <a:spLocks noGrp="1"/>
          </p:cNvSpPr>
          <p:nvPr>
            <p:ph type="sldNum" sz="quarter" idx="12"/>
          </p:nvPr>
        </p:nvSpPr>
        <p:spPr/>
        <p:txBody>
          <a:bodyPr/>
          <a:lstStyle>
            <a:extLst/>
          </a:lstStyle>
          <a:p>
            <a:fld id="{10972D17-7594-4B5E-8C28-6684245E07CA}" type="slidenum">
              <a:rPr lang="en-US" smtClean="0">
                <a:solidFill>
                  <a:srgbClr val="B13F9A"/>
                </a:solidFill>
              </a:rPr>
              <a:pPr/>
              <a:t>‹#›</a:t>
            </a:fld>
            <a:endParaRPr lang="en-US">
              <a:solidFill>
                <a:srgbClr val="B13F9A"/>
              </a:solidFill>
            </a:endParaRPr>
          </a:p>
        </p:txBody>
      </p:sp>
    </p:spTree>
    <p:extLst>
      <p:ext uri="{BB962C8B-B14F-4D97-AF65-F5344CB8AC3E}">
        <p14:creationId xmlns:p14="http://schemas.microsoft.com/office/powerpoint/2010/main" val="1369280629"/>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A96C0031-A767-4F7C-88D2-6B5B7284C923}" type="datetimeFigureOut">
              <a:rPr lang="en-US" smtClean="0">
                <a:solidFill>
                  <a:srgbClr val="B13F9A"/>
                </a:solidFill>
              </a:rPr>
              <a:pPr/>
              <a:t>11/8/2016</a:t>
            </a:fld>
            <a:endParaRPr lang="en-US">
              <a:solidFill>
                <a:srgbClr val="B13F9A"/>
              </a:solidFill>
            </a:endParaRPr>
          </a:p>
        </p:txBody>
      </p:sp>
      <p:sp>
        <p:nvSpPr>
          <p:cNvPr id="8" name="Footer Placeholder 7"/>
          <p:cNvSpPr>
            <a:spLocks noGrp="1"/>
          </p:cNvSpPr>
          <p:nvPr>
            <p:ph type="ftr" sz="quarter" idx="11"/>
          </p:nvPr>
        </p:nvSpPr>
        <p:spPr/>
        <p:txBody>
          <a:bodyPr/>
          <a:lstStyle>
            <a:extLst/>
          </a:lstStyle>
          <a:p>
            <a:endParaRPr lang="en-US">
              <a:solidFill>
                <a:srgbClr val="B13F9A"/>
              </a:solidFill>
            </a:endParaRPr>
          </a:p>
        </p:txBody>
      </p:sp>
      <p:sp>
        <p:nvSpPr>
          <p:cNvPr id="9" name="Slide Number Placeholder 8"/>
          <p:cNvSpPr>
            <a:spLocks noGrp="1"/>
          </p:cNvSpPr>
          <p:nvPr>
            <p:ph type="sldNum" sz="quarter" idx="12"/>
          </p:nvPr>
        </p:nvSpPr>
        <p:spPr/>
        <p:txBody>
          <a:bodyPr/>
          <a:lstStyle>
            <a:extLst/>
          </a:lstStyle>
          <a:p>
            <a:fld id="{10972D17-7594-4B5E-8C28-6684245E07CA}" type="slidenum">
              <a:rPr lang="en-US" smtClean="0">
                <a:solidFill>
                  <a:srgbClr val="B13F9A"/>
                </a:solidFill>
              </a:rPr>
              <a:pPr/>
              <a:t>‹#›</a:t>
            </a:fld>
            <a:endParaRPr lang="en-US">
              <a:solidFill>
                <a:srgbClr val="B13F9A"/>
              </a:solidFill>
            </a:endParaRPr>
          </a:p>
        </p:txBody>
      </p:sp>
    </p:spTree>
    <p:extLst>
      <p:ext uri="{BB962C8B-B14F-4D97-AF65-F5344CB8AC3E}">
        <p14:creationId xmlns:p14="http://schemas.microsoft.com/office/powerpoint/2010/main" val="192745548"/>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A96C0031-A767-4F7C-88D2-6B5B7284C923}" type="datetimeFigureOut">
              <a:rPr lang="en-US" smtClean="0">
                <a:solidFill>
                  <a:srgbClr val="B13F9A"/>
                </a:solidFill>
              </a:rPr>
              <a:pPr/>
              <a:t>11/8/2016</a:t>
            </a:fld>
            <a:endParaRPr lang="en-US">
              <a:solidFill>
                <a:srgbClr val="B13F9A"/>
              </a:solidFill>
            </a:endParaRPr>
          </a:p>
        </p:txBody>
      </p:sp>
      <p:sp>
        <p:nvSpPr>
          <p:cNvPr id="4" name="Footer Placeholder 3"/>
          <p:cNvSpPr>
            <a:spLocks noGrp="1"/>
          </p:cNvSpPr>
          <p:nvPr>
            <p:ph type="ftr" sz="quarter" idx="11"/>
          </p:nvPr>
        </p:nvSpPr>
        <p:spPr/>
        <p:txBody>
          <a:bodyPr/>
          <a:lstStyle>
            <a:extLst/>
          </a:lstStyle>
          <a:p>
            <a:endParaRPr lang="en-US">
              <a:solidFill>
                <a:srgbClr val="B13F9A"/>
              </a:solidFill>
            </a:endParaRPr>
          </a:p>
        </p:txBody>
      </p:sp>
      <p:sp>
        <p:nvSpPr>
          <p:cNvPr id="5" name="Slide Number Placeholder 4"/>
          <p:cNvSpPr>
            <a:spLocks noGrp="1"/>
          </p:cNvSpPr>
          <p:nvPr>
            <p:ph type="sldNum" sz="quarter" idx="12"/>
          </p:nvPr>
        </p:nvSpPr>
        <p:spPr/>
        <p:txBody>
          <a:bodyPr/>
          <a:lstStyle>
            <a:extLst/>
          </a:lstStyle>
          <a:p>
            <a:fld id="{10972D17-7594-4B5E-8C28-6684245E07CA}" type="slidenum">
              <a:rPr lang="en-US" smtClean="0">
                <a:solidFill>
                  <a:srgbClr val="B13F9A"/>
                </a:solidFill>
              </a:rPr>
              <a:pPr/>
              <a:t>‹#›</a:t>
            </a:fld>
            <a:endParaRPr lang="en-US">
              <a:solidFill>
                <a:srgbClr val="B13F9A"/>
              </a:solidFill>
            </a:endParaRPr>
          </a:p>
        </p:txBody>
      </p:sp>
    </p:spTree>
    <p:extLst>
      <p:ext uri="{BB962C8B-B14F-4D97-AF65-F5344CB8AC3E}">
        <p14:creationId xmlns:p14="http://schemas.microsoft.com/office/powerpoint/2010/main" val="3014073297"/>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extLst/>
          </a:lstStyle>
          <a:p>
            <a:fld id="{A96C0031-A767-4F7C-88D2-6B5B7284C923}" type="datetimeFigureOut">
              <a:rPr lang="en-US" smtClean="0">
                <a:solidFill>
                  <a:srgbClr val="B13F9A"/>
                </a:solidFill>
              </a:rPr>
              <a:pPr/>
              <a:t>11/8/2016</a:t>
            </a:fld>
            <a:endParaRPr lang="en-US">
              <a:solidFill>
                <a:srgbClr val="B13F9A"/>
              </a:solidFill>
            </a:endParaRPr>
          </a:p>
        </p:txBody>
      </p:sp>
      <p:sp>
        <p:nvSpPr>
          <p:cNvPr id="3" name="Footer Placeholder 2"/>
          <p:cNvSpPr>
            <a:spLocks noGrp="1"/>
          </p:cNvSpPr>
          <p:nvPr>
            <p:ph type="ftr" sz="quarter" idx="11"/>
          </p:nvPr>
        </p:nvSpPr>
        <p:spPr/>
        <p:txBody>
          <a:bodyPr/>
          <a:lstStyle>
            <a:lvl1pPr>
              <a:defRPr>
                <a:solidFill>
                  <a:schemeClr val="tx2"/>
                </a:solidFill>
              </a:defRPr>
            </a:lvl1pPr>
            <a:extLst/>
          </a:lstStyle>
          <a:p>
            <a:endParaRPr lang="en-US">
              <a:solidFill>
                <a:srgbClr val="B13F9A"/>
              </a:solidFill>
            </a:endParaRPr>
          </a:p>
        </p:txBody>
      </p:sp>
      <p:sp>
        <p:nvSpPr>
          <p:cNvPr id="4" name="Slide Number Placeholder 3"/>
          <p:cNvSpPr>
            <a:spLocks noGrp="1"/>
          </p:cNvSpPr>
          <p:nvPr>
            <p:ph type="sldNum" sz="quarter" idx="12"/>
          </p:nvPr>
        </p:nvSpPr>
        <p:spPr/>
        <p:txBody>
          <a:bodyPr/>
          <a:lstStyle>
            <a:extLst/>
          </a:lstStyle>
          <a:p>
            <a:fld id="{10972D17-7594-4B5E-8C28-6684245E07CA}" type="slidenum">
              <a:rPr lang="en-US" smtClean="0">
                <a:solidFill>
                  <a:srgbClr val="B13F9A"/>
                </a:solidFill>
              </a:rPr>
              <a:pPr/>
              <a:t>‹#›</a:t>
            </a:fld>
            <a:endParaRPr lang="en-US">
              <a:solidFill>
                <a:srgbClr val="B13F9A"/>
              </a:solidFill>
            </a:endParaRPr>
          </a:p>
        </p:txBody>
      </p:sp>
    </p:spTree>
    <p:extLst>
      <p:ext uri="{BB962C8B-B14F-4D97-AF65-F5344CB8AC3E}">
        <p14:creationId xmlns:p14="http://schemas.microsoft.com/office/powerpoint/2010/main" val="4061209283"/>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96C0031-A767-4F7C-88D2-6B5B7284C923}" type="datetimeFigureOut">
              <a:rPr lang="en-US" smtClean="0">
                <a:solidFill>
                  <a:srgbClr val="B13F9A"/>
                </a:solidFill>
              </a:rPr>
              <a:pPr/>
              <a:t>11/8/2016</a:t>
            </a:fld>
            <a:endParaRPr lang="en-US">
              <a:solidFill>
                <a:srgbClr val="B13F9A"/>
              </a:solidFill>
            </a:endParaRPr>
          </a:p>
        </p:txBody>
      </p:sp>
      <p:sp>
        <p:nvSpPr>
          <p:cNvPr id="6" name="Footer Placeholder 5"/>
          <p:cNvSpPr>
            <a:spLocks noGrp="1"/>
          </p:cNvSpPr>
          <p:nvPr>
            <p:ph type="ftr" sz="quarter" idx="11"/>
          </p:nvPr>
        </p:nvSpPr>
        <p:spPr/>
        <p:txBody>
          <a:bodyPr/>
          <a:lstStyle>
            <a:extLst/>
          </a:lstStyle>
          <a:p>
            <a:endParaRPr lang="en-US">
              <a:solidFill>
                <a:srgbClr val="B13F9A"/>
              </a:solidFill>
            </a:endParaRPr>
          </a:p>
        </p:txBody>
      </p:sp>
      <p:sp>
        <p:nvSpPr>
          <p:cNvPr id="7" name="Slide Number Placeholder 6"/>
          <p:cNvSpPr>
            <a:spLocks noGrp="1"/>
          </p:cNvSpPr>
          <p:nvPr>
            <p:ph type="sldNum" sz="quarter" idx="12"/>
          </p:nvPr>
        </p:nvSpPr>
        <p:spPr/>
        <p:txBody>
          <a:bodyPr/>
          <a:lstStyle>
            <a:extLst/>
          </a:lstStyle>
          <a:p>
            <a:fld id="{10972D17-7594-4B5E-8C28-6684245E07CA}" type="slidenum">
              <a:rPr lang="en-US" smtClean="0">
                <a:solidFill>
                  <a:srgbClr val="B13F9A"/>
                </a:solidFill>
              </a:rPr>
              <a:pPr/>
              <a:t>‹#›</a:t>
            </a:fld>
            <a:endParaRPr lang="en-US">
              <a:solidFill>
                <a:srgbClr val="B13F9A"/>
              </a:solidFill>
            </a:endParaRPr>
          </a:p>
        </p:txBody>
      </p:sp>
    </p:spTree>
    <p:extLst>
      <p:ext uri="{BB962C8B-B14F-4D97-AF65-F5344CB8AC3E}">
        <p14:creationId xmlns:p14="http://schemas.microsoft.com/office/powerpoint/2010/main" val="301276783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a:endParaRPr lang="en-US">
              <a:solidFill>
                <a:prstClr val="white"/>
              </a:solidFill>
            </a:endParaRPr>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a:endParaRPr lang="en-US">
              <a:solidFill>
                <a:prstClr val="white"/>
              </a:solidFill>
            </a:endParaRPr>
          </a:p>
        </p:txBody>
      </p:sp>
      <p:sp>
        <p:nvSpPr>
          <p:cNvPr id="2" name="Titl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n-US" smtClean="0"/>
              <a:t>Click to edit Master title style</a:t>
            </a:r>
            <a:endParaRPr kumimoji="0"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smtClean="0"/>
              <a:t>Click to edit Master text styles</a:t>
            </a:r>
          </a:p>
        </p:txBody>
      </p:sp>
      <p:sp>
        <p:nvSpPr>
          <p:cNvPr id="5" name="Date Placeholder 4"/>
          <p:cNvSpPr>
            <a:spLocks noGrp="1"/>
          </p:cNvSpPr>
          <p:nvPr>
            <p:ph type="dt" sz="half" idx="10"/>
          </p:nvPr>
        </p:nvSpPr>
        <p:spPr/>
        <p:txBody>
          <a:bodyPr/>
          <a:lstStyle>
            <a:extLst/>
          </a:lstStyle>
          <a:p>
            <a:fld id="{A96C0031-A767-4F7C-88D2-6B5B7284C923}" type="datetimeFigureOut">
              <a:rPr lang="en-US" smtClean="0">
                <a:solidFill>
                  <a:srgbClr val="F4E7ED"/>
                </a:solidFill>
              </a:rPr>
              <a:pPr/>
              <a:t>11/8/2016</a:t>
            </a:fld>
            <a:endParaRPr lang="en-US">
              <a:solidFill>
                <a:srgbClr val="F4E7ED"/>
              </a:solidFill>
            </a:endParaRPr>
          </a:p>
        </p:txBody>
      </p:sp>
      <p:sp>
        <p:nvSpPr>
          <p:cNvPr id="6" name="Footer Placeholder 5"/>
          <p:cNvSpPr>
            <a:spLocks noGrp="1"/>
          </p:cNvSpPr>
          <p:nvPr>
            <p:ph type="ftr" sz="quarter" idx="11"/>
          </p:nvPr>
        </p:nvSpPr>
        <p:spPr/>
        <p:txBody>
          <a:bodyPr/>
          <a:lstStyle>
            <a:extLst/>
          </a:lstStyle>
          <a:p>
            <a:endParaRPr lang="en-US">
              <a:solidFill>
                <a:srgbClr val="F4E7ED"/>
              </a:solidFill>
            </a:endParaRPr>
          </a:p>
        </p:txBody>
      </p:sp>
      <p:sp>
        <p:nvSpPr>
          <p:cNvPr id="7" name="Slide Number Placeholder 6"/>
          <p:cNvSpPr>
            <a:spLocks noGrp="1"/>
          </p:cNvSpPr>
          <p:nvPr>
            <p:ph type="sldNum" sz="quarter" idx="12"/>
          </p:nvPr>
        </p:nvSpPr>
        <p:spPr/>
        <p:txBody>
          <a:bodyPr/>
          <a:lstStyle>
            <a:extLst/>
          </a:lstStyle>
          <a:p>
            <a:fld id="{10972D17-7594-4B5E-8C28-6684245E07CA}" type="slidenum">
              <a:rPr lang="en-US" smtClean="0">
                <a:solidFill>
                  <a:srgbClr val="F4E7ED"/>
                </a:solidFill>
              </a:rPr>
              <a:pPr/>
              <a:t>‹#›</a:t>
            </a:fld>
            <a:endParaRPr lang="en-US">
              <a:solidFill>
                <a:srgbClr val="F4E7ED"/>
              </a:solidFill>
            </a:endParaRPr>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n-US" smtClean="0"/>
              <a:t>Click icon to add picture</a:t>
            </a:r>
            <a:endParaRPr kumimoji="0" lang="en-US" dirty="0"/>
          </a:p>
        </p:txBody>
      </p:sp>
    </p:spTree>
    <p:extLst>
      <p:ext uri="{BB962C8B-B14F-4D97-AF65-F5344CB8AC3E}">
        <p14:creationId xmlns:p14="http://schemas.microsoft.com/office/powerpoint/2010/main" val="340873852"/>
      </p:ext>
    </p:extLst>
  </p:cSld>
  <p:clrMapOvr>
    <a:overrideClrMapping bg1="dk1" tx1="lt1" bg2="dk2" tx2="lt2" accent1="accent1" accent2="accent2" accent3="accent3" accent4="accent4" accent5="accent5" accent6="accent6" hlink="hlink" folHlink="folHlink"/>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96C0031-A767-4F7C-88D2-6B5B7284C923}" type="datetimeFigureOut">
              <a:rPr lang="en-US" smtClean="0">
                <a:solidFill>
                  <a:srgbClr val="B13F9A"/>
                </a:solidFill>
              </a:rPr>
              <a:pPr/>
              <a:t>11/8/2016</a:t>
            </a:fld>
            <a:endParaRPr lang="en-US">
              <a:solidFill>
                <a:srgbClr val="B13F9A"/>
              </a:solidFill>
            </a:endParaRPr>
          </a:p>
        </p:txBody>
      </p:sp>
      <p:sp>
        <p:nvSpPr>
          <p:cNvPr id="5" name="Footer Placeholder 4"/>
          <p:cNvSpPr>
            <a:spLocks noGrp="1"/>
          </p:cNvSpPr>
          <p:nvPr>
            <p:ph type="ftr" sz="quarter" idx="11"/>
          </p:nvPr>
        </p:nvSpPr>
        <p:spPr/>
        <p:txBody>
          <a:bodyPr/>
          <a:lstStyle>
            <a:extLst/>
          </a:lstStyle>
          <a:p>
            <a:endParaRPr lang="en-US">
              <a:solidFill>
                <a:srgbClr val="B13F9A"/>
              </a:solidFill>
            </a:endParaRPr>
          </a:p>
        </p:txBody>
      </p:sp>
      <p:sp>
        <p:nvSpPr>
          <p:cNvPr id="6" name="Slide Number Placeholder 5"/>
          <p:cNvSpPr>
            <a:spLocks noGrp="1"/>
          </p:cNvSpPr>
          <p:nvPr>
            <p:ph type="sldNum" sz="quarter" idx="12"/>
          </p:nvPr>
        </p:nvSpPr>
        <p:spPr/>
        <p:txBody>
          <a:bodyPr/>
          <a:lstStyle>
            <a:extLst/>
          </a:lstStyle>
          <a:p>
            <a:fld id="{10972D17-7594-4B5E-8C28-6684245E07CA}" type="slidenum">
              <a:rPr lang="en-US" smtClean="0">
                <a:solidFill>
                  <a:srgbClr val="B13F9A"/>
                </a:solidFill>
              </a:rPr>
              <a:pPr/>
              <a:t>‹#›</a:t>
            </a:fld>
            <a:endParaRPr lang="en-US">
              <a:solidFill>
                <a:srgbClr val="B13F9A"/>
              </a:solidFill>
            </a:endParaRPr>
          </a:p>
        </p:txBody>
      </p:sp>
    </p:spTree>
    <p:extLst>
      <p:ext uri="{BB962C8B-B14F-4D97-AF65-F5344CB8AC3E}">
        <p14:creationId xmlns:p14="http://schemas.microsoft.com/office/powerpoint/2010/main" val="3351353899"/>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2"/>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242816" y="6557946"/>
            <a:ext cx="2002464" cy="226902"/>
          </a:xfrm>
        </p:spPr>
        <p:txBody>
          <a:bodyPr/>
          <a:lstStyle>
            <a:extLst/>
          </a:lstStyle>
          <a:p>
            <a:fld id="{A96C0031-A767-4F7C-88D2-6B5B7284C923}" type="datetimeFigureOut">
              <a:rPr lang="en-US" smtClean="0">
                <a:solidFill>
                  <a:srgbClr val="B13F9A"/>
                </a:solidFill>
              </a:rPr>
              <a:pPr/>
              <a:t>11/8/2016</a:t>
            </a:fld>
            <a:endParaRPr lang="en-US">
              <a:solidFill>
                <a:srgbClr val="B13F9A"/>
              </a:solidFill>
            </a:endParaRPr>
          </a:p>
        </p:txBody>
      </p:sp>
      <p:sp>
        <p:nvSpPr>
          <p:cNvPr id="5" name="Footer Placeholder 4"/>
          <p:cNvSpPr>
            <a:spLocks noGrp="1"/>
          </p:cNvSpPr>
          <p:nvPr>
            <p:ph type="ftr" sz="quarter" idx="11"/>
          </p:nvPr>
        </p:nvSpPr>
        <p:spPr>
          <a:xfrm>
            <a:off x="457200" y="6556248"/>
            <a:ext cx="3657600" cy="228600"/>
          </a:xfrm>
        </p:spPr>
        <p:txBody>
          <a:bodyPr/>
          <a:lstStyle>
            <a:extLst/>
          </a:lstStyle>
          <a:p>
            <a:endParaRPr lang="en-US">
              <a:solidFill>
                <a:srgbClr val="B13F9A"/>
              </a:solidFill>
            </a:endParaRPr>
          </a:p>
        </p:txBody>
      </p:sp>
      <p:sp>
        <p:nvSpPr>
          <p:cNvPr id="6" name="Slide Number Placeholder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10972D17-7594-4B5E-8C28-6684245E07CA}" type="slidenum">
              <a:rPr lang="en-US" smtClean="0">
                <a:solidFill>
                  <a:srgbClr val="B13F9A"/>
                </a:solidFill>
              </a:rPr>
              <a:pPr/>
              <a:t>‹#›</a:t>
            </a:fld>
            <a:endParaRPr lang="en-US">
              <a:solidFill>
                <a:srgbClr val="B13F9A"/>
              </a:solidFill>
            </a:endParaRPr>
          </a:p>
        </p:txBody>
      </p:sp>
    </p:spTree>
    <p:extLst>
      <p:ext uri="{BB962C8B-B14F-4D97-AF65-F5344CB8AC3E}">
        <p14:creationId xmlns:p14="http://schemas.microsoft.com/office/powerpoint/2010/main" val="1754761818"/>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ar-SA" smtClean="0"/>
              <a:t>انقر لتحرير نمط العنوان الثانوي الرئيسي</a:t>
            </a:r>
            <a:endParaRPr lang="ar-SA"/>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AD8A8AE-41AC-4DFF-A1EF-6DB363413140}"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221595037"/>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D6486BE-E8E2-43B7-B0A8-26979D487EDF}"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81330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2"/>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242816" y="6557946"/>
            <a:ext cx="2002464" cy="226902"/>
          </a:xfrm>
        </p:spPr>
        <p:txBody>
          <a:bodyPr/>
          <a:lstStyle>
            <a:extLst/>
          </a:lstStyle>
          <a:p>
            <a:fld id="{A96C0031-A767-4F7C-88D2-6B5B7284C923}" type="datetimeFigureOut">
              <a:rPr lang="en-US" smtClean="0"/>
              <a:pPr/>
              <a:t>11/8/2016</a:t>
            </a:fld>
            <a:endParaRPr lang="en-US"/>
          </a:p>
        </p:txBody>
      </p:sp>
      <p:sp>
        <p:nvSpPr>
          <p:cNvPr id="5" name="Footer Placeholder 4"/>
          <p:cNvSpPr>
            <a:spLocks noGrp="1"/>
          </p:cNvSpPr>
          <p:nvPr>
            <p:ph type="ftr" sz="quarter" idx="11"/>
          </p:nvPr>
        </p:nvSpPr>
        <p:spPr>
          <a:xfrm>
            <a:off x="457200" y="6556248"/>
            <a:ext cx="3657600" cy="228600"/>
          </a:xfrm>
        </p:spPr>
        <p:txBody>
          <a:bodyPr/>
          <a:lstStyle>
            <a:extLst/>
          </a:lstStyle>
          <a:p>
            <a:endParaRPr lang="en-US"/>
          </a:p>
        </p:txBody>
      </p:sp>
      <p:sp>
        <p:nvSpPr>
          <p:cNvPr id="6" name="Slide Number Placeholder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10972D17-7594-4B5E-8C28-6684245E07CA}" type="slidenum">
              <a:rPr lang="en-US" smtClean="0"/>
              <a:pPr/>
              <a:t>‹#›</a:t>
            </a:fld>
            <a:endParaRPr 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ar-SA" smtClean="0"/>
              <a:t>انقر لتحرير أنماط النص الرئيسي</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8607B68-D196-4446-9C20-506B2299E8BB}"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493453936"/>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ED83C54-5C48-4B52-A4FE-EB41443DC710}"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534121201"/>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29600" cy="1143000"/>
          </a:xfrm>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71F9AED1-EB32-4D29-9A3F-24C01FB061BF}"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425180351"/>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819D5212-F1DB-4BFC-B472-DEF8805F4B14}"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770969131"/>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2A75D01F-DBD8-4EF4-92F6-478A381448C3}"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127269107"/>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A897D03-C5AB-4BCC-B959-877C69CEC93D}"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496587679"/>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ar-SA" noProof="0" smtClean="0"/>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DD125DD-E1B7-481D-92D2-D2E9608CE5EB}"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87032060"/>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2895ABF-9B86-4CF3-BF5D-811F9381D419}"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961024442"/>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515100" y="609600"/>
            <a:ext cx="1943100" cy="5486400"/>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685800" y="609600"/>
            <a:ext cx="5676900" cy="5486400"/>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F95B7F5-269F-47E0-862F-B825E7E94383}"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514026425"/>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txAndClipArt" preserve="1">
  <p:cSld name="عنوان، ونص، وقصاصة فنية">
    <p:spTree>
      <p:nvGrpSpPr>
        <p:cNvPr id="1" name=""/>
        <p:cNvGrpSpPr/>
        <p:nvPr/>
      </p:nvGrpSpPr>
      <p:grpSpPr>
        <a:xfrm>
          <a:off x="0" y="0"/>
          <a:ext cx="0" cy="0"/>
          <a:chOff x="0" y="0"/>
          <a:chExt cx="0" cy="0"/>
        </a:xfrm>
      </p:grpSpPr>
      <p:sp>
        <p:nvSpPr>
          <p:cNvPr id="2" name="عنوان 1"/>
          <p:cNvSpPr>
            <a:spLocks noGrp="1"/>
          </p:cNvSpPr>
          <p:nvPr>
            <p:ph type="title"/>
          </p:nvPr>
        </p:nvSpPr>
        <p:spPr>
          <a:xfrm>
            <a:off x="685800" y="609600"/>
            <a:ext cx="7772400" cy="1143000"/>
          </a:xfrm>
        </p:spPr>
        <p:txBody>
          <a:bodyPr/>
          <a:lstStyle/>
          <a:p>
            <a:r>
              <a:rPr lang="ar-SA" smtClean="0"/>
              <a:t>انقر لتحرير نمط العنوان الرئيسي</a:t>
            </a:r>
            <a:endParaRPr lang="ar-SA"/>
          </a:p>
        </p:txBody>
      </p:sp>
      <p:sp>
        <p:nvSpPr>
          <p:cNvPr id="3" name="عنصر نائب للنص 2"/>
          <p:cNvSpPr>
            <a:spLocks noGrp="1"/>
          </p:cNvSpPr>
          <p:nvPr>
            <p:ph type="body" sz="half" idx="1"/>
          </p:nvPr>
        </p:nvSpPr>
        <p:spPr>
          <a:xfrm>
            <a:off x="685800" y="1981200"/>
            <a:ext cx="3810000" cy="41148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قصاصة الفنية 3"/>
          <p:cNvSpPr>
            <a:spLocks noGrp="1"/>
          </p:cNvSpPr>
          <p:nvPr>
            <p:ph type="clipArt" sz="half" idx="2"/>
          </p:nvPr>
        </p:nvSpPr>
        <p:spPr>
          <a:xfrm>
            <a:off x="4648200" y="1981200"/>
            <a:ext cx="3810000" cy="4114800"/>
          </a:xfrm>
        </p:spPr>
        <p:txBody>
          <a:bodyPr/>
          <a:lstStyle/>
          <a:p>
            <a:pPr lvl="0"/>
            <a:endParaRPr lang="ar-SA" noProof="0" smtClean="0"/>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EE59E45-7A6A-4816-AE52-D7668F723DBF}"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705801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ar-SA" smtClean="0"/>
              <a:t>انقر لتحرير نمط العنوان الثانوي الرئيسي</a:t>
            </a:r>
            <a:endParaRPr lang="ar-SA"/>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AD8A8AE-41AC-4DFF-A1EF-6DB363413140}"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948020242"/>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objOnly">
  <p:cSld name="محتوى">
    <p:spTree>
      <p:nvGrpSpPr>
        <p:cNvPr id="1" name=""/>
        <p:cNvGrpSpPr/>
        <p:nvPr/>
      </p:nvGrpSpPr>
      <p:grpSpPr>
        <a:xfrm>
          <a:off x="0" y="0"/>
          <a:ext cx="0" cy="0"/>
          <a:chOff x="0" y="0"/>
          <a:chExt cx="0" cy="0"/>
        </a:xfrm>
      </p:grpSpPr>
      <p:sp>
        <p:nvSpPr>
          <p:cNvPr id="2" name="عنصر نائب للمحتوى 1"/>
          <p:cNvSpPr>
            <a:spLocks noGrp="1"/>
          </p:cNvSpPr>
          <p:nvPr>
            <p:ph/>
          </p:nvPr>
        </p:nvSpPr>
        <p:spPr>
          <a:xfrm>
            <a:off x="685800" y="609600"/>
            <a:ext cx="7772400" cy="54864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7F6CD857-5465-453C-94A4-CE3977A8C765}"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7746677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D6486BE-E8E2-43B7-B0A8-26979D487EDF}"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057899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ar-SA" smtClean="0"/>
              <a:t>انقر لتحرير أنماط النص الرئيسي</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8607B68-D196-4446-9C20-506B2299E8BB}"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0587623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ED83C54-5C48-4B52-A4FE-EB41443DC710}"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9178377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29600" cy="1143000"/>
          </a:xfrm>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71F9AED1-EB32-4D29-9A3F-24C01FB061BF}"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1503356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819D5212-F1DB-4BFC-B472-DEF8805F4B14}"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3162194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2A75D01F-DBD8-4EF4-92F6-478A381448C3}"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26869718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A897D03-C5AB-4BCC-B959-877C69CEC93D}"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9507484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96C0031-A767-4F7C-88D2-6B5B7284C923}" type="datetimeFigureOut">
              <a:rPr lang="en-US" smtClean="0"/>
              <a:pPr/>
              <a:t>11/8/2016</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10972D17-7594-4B5E-8C28-6684245E07CA}"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ar-SA" noProof="0" smtClean="0"/>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DD125DD-E1B7-481D-92D2-D2E9608CE5EB}"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75961262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2895ABF-9B86-4CF3-BF5D-811F9381D419}"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5129173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515100" y="609600"/>
            <a:ext cx="1943100" cy="5486400"/>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685800" y="609600"/>
            <a:ext cx="5676900" cy="5486400"/>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F95B7F5-269F-47E0-862F-B825E7E94383}"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0242924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ClipArt" preserve="1">
  <p:cSld name="عنوان، ونص، وقصاصة فنية">
    <p:spTree>
      <p:nvGrpSpPr>
        <p:cNvPr id="1" name=""/>
        <p:cNvGrpSpPr/>
        <p:nvPr/>
      </p:nvGrpSpPr>
      <p:grpSpPr>
        <a:xfrm>
          <a:off x="0" y="0"/>
          <a:ext cx="0" cy="0"/>
          <a:chOff x="0" y="0"/>
          <a:chExt cx="0" cy="0"/>
        </a:xfrm>
      </p:grpSpPr>
      <p:sp>
        <p:nvSpPr>
          <p:cNvPr id="2" name="عنوان 1"/>
          <p:cNvSpPr>
            <a:spLocks noGrp="1"/>
          </p:cNvSpPr>
          <p:nvPr>
            <p:ph type="title"/>
          </p:nvPr>
        </p:nvSpPr>
        <p:spPr>
          <a:xfrm>
            <a:off x="685800" y="609600"/>
            <a:ext cx="7772400" cy="1143000"/>
          </a:xfrm>
        </p:spPr>
        <p:txBody>
          <a:bodyPr/>
          <a:lstStyle/>
          <a:p>
            <a:r>
              <a:rPr lang="ar-SA" smtClean="0"/>
              <a:t>انقر لتحرير نمط العنوان الرئيسي</a:t>
            </a:r>
            <a:endParaRPr lang="ar-SA"/>
          </a:p>
        </p:txBody>
      </p:sp>
      <p:sp>
        <p:nvSpPr>
          <p:cNvPr id="3" name="عنصر نائب للنص 2"/>
          <p:cNvSpPr>
            <a:spLocks noGrp="1"/>
          </p:cNvSpPr>
          <p:nvPr>
            <p:ph type="body" sz="half" idx="1"/>
          </p:nvPr>
        </p:nvSpPr>
        <p:spPr>
          <a:xfrm>
            <a:off x="685800" y="1981200"/>
            <a:ext cx="3810000" cy="41148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قصاصة الفنية 3"/>
          <p:cNvSpPr>
            <a:spLocks noGrp="1"/>
          </p:cNvSpPr>
          <p:nvPr>
            <p:ph type="clipArt" sz="half" idx="2"/>
          </p:nvPr>
        </p:nvSpPr>
        <p:spPr>
          <a:xfrm>
            <a:off x="4648200" y="1981200"/>
            <a:ext cx="3810000" cy="4114800"/>
          </a:xfrm>
        </p:spPr>
        <p:txBody>
          <a:bodyPr/>
          <a:lstStyle/>
          <a:p>
            <a:pPr lvl="0"/>
            <a:endParaRPr lang="ar-SA" noProof="0" smtClean="0"/>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EE59E45-7A6A-4816-AE52-D7668F723DBF}"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5164013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Only">
  <p:cSld name="محتوى">
    <p:spTree>
      <p:nvGrpSpPr>
        <p:cNvPr id="1" name=""/>
        <p:cNvGrpSpPr/>
        <p:nvPr/>
      </p:nvGrpSpPr>
      <p:grpSpPr>
        <a:xfrm>
          <a:off x="0" y="0"/>
          <a:ext cx="0" cy="0"/>
          <a:chOff x="0" y="0"/>
          <a:chExt cx="0" cy="0"/>
        </a:xfrm>
      </p:grpSpPr>
      <p:sp>
        <p:nvSpPr>
          <p:cNvPr id="2" name="عنصر نائب للمحتوى 1"/>
          <p:cNvSpPr>
            <a:spLocks noGrp="1"/>
          </p:cNvSpPr>
          <p:nvPr>
            <p:ph/>
          </p:nvPr>
        </p:nvSpPr>
        <p:spPr>
          <a:xfrm>
            <a:off x="685800" y="609600"/>
            <a:ext cx="7772400" cy="54864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7F6CD857-5465-453C-94A4-CE3977A8C765}"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63745034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ar-SA" smtClean="0"/>
              <a:t>انقر لتحرير نمط العنوان الثانوي الرئيسي</a:t>
            </a:r>
            <a:endParaRPr lang="ar-SA"/>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AD8A8AE-41AC-4DFF-A1EF-6DB363413140}"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69069325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D6486BE-E8E2-43B7-B0A8-26979D487EDF}"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92224008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ar-SA" smtClean="0"/>
              <a:t>انقر لتحرير أنماط النص الرئيسي</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8607B68-D196-4446-9C20-506B2299E8BB}"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46871655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ED83C54-5C48-4B52-A4FE-EB41443DC710}"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7665616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29600" cy="1143000"/>
          </a:xfrm>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71F9AED1-EB32-4D29-9A3F-24C01FB061BF}"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1648257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A96C0031-A767-4F7C-88D2-6B5B7284C923}" type="datetimeFigureOut">
              <a:rPr lang="en-US" smtClean="0"/>
              <a:pPr/>
              <a:t>11/8/2016</a:t>
            </a:fld>
            <a:endParaRPr lang="en-US"/>
          </a:p>
        </p:txBody>
      </p:sp>
      <p:sp>
        <p:nvSpPr>
          <p:cNvPr id="5" name="Footer Placeholder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en-US"/>
          </a:p>
        </p:txBody>
      </p:sp>
      <p:sp>
        <p:nvSpPr>
          <p:cNvPr id="6" name="Slide Number Placeholder 5"/>
          <p:cNvSpPr>
            <a:spLocks noGrp="1"/>
          </p:cNvSpPr>
          <p:nvPr>
            <p:ph type="sldNum" sz="quarter" idx="12"/>
          </p:nvPr>
        </p:nvSpPr>
        <p:spPr>
          <a:xfrm>
            <a:off x="6733952" y="6555112"/>
            <a:ext cx="588336" cy="228600"/>
          </a:xfrm>
        </p:spPr>
        <p:txBody>
          <a:bodyPr/>
          <a:lstStyle>
            <a:extLst/>
          </a:lstStyle>
          <a:p>
            <a:fld id="{10972D17-7594-4B5E-8C28-6684245E07CA}"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819D5212-F1DB-4BFC-B472-DEF8805F4B14}"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93072359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2A75D01F-DBD8-4EF4-92F6-478A381448C3}"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997564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A897D03-C5AB-4BCC-B959-877C69CEC93D}"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6678748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ar-SA" noProof="0" smtClean="0"/>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DD125DD-E1B7-481D-92D2-D2E9608CE5EB}"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5255977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2895ABF-9B86-4CF3-BF5D-811F9381D419}"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9469831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515100" y="609600"/>
            <a:ext cx="1943100" cy="5486400"/>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685800" y="609600"/>
            <a:ext cx="5676900" cy="5486400"/>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F95B7F5-269F-47E0-862F-B825E7E94383}"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55427435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xAndClipArt" preserve="1">
  <p:cSld name="عنوان، ونص، وقصاصة فنية">
    <p:spTree>
      <p:nvGrpSpPr>
        <p:cNvPr id="1" name=""/>
        <p:cNvGrpSpPr/>
        <p:nvPr/>
      </p:nvGrpSpPr>
      <p:grpSpPr>
        <a:xfrm>
          <a:off x="0" y="0"/>
          <a:ext cx="0" cy="0"/>
          <a:chOff x="0" y="0"/>
          <a:chExt cx="0" cy="0"/>
        </a:xfrm>
      </p:grpSpPr>
      <p:sp>
        <p:nvSpPr>
          <p:cNvPr id="2" name="عنوان 1"/>
          <p:cNvSpPr>
            <a:spLocks noGrp="1"/>
          </p:cNvSpPr>
          <p:nvPr>
            <p:ph type="title"/>
          </p:nvPr>
        </p:nvSpPr>
        <p:spPr>
          <a:xfrm>
            <a:off x="685800" y="609600"/>
            <a:ext cx="7772400" cy="1143000"/>
          </a:xfrm>
        </p:spPr>
        <p:txBody>
          <a:bodyPr/>
          <a:lstStyle/>
          <a:p>
            <a:r>
              <a:rPr lang="ar-SA" smtClean="0"/>
              <a:t>انقر لتحرير نمط العنوان الرئيسي</a:t>
            </a:r>
            <a:endParaRPr lang="ar-SA"/>
          </a:p>
        </p:txBody>
      </p:sp>
      <p:sp>
        <p:nvSpPr>
          <p:cNvPr id="3" name="عنصر نائب للنص 2"/>
          <p:cNvSpPr>
            <a:spLocks noGrp="1"/>
          </p:cNvSpPr>
          <p:nvPr>
            <p:ph type="body" sz="half" idx="1"/>
          </p:nvPr>
        </p:nvSpPr>
        <p:spPr>
          <a:xfrm>
            <a:off x="685800" y="1981200"/>
            <a:ext cx="3810000" cy="41148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قصاصة الفنية 3"/>
          <p:cNvSpPr>
            <a:spLocks noGrp="1"/>
          </p:cNvSpPr>
          <p:nvPr>
            <p:ph type="clipArt" sz="half" idx="2"/>
          </p:nvPr>
        </p:nvSpPr>
        <p:spPr>
          <a:xfrm>
            <a:off x="4648200" y="1981200"/>
            <a:ext cx="3810000" cy="4114800"/>
          </a:xfrm>
        </p:spPr>
        <p:txBody>
          <a:bodyPr/>
          <a:lstStyle/>
          <a:p>
            <a:pPr lvl="0"/>
            <a:endParaRPr lang="ar-SA" noProof="0" smtClean="0"/>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EE59E45-7A6A-4816-AE52-D7668F723DBF}"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7535073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Only">
  <p:cSld name="محتوى">
    <p:spTree>
      <p:nvGrpSpPr>
        <p:cNvPr id="1" name=""/>
        <p:cNvGrpSpPr/>
        <p:nvPr/>
      </p:nvGrpSpPr>
      <p:grpSpPr>
        <a:xfrm>
          <a:off x="0" y="0"/>
          <a:ext cx="0" cy="0"/>
          <a:chOff x="0" y="0"/>
          <a:chExt cx="0" cy="0"/>
        </a:xfrm>
      </p:grpSpPr>
      <p:sp>
        <p:nvSpPr>
          <p:cNvPr id="2" name="عنصر نائب للمحتوى 1"/>
          <p:cNvSpPr>
            <a:spLocks noGrp="1"/>
          </p:cNvSpPr>
          <p:nvPr>
            <p:ph/>
          </p:nvPr>
        </p:nvSpPr>
        <p:spPr>
          <a:xfrm>
            <a:off x="685800" y="609600"/>
            <a:ext cx="7772400" cy="54864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7F6CD857-5465-453C-94A4-CE3977A8C765}"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81646945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ar-SA" smtClean="0"/>
              <a:t>انقر لتحرير نمط العنوان الثانوي الرئيسي</a:t>
            </a:r>
            <a:endParaRPr lang="ar-SA"/>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AD8A8AE-41AC-4DFF-A1EF-6DB363413140}"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7307269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D6486BE-E8E2-43B7-B0A8-26979D487EDF}"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742586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96C0031-A767-4F7C-88D2-6B5B7284C923}" type="datetimeFigureOut">
              <a:rPr lang="en-US" smtClean="0"/>
              <a:pPr/>
              <a:t>11/8/2016</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10972D17-7594-4B5E-8C28-6684245E07CA}"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ar-SA" smtClean="0"/>
              <a:t>انقر لتحرير أنماط النص الرئيسي</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8607B68-D196-4446-9C20-506B2299E8BB}"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9219751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ED83C54-5C48-4B52-A4FE-EB41443DC710}"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1569319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29600" cy="1143000"/>
          </a:xfrm>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71F9AED1-EB32-4D29-9A3F-24C01FB061BF}"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52927326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819D5212-F1DB-4BFC-B472-DEF8805F4B14}"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68572384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2A75D01F-DBD8-4EF4-92F6-478A381448C3}"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62028277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A897D03-C5AB-4BCC-B959-877C69CEC93D}"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91828663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ar-SA" noProof="0" smtClean="0"/>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DD125DD-E1B7-481D-92D2-D2E9608CE5EB}"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16393514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2895ABF-9B86-4CF3-BF5D-811F9381D419}"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87846391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515100" y="609600"/>
            <a:ext cx="1943100" cy="5486400"/>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685800" y="609600"/>
            <a:ext cx="5676900" cy="5486400"/>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F95B7F5-269F-47E0-862F-B825E7E94383}"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52699727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xAndClipArt" preserve="1">
  <p:cSld name="عنوان، ونص، وقصاصة فنية">
    <p:spTree>
      <p:nvGrpSpPr>
        <p:cNvPr id="1" name=""/>
        <p:cNvGrpSpPr/>
        <p:nvPr/>
      </p:nvGrpSpPr>
      <p:grpSpPr>
        <a:xfrm>
          <a:off x="0" y="0"/>
          <a:ext cx="0" cy="0"/>
          <a:chOff x="0" y="0"/>
          <a:chExt cx="0" cy="0"/>
        </a:xfrm>
      </p:grpSpPr>
      <p:sp>
        <p:nvSpPr>
          <p:cNvPr id="2" name="عنوان 1"/>
          <p:cNvSpPr>
            <a:spLocks noGrp="1"/>
          </p:cNvSpPr>
          <p:nvPr>
            <p:ph type="title"/>
          </p:nvPr>
        </p:nvSpPr>
        <p:spPr>
          <a:xfrm>
            <a:off x="685800" y="609600"/>
            <a:ext cx="7772400" cy="1143000"/>
          </a:xfrm>
        </p:spPr>
        <p:txBody>
          <a:bodyPr/>
          <a:lstStyle/>
          <a:p>
            <a:r>
              <a:rPr lang="ar-SA" smtClean="0"/>
              <a:t>انقر لتحرير نمط العنوان الرئيسي</a:t>
            </a:r>
            <a:endParaRPr lang="ar-SA"/>
          </a:p>
        </p:txBody>
      </p:sp>
      <p:sp>
        <p:nvSpPr>
          <p:cNvPr id="3" name="عنصر نائب للنص 2"/>
          <p:cNvSpPr>
            <a:spLocks noGrp="1"/>
          </p:cNvSpPr>
          <p:nvPr>
            <p:ph type="body" sz="half" idx="1"/>
          </p:nvPr>
        </p:nvSpPr>
        <p:spPr>
          <a:xfrm>
            <a:off x="685800" y="1981200"/>
            <a:ext cx="3810000" cy="41148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قصاصة الفنية 3"/>
          <p:cNvSpPr>
            <a:spLocks noGrp="1"/>
          </p:cNvSpPr>
          <p:nvPr>
            <p:ph type="clipArt" sz="half" idx="2"/>
          </p:nvPr>
        </p:nvSpPr>
        <p:spPr>
          <a:xfrm>
            <a:off x="4648200" y="1981200"/>
            <a:ext cx="3810000" cy="4114800"/>
          </a:xfrm>
        </p:spPr>
        <p:txBody>
          <a:bodyPr/>
          <a:lstStyle/>
          <a:p>
            <a:pPr lvl="0"/>
            <a:endParaRPr lang="ar-SA" noProof="0" smtClean="0"/>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EE59E45-7A6A-4816-AE52-D7668F723DBF}"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2619226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A96C0031-A767-4F7C-88D2-6B5B7284C923}" type="datetimeFigureOut">
              <a:rPr lang="en-US" smtClean="0"/>
              <a:pPr/>
              <a:t>11/8/2016</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10972D17-7594-4B5E-8C28-6684245E07CA}" type="slidenum">
              <a:rPr lang="en-US" smtClean="0"/>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Only">
  <p:cSld name="محتوى">
    <p:spTree>
      <p:nvGrpSpPr>
        <p:cNvPr id="1" name=""/>
        <p:cNvGrpSpPr/>
        <p:nvPr/>
      </p:nvGrpSpPr>
      <p:grpSpPr>
        <a:xfrm>
          <a:off x="0" y="0"/>
          <a:ext cx="0" cy="0"/>
          <a:chOff x="0" y="0"/>
          <a:chExt cx="0" cy="0"/>
        </a:xfrm>
      </p:grpSpPr>
      <p:sp>
        <p:nvSpPr>
          <p:cNvPr id="2" name="عنصر نائب للمحتوى 1"/>
          <p:cNvSpPr>
            <a:spLocks noGrp="1"/>
          </p:cNvSpPr>
          <p:nvPr>
            <p:ph/>
          </p:nvPr>
        </p:nvSpPr>
        <p:spPr>
          <a:xfrm>
            <a:off x="685800" y="609600"/>
            <a:ext cx="7772400" cy="54864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7F6CD857-5465-453C-94A4-CE3977A8C765}"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44704784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ar-SA" smtClean="0"/>
              <a:t>انقر لتحرير نمط العنوان الثانوي الرئيسي</a:t>
            </a:r>
            <a:endParaRPr lang="ar-SA"/>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AD8A8AE-41AC-4DFF-A1EF-6DB363413140}"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72127611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D6486BE-E8E2-43B7-B0A8-26979D487EDF}"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85056519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ar-SA" smtClean="0"/>
              <a:t>انقر لتحرير أنماط النص الرئيسي</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8607B68-D196-4446-9C20-506B2299E8BB}"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05326948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ED83C54-5C48-4B52-A4FE-EB41443DC710}"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69597385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29600" cy="1143000"/>
          </a:xfrm>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71F9AED1-EB32-4D29-9A3F-24C01FB061BF}"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25930002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819D5212-F1DB-4BFC-B472-DEF8805F4B14}"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81150381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2A75D01F-DBD8-4EF4-92F6-478A381448C3}"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34378740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A897D03-C5AB-4BCC-B959-877C69CEC93D}"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25615438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ar-SA" noProof="0" smtClean="0"/>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DD125DD-E1B7-481D-92D2-D2E9608CE5EB}"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6238169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A96C0031-A767-4F7C-88D2-6B5B7284C923}" type="datetimeFigureOut">
              <a:rPr lang="en-US" smtClean="0"/>
              <a:pPr/>
              <a:t>11/8/2016</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10972D17-7594-4B5E-8C28-6684245E07CA}" type="slidenum">
              <a:rPr lang="en-US" smtClean="0"/>
              <a:pPr/>
              <a:t>‹#›</a:t>
            </a:fld>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2895ABF-9B86-4CF3-BF5D-811F9381D419}"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41468575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515100" y="609600"/>
            <a:ext cx="1943100" cy="5486400"/>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685800" y="609600"/>
            <a:ext cx="5676900" cy="5486400"/>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F95B7F5-269F-47E0-862F-B825E7E94383}"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73582525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xAndClipArt" preserve="1">
  <p:cSld name="عنوان، ونص، وقصاصة فنية">
    <p:spTree>
      <p:nvGrpSpPr>
        <p:cNvPr id="1" name=""/>
        <p:cNvGrpSpPr/>
        <p:nvPr/>
      </p:nvGrpSpPr>
      <p:grpSpPr>
        <a:xfrm>
          <a:off x="0" y="0"/>
          <a:ext cx="0" cy="0"/>
          <a:chOff x="0" y="0"/>
          <a:chExt cx="0" cy="0"/>
        </a:xfrm>
      </p:grpSpPr>
      <p:sp>
        <p:nvSpPr>
          <p:cNvPr id="2" name="عنوان 1"/>
          <p:cNvSpPr>
            <a:spLocks noGrp="1"/>
          </p:cNvSpPr>
          <p:nvPr>
            <p:ph type="title"/>
          </p:nvPr>
        </p:nvSpPr>
        <p:spPr>
          <a:xfrm>
            <a:off x="685800" y="609600"/>
            <a:ext cx="7772400" cy="1143000"/>
          </a:xfrm>
        </p:spPr>
        <p:txBody>
          <a:bodyPr/>
          <a:lstStyle/>
          <a:p>
            <a:r>
              <a:rPr lang="ar-SA" smtClean="0"/>
              <a:t>انقر لتحرير نمط العنوان الرئيسي</a:t>
            </a:r>
            <a:endParaRPr lang="ar-SA"/>
          </a:p>
        </p:txBody>
      </p:sp>
      <p:sp>
        <p:nvSpPr>
          <p:cNvPr id="3" name="عنصر نائب للنص 2"/>
          <p:cNvSpPr>
            <a:spLocks noGrp="1"/>
          </p:cNvSpPr>
          <p:nvPr>
            <p:ph type="body" sz="half" idx="1"/>
          </p:nvPr>
        </p:nvSpPr>
        <p:spPr>
          <a:xfrm>
            <a:off x="685800" y="1981200"/>
            <a:ext cx="3810000" cy="41148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قصاصة الفنية 3"/>
          <p:cNvSpPr>
            <a:spLocks noGrp="1"/>
          </p:cNvSpPr>
          <p:nvPr>
            <p:ph type="clipArt" sz="half" idx="2"/>
          </p:nvPr>
        </p:nvSpPr>
        <p:spPr>
          <a:xfrm>
            <a:off x="4648200" y="1981200"/>
            <a:ext cx="3810000" cy="4114800"/>
          </a:xfrm>
        </p:spPr>
        <p:txBody>
          <a:bodyPr/>
          <a:lstStyle/>
          <a:p>
            <a:pPr lvl="0"/>
            <a:endParaRPr lang="ar-SA" noProof="0" smtClean="0"/>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EE59E45-7A6A-4816-AE52-D7668F723DBF}"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57237600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Only">
  <p:cSld name="محتوى">
    <p:spTree>
      <p:nvGrpSpPr>
        <p:cNvPr id="1" name=""/>
        <p:cNvGrpSpPr/>
        <p:nvPr/>
      </p:nvGrpSpPr>
      <p:grpSpPr>
        <a:xfrm>
          <a:off x="0" y="0"/>
          <a:ext cx="0" cy="0"/>
          <a:chOff x="0" y="0"/>
          <a:chExt cx="0" cy="0"/>
        </a:xfrm>
      </p:grpSpPr>
      <p:sp>
        <p:nvSpPr>
          <p:cNvPr id="2" name="عنصر نائب للمحتوى 1"/>
          <p:cNvSpPr>
            <a:spLocks noGrp="1"/>
          </p:cNvSpPr>
          <p:nvPr>
            <p:ph/>
          </p:nvPr>
        </p:nvSpPr>
        <p:spPr>
          <a:xfrm>
            <a:off x="685800" y="609600"/>
            <a:ext cx="7772400" cy="54864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7F6CD857-5465-453C-94A4-CE3977A8C765}"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9382646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ar-SA" smtClean="0"/>
              <a:t>انقر لتحرير نمط العنوان الثانوي الرئيسي</a:t>
            </a:r>
            <a:endParaRPr lang="ar-SA"/>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028A898-8D77-4D21-8892-9F6EA93958A2}"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93073178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6F2C674-98B2-4A58-878D-EBBB0F653350}"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54795617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ar-SA" smtClean="0"/>
              <a:t>انقر لتحرير أنماط النص الرئيسي</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B76B1A4-DDA7-432E-B5C5-E32AD4217714}"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07051710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552302AB-FB9A-4489-9E94-98394C99FDF3}"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79911961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29600" cy="1143000"/>
          </a:xfrm>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5617ACAA-87E5-466E-8FFA-21C438C29C19}"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39751564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BA51965-FADF-4398-8E56-52C15B701328}"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0767906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extLst/>
          </a:lstStyle>
          <a:p>
            <a:fld id="{A96C0031-A767-4F7C-88D2-6B5B7284C923}" type="datetimeFigureOut">
              <a:rPr lang="en-US" smtClean="0"/>
              <a:pPr/>
              <a:t>11/8/2016</a:t>
            </a:fld>
            <a:endParaRPr lang="en-US"/>
          </a:p>
        </p:txBody>
      </p:sp>
      <p:sp>
        <p:nvSpPr>
          <p:cNvPr id="3" name="Footer Placeholder 2"/>
          <p:cNvSpPr>
            <a:spLocks noGrp="1"/>
          </p:cNvSpPr>
          <p:nvPr>
            <p:ph type="ftr" sz="quarter" idx="11"/>
          </p:nvPr>
        </p:nvSpPr>
        <p:spPr/>
        <p:txBody>
          <a:bodyPr/>
          <a:lstStyle>
            <a:lvl1pPr>
              <a:defRPr>
                <a:solidFill>
                  <a:schemeClr val="tx2"/>
                </a:solidFill>
              </a:defRPr>
            </a:lvl1pPr>
            <a:extLst/>
          </a:lstStyle>
          <a:p>
            <a:endParaRPr lang="en-US"/>
          </a:p>
        </p:txBody>
      </p:sp>
      <p:sp>
        <p:nvSpPr>
          <p:cNvPr id="4" name="Slide Number Placeholder 3"/>
          <p:cNvSpPr>
            <a:spLocks noGrp="1"/>
          </p:cNvSpPr>
          <p:nvPr>
            <p:ph type="sldNum" sz="quarter" idx="12"/>
          </p:nvPr>
        </p:nvSpPr>
        <p:spPr/>
        <p:txBody>
          <a:bodyPr/>
          <a:lstStyle>
            <a:extLst/>
          </a:lstStyle>
          <a:p>
            <a:fld id="{10972D17-7594-4B5E-8C28-6684245E07CA}" type="slidenum">
              <a:rPr lang="en-US" smtClean="0"/>
              <a:pPr/>
              <a:t>‹#›</a:t>
            </a:fld>
            <a:endParaRPr 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3D1A6FFF-C5C9-437F-B9CE-30F257594952}"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05015412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7BDA596-D2AF-4A3B-8737-42323CB03469}"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23649121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ar-SA" noProof="0" smtClean="0"/>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22729E3-07D0-4BD9-A7A8-6FDFD0D41005}"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88671403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522AF32-FB4D-4ACD-B373-B555FAA3A34C}"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3390366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515100" y="609600"/>
            <a:ext cx="1943100" cy="5486400"/>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685800" y="609600"/>
            <a:ext cx="5676900" cy="5486400"/>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0497718-429D-4AB4-A38A-F5F648D2AF71}"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05117753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1"/>
      </p:bgRef>
    </p:bg>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9"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lang="en-US">
              <a:solidFill>
                <a:prstClr val="black"/>
              </a:solidFill>
            </a:endParaRPr>
          </a:p>
        </p:txBody>
      </p:sp>
      <p:sp>
        <p:nvSpPr>
          <p:cNvPr id="12" name="Title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n-US" smtClean="0"/>
              <a:t>Click to edit Master title style</a:t>
            </a:r>
            <a:endParaRPr kumimoji="0"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31" name="Date Placeholder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A96C0031-A767-4F7C-88D2-6B5B7284C923}" type="datetimeFigureOut">
              <a:rPr lang="en-US"/>
              <a:pPr/>
              <a:t>11/8/2016</a:t>
            </a:fld>
            <a:endParaRPr/>
          </a:p>
        </p:txBody>
      </p:sp>
      <p:sp>
        <p:nvSpPr>
          <p:cNvPr id="18" name="Footer Placeholder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a:p>
        </p:txBody>
      </p:sp>
      <p:sp>
        <p:nvSpPr>
          <p:cNvPr id="29" name="Slide Number Placeholder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10972D17-7594-4B5E-8C28-6684245E07CA}" type="slidenum">
              <a:rPr/>
              <a:pPr/>
              <a:t>‹#›</a:t>
            </a:fld>
            <a:endParaRPr/>
          </a:p>
        </p:txBody>
      </p:sp>
    </p:spTree>
    <p:extLst>
      <p:ext uri="{BB962C8B-B14F-4D97-AF65-F5344CB8AC3E}">
        <p14:creationId xmlns:p14="http://schemas.microsoft.com/office/powerpoint/2010/main" val="3547401647"/>
      </p:ext>
    </p:extLst>
  </p:cSld>
  <p:clrMapOvr>
    <a:overrideClrMapping bg1="lt1" tx1="dk1" bg2="lt2" tx2="dk2" accent1="accent1" accent2="accent2" accent3="accent3" accent4="accent4" accent5="accent5" accent6="accent6" hlink="hlink" folHlink="folHlink"/>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96C0031-A767-4F7C-88D2-6B5B7284C923}" type="datetimeFigureOut">
              <a:rPr lang="en-US" smtClean="0">
                <a:solidFill>
                  <a:srgbClr val="B13F9A"/>
                </a:solidFill>
              </a:rPr>
              <a:pPr/>
              <a:t>11/8/2016</a:t>
            </a:fld>
            <a:endParaRPr lang="en-US">
              <a:solidFill>
                <a:srgbClr val="B13F9A"/>
              </a:solidFill>
            </a:endParaRPr>
          </a:p>
        </p:txBody>
      </p:sp>
      <p:sp>
        <p:nvSpPr>
          <p:cNvPr id="5" name="Footer Placeholder 4"/>
          <p:cNvSpPr>
            <a:spLocks noGrp="1"/>
          </p:cNvSpPr>
          <p:nvPr>
            <p:ph type="ftr" sz="quarter" idx="11"/>
          </p:nvPr>
        </p:nvSpPr>
        <p:spPr/>
        <p:txBody>
          <a:bodyPr/>
          <a:lstStyle>
            <a:extLst/>
          </a:lstStyle>
          <a:p>
            <a:endParaRPr lang="en-US">
              <a:solidFill>
                <a:srgbClr val="B13F9A"/>
              </a:solidFill>
            </a:endParaRPr>
          </a:p>
        </p:txBody>
      </p:sp>
      <p:sp>
        <p:nvSpPr>
          <p:cNvPr id="6" name="Slide Number Placeholder 5"/>
          <p:cNvSpPr>
            <a:spLocks noGrp="1"/>
          </p:cNvSpPr>
          <p:nvPr>
            <p:ph type="sldNum" sz="quarter" idx="12"/>
          </p:nvPr>
        </p:nvSpPr>
        <p:spPr/>
        <p:txBody>
          <a:bodyPr/>
          <a:lstStyle>
            <a:extLst/>
          </a:lstStyle>
          <a:p>
            <a:fld id="{10972D17-7594-4B5E-8C28-6684245E07CA}" type="slidenum">
              <a:rPr lang="en-US" smtClean="0">
                <a:solidFill>
                  <a:srgbClr val="B13F9A"/>
                </a:solidFill>
              </a:rPr>
              <a:pPr/>
              <a:t>‹#›</a:t>
            </a:fld>
            <a:endParaRPr lang="en-US">
              <a:solidFill>
                <a:srgbClr val="B13F9A"/>
              </a:solidFill>
            </a:endParaRPr>
          </a:p>
        </p:txBody>
      </p:sp>
    </p:spTree>
    <p:extLst>
      <p:ext uri="{BB962C8B-B14F-4D97-AF65-F5344CB8AC3E}">
        <p14:creationId xmlns:p14="http://schemas.microsoft.com/office/powerpoint/2010/main" val="417840529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A96C0031-A767-4F7C-88D2-6B5B7284C923}" type="datetimeFigureOut">
              <a:rPr lang="en-US" smtClean="0">
                <a:solidFill>
                  <a:srgbClr val="B13F9A"/>
                </a:solidFill>
              </a:rPr>
              <a:pPr/>
              <a:t>11/8/2016</a:t>
            </a:fld>
            <a:endParaRPr lang="en-US">
              <a:solidFill>
                <a:srgbClr val="B13F9A"/>
              </a:solidFill>
            </a:endParaRPr>
          </a:p>
        </p:txBody>
      </p:sp>
      <p:sp>
        <p:nvSpPr>
          <p:cNvPr id="5" name="Footer Placeholder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en-US">
              <a:solidFill>
                <a:srgbClr val="B13F9A"/>
              </a:solidFill>
            </a:endParaRPr>
          </a:p>
        </p:txBody>
      </p:sp>
      <p:sp>
        <p:nvSpPr>
          <p:cNvPr id="6" name="Slide Number Placeholder 5"/>
          <p:cNvSpPr>
            <a:spLocks noGrp="1"/>
          </p:cNvSpPr>
          <p:nvPr>
            <p:ph type="sldNum" sz="quarter" idx="12"/>
          </p:nvPr>
        </p:nvSpPr>
        <p:spPr>
          <a:xfrm>
            <a:off x="6733952" y="6555112"/>
            <a:ext cx="588336" cy="228600"/>
          </a:xfrm>
        </p:spPr>
        <p:txBody>
          <a:bodyPr/>
          <a:lstStyle>
            <a:extLst/>
          </a:lstStyle>
          <a:p>
            <a:fld id="{10972D17-7594-4B5E-8C28-6684245E07CA}" type="slidenum">
              <a:rPr lang="en-US" smtClean="0">
                <a:solidFill>
                  <a:srgbClr val="B13F9A"/>
                </a:solidFill>
              </a:rPr>
              <a:pPr/>
              <a:t>‹#›</a:t>
            </a:fld>
            <a:endParaRPr lang="en-US">
              <a:solidFill>
                <a:srgbClr val="B13F9A"/>
              </a:solidFill>
            </a:endParaRPr>
          </a:p>
        </p:txBody>
      </p:sp>
    </p:spTree>
    <p:extLst>
      <p:ext uri="{BB962C8B-B14F-4D97-AF65-F5344CB8AC3E}">
        <p14:creationId xmlns:p14="http://schemas.microsoft.com/office/powerpoint/2010/main" val="991577893"/>
      </p:ext>
    </p:extLst>
  </p:cSld>
  <p:clrMapOvr>
    <a:overrideClrMapping bg1="lt1" tx1="dk1" bg2="lt2" tx2="dk2" accent1="accent1" accent2="accent2" accent3="accent3" accent4="accent4" accent5="accent5" accent6="accent6" hlink="hlink" folHlink="folHlink"/>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96C0031-A767-4F7C-88D2-6B5B7284C923}" type="datetimeFigureOut">
              <a:rPr lang="en-US" smtClean="0">
                <a:solidFill>
                  <a:srgbClr val="B13F9A"/>
                </a:solidFill>
              </a:rPr>
              <a:pPr/>
              <a:t>11/8/2016</a:t>
            </a:fld>
            <a:endParaRPr lang="en-US">
              <a:solidFill>
                <a:srgbClr val="B13F9A"/>
              </a:solidFill>
            </a:endParaRPr>
          </a:p>
        </p:txBody>
      </p:sp>
      <p:sp>
        <p:nvSpPr>
          <p:cNvPr id="6" name="Footer Placeholder 5"/>
          <p:cNvSpPr>
            <a:spLocks noGrp="1"/>
          </p:cNvSpPr>
          <p:nvPr>
            <p:ph type="ftr" sz="quarter" idx="11"/>
          </p:nvPr>
        </p:nvSpPr>
        <p:spPr/>
        <p:txBody>
          <a:bodyPr/>
          <a:lstStyle>
            <a:extLst/>
          </a:lstStyle>
          <a:p>
            <a:endParaRPr lang="en-US">
              <a:solidFill>
                <a:srgbClr val="B13F9A"/>
              </a:solidFill>
            </a:endParaRPr>
          </a:p>
        </p:txBody>
      </p:sp>
      <p:sp>
        <p:nvSpPr>
          <p:cNvPr id="7" name="Slide Number Placeholder 6"/>
          <p:cNvSpPr>
            <a:spLocks noGrp="1"/>
          </p:cNvSpPr>
          <p:nvPr>
            <p:ph type="sldNum" sz="quarter" idx="12"/>
          </p:nvPr>
        </p:nvSpPr>
        <p:spPr/>
        <p:txBody>
          <a:bodyPr/>
          <a:lstStyle>
            <a:extLst/>
          </a:lstStyle>
          <a:p>
            <a:fld id="{10972D17-7594-4B5E-8C28-6684245E07CA}" type="slidenum">
              <a:rPr lang="en-US" smtClean="0">
                <a:solidFill>
                  <a:srgbClr val="B13F9A"/>
                </a:solidFill>
              </a:rPr>
              <a:pPr/>
              <a:t>‹#›</a:t>
            </a:fld>
            <a:endParaRPr lang="en-US">
              <a:solidFill>
                <a:srgbClr val="B13F9A"/>
              </a:solidFill>
            </a:endParaRPr>
          </a:p>
        </p:txBody>
      </p:sp>
    </p:spTree>
    <p:extLst>
      <p:ext uri="{BB962C8B-B14F-4D97-AF65-F5344CB8AC3E}">
        <p14:creationId xmlns:p14="http://schemas.microsoft.com/office/powerpoint/2010/main" val="191905987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A96C0031-A767-4F7C-88D2-6B5B7284C923}" type="datetimeFigureOut">
              <a:rPr lang="en-US" smtClean="0">
                <a:solidFill>
                  <a:srgbClr val="B13F9A"/>
                </a:solidFill>
              </a:rPr>
              <a:pPr/>
              <a:t>11/8/2016</a:t>
            </a:fld>
            <a:endParaRPr lang="en-US">
              <a:solidFill>
                <a:srgbClr val="B13F9A"/>
              </a:solidFill>
            </a:endParaRPr>
          </a:p>
        </p:txBody>
      </p:sp>
      <p:sp>
        <p:nvSpPr>
          <p:cNvPr id="8" name="Footer Placeholder 7"/>
          <p:cNvSpPr>
            <a:spLocks noGrp="1"/>
          </p:cNvSpPr>
          <p:nvPr>
            <p:ph type="ftr" sz="quarter" idx="11"/>
          </p:nvPr>
        </p:nvSpPr>
        <p:spPr/>
        <p:txBody>
          <a:bodyPr/>
          <a:lstStyle>
            <a:extLst/>
          </a:lstStyle>
          <a:p>
            <a:endParaRPr lang="en-US">
              <a:solidFill>
                <a:srgbClr val="B13F9A"/>
              </a:solidFill>
            </a:endParaRPr>
          </a:p>
        </p:txBody>
      </p:sp>
      <p:sp>
        <p:nvSpPr>
          <p:cNvPr id="9" name="Slide Number Placeholder 8"/>
          <p:cNvSpPr>
            <a:spLocks noGrp="1"/>
          </p:cNvSpPr>
          <p:nvPr>
            <p:ph type="sldNum" sz="quarter" idx="12"/>
          </p:nvPr>
        </p:nvSpPr>
        <p:spPr/>
        <p:txBody>
          <a:bodyPr/>
          <a:lstStyle>
            <a:extLst/>
          </a:lstStyle>
          <a:p>
            <a:fld id="{10972D17-7594-4B5E-8C28-6684245E07CA}" type="slidenum">
              <a:rPr lang="en-US" smtClean="0">
                <a:solidFill>
                  <a:srgbClr val="B13F9A"/>
                </a:solidFill>
              </a:rPr>
              <a:pPr/>
              <a:t>‹#›</a:t>
            </a:fld>
            <a:endParaRPr lang="en-US">
              <a:solidFill>
                <a:srgbClr val="B13F9A"/>
              </a:solidFill>
            </a:endParaRPr>
          </a:p>
        </p:txBody>
      </p:sp>
    </p:spTree>
    <p:extLst>
      <p:ext uri="{BB962C8B-B14F-4D97-AF65-F5344CB8AC3E}">
        <p14:creationId xmlns:p14="http://schemas.microsoft.com/office/powerpoint/2010/main" val="37940747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96C0031-A767-4F7C-88D2-6B5B7284C923}" type="datetimeFigureOut">
              <a:rPr lang="en-US" smtClean="0"/>
              <a:pPr/>
              <a:t>11/8/2016</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10972D17-7594-4B5E-8C28-6684245E07CA}" type="slidenum">
              <a:rPr lang="en-US" smtClean="0"/>
              <a:pPr/>
              <a:t>‹#›</a:t>
            </a:fld>
            <a:endParaRPr 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A96C0031-A767-4F7C-88D2-6B5B7284C923}" type="datetimeFigureOut">
              <a:rPr lang="en-US" smtClean="0">
                <a:solidFill>
                  <a:srgbClr val="B13F9A"/>
                </a:solidFill>
              </a:rPr>
              <a:pPr/>
              <a:t>11/8/2016</a:t>
            </a:fld>
            <a:endParaRPr lang="en-US">
              <a:solidFill>
                <a:srgbClr val="B13F9A"/>
              </a:solidFill>
            </a:endParaRPr>
          </a:p>
        </p:txBody>
      </p:sp>
      <p:sp>
        <p:nvSpPr>
          <p:cNvPr id="4" name="Footer Placeholder 3"/>
          <p:cNvSpPr>
            <a:spLocks noGrp="1"/>
          </p:cNvSpPr>
          <p:nvPr>
            <p:ph type="ftr" sz="quarter" idx="11"/>
          </p:nvPr>
        </p:nvSpPr>
        <p:spPr/>
        <p:txBody>
          <a:bodyPr/>
          <a:lstStyle>
            <a:extLst/>
          </a:lstStyle>
          <a:p>
            <a:endParaRPr lang="en-US">
              <a:solidFill>
                <a:srgbClr val="B13F9A"/>
              </a:solidFill>
            </a:endParaRPr>
          </a:p>
        </p:txBody>
      </p:sp>
      <p:sp>
        <p:nvSpPr>
          <p:cNvPr id="5" name="Slide Number Placeholder 4"/>
          <p:cNvSpPr>
            <a:spLocks noGrp="1"/>
          </p:cNvSpPr>
          <p:nvPr>
            <p:ph type="sldNum" sz="quarter" idx="12"/>
          </p:nvPr>
        </p:nvSpPr>
        <p:spPr/>
        <p:txBody>
          <a:bodyPr/>
          <a:lstStyle>
            <a:extLst/>
          </a:lstStyle>
          <a:p>
            <a:fld id="{10972D17-7594-4B5E-8C28-6684245E07CA}" type="slidenum">
              <a:rPr lang="en-US" smtClean="0">
                <a:solidFill>
                  <a:srgbClr val="B13F9A"/>
                </a:solidFill>
              </a:rPr>
              <a:pPr/>
              <a:t>‹#›</a:t>
            </a:fld>
            <a:endParaRPr lang="en-US">
              <a:solidFill>
                <a:srgbClr val="B13F9A"/>
              </a:solidFill>
            </a:endParaRPr>
          </a:p>
        </p:txBody>
      </p:sp>
    </p:spTree>
    <p:extLst>
      <p:ext uri="{BB962C8B-B14F-4D97-AF65-F5344CB8AC3E}">
        <p14:creationId xmlns:p14="http://schemas.microsoft.com/office/powerpoint/2010/main" val="424816644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extLst/>
          </a:lstStyle>
          <a:p>
            <a:fld id="{A96C0031-A767-4F7C-88D2-6B5B7284C923}" type="datetimeFigureOut">
              <a:rPr lang="en-US" smtClean="0">
                <a:solidFill>
                  <a:srgbClr val="B13F9A"/>
                </a:solidFill>
              </a:rPr>
              <a:pPr/>
              <a:t>11/8/2016</a:t>
            </a:fld>
            <a:endParaRPr lang="en-US">
              <a:solidFill>
                <a:srgbClr val="B13F9A"/>
              </a:solidFill>
            </a:endParaRPr>
          </a:p>
        </p:txBody>
      </p:sp>
      <p:sp>
        <p:nvSpPr>
          <p:cNvPr id="3" name="Footer Placeholder 2"/>
          <p:cNvSpPr>
            <a:spLocks noGrp="1"/>
          </p:cNvSpPr>
          <p:nvPr>
            <p:ph type="ftr" sz="quarter" idx="11"/>
          </p:nvPr>
        </p:nvSpPr>
        <p:spPr/>
        <p:txBody>
          <a:bodyPr/>
          <a:lstStyle>
            <a:lvl1pPr>
              <a:defRPr>
                <a:solidFill>
                  <a:schemeClr val="tx2"/>
                </a:solidFill>
              </a:defRPr>
            </a:lvl1pPr>
            <a:extLst/>
          </a:lstStyle>
          <a:p>
            <a:endParaRPr lang="en-US">
              <a:solidFill>
                <a:srgbClr val="B13F9A"/>
              </a:solidFill>
            </a:endParaRPr>
          </a:p>
        </p:txBody>
      </p:sp>
      <p:sp>
        <p:nvSpPr>
          <p:cNvPr id="4" name="Slide Number Placeholder 3"/>
          <p:cNvSpPr>
            <a:spLocks noGrp="1"/>
          </p:cNvSpPr>
          <p:nvPr>
            <p:ph type="sldNum" sz="quarter" idx="12"/>
          </p:nvPr>
        </p:nvSpPr>
        <p:spPr/>
        <p:txBody>
          <a:bodyPr/>
          <a:lstStyle>
            <a:extLst/>
          </a:lstStyle>
          <a:p>
            <a:fld id="{10972D17-7594-4B5E-8C28-6684245E07CA}" type="slidenum">
              <a:rPr lang="en-US" smtClean="0">
                <a:solidFill>
                  <a:srgbClr val="B13F9A"/>
                </a:solidFill>
              </a:rPr>
              <a:pPr/>
              <a:t>‹#›</a:t>
            </a:fld>
            <a:endParaRPr lang="en-US">
              <a:solidFill>
                <a:srgbClr val="B13F9A"/>
              </a:solidFill>
            </a:endParaRPr>
          </a:p>
        </p:txBody>
      </p:sp>
    </p:spTree>
    <p:extLst>
      <p:ext uri="{BB962C8B-B14F-4D97-AF65-F5344CB8AC3E}">
        <p14:creationId xmlns:p14="http://schemas.microsoft.com/office/powerpoint/2010/main" val="416835134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96C0031-A767-4F7C-88D2-6B5B7284C923}" type="datetimeFigureOut">
              <a:rPr lang="en-US" smtClean="0">
                <a:solidFill>
                  <a:srgbClr val="B13F9A"/>
                </a:solidFill>
              </a:rPr>
              <a:pPr/>
              <a:t>11/8/2016</a:t>
            </a:fld>
            <a:endParaRPr lang="en-US">
              <a:solidFill>
                <a:srgbClr val="B13F9A"/>
              </a:solidFill>
            </a:endParaRPr>
          </a:p>
        </p:txBody>
      </p:sp>
      <p:sp>
        <p:nvSpPr>
          <p:cNvPr id="6" name="Footer Placeholder 5"/>
          <p:cNvSpPr>
            <a:spLocks noGrp="1"/>
          </p:cNvSpPr>
          <p:nvPr>
            <p:ph type="ftr" sz="quarter" idx="11"/>
          </p:nvPr>
        </p:nvSpPr>
        <p:spPr/>
        <p:txBody>
          <a:bodyPr/>
          <a:lstStyle>
            <a:extLst/>
          </a:lstStyle>
          <a:p>
            <a:endParaRPr lang="en-US">
              <a:solidFill>
                <a:srgbClr val="B13F9A"/>
              </a:solidFill>
            </a:endParaRPr>
          </a:p>
        </p:txBody>
      </p:sp>
      <p:sp>
        <p:nvSpPr>
          <p:cNvPr id="7" name="Slide Number Placeholder 6"/>
          <p:cNvSpPr>
            <a:spLocks noGrp="1"/>
          </p:cNvSpPr>
          <p:nvPr>
            <p:ph type="sldNum" sz="quarter" idx="12"/>
          </p:nvPr>
        </p:nvSpPr>
        <p:spPr/>
        <p:txBody>
          <a:bodyPr/>
          <a:lstStyle>
            <a:extLst/>
          </a:lstStyle>
          <a:p>
            <a:fld id="{10972D17-7594-4B5E-8C28-6684245E07CA}" type="slidenum">
              <a:rPr lang="en-US" smtClean="0">
                <a:solidFill>
                  <a:srgbClr val="B13F9A"/>
                </a:solidFill>
              </a:rPr>
              <a:pPr/>
              <a:t>‹#›</a:t>
            </a:fld>
            <a:endParaRPr lang="en-US">
              <a:solidFill>
                <a:srgbClr val="B13F9A"/>
              </a:solidFill>
            </a:endParaRPr>
          </a:p>
        </p:txBody>
      </p:sp>
    </p:spTree>
    <p:extLst>
      <p:ext uri="{BB962C8B-B14F-4D97-AF65-F5344CB8AC3E}">
        <p14:creationId xmlns:p14="http://schemas.microsoft.com/office/powerpoint/2010/main" val="2904358548"/>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a:endParaRPr lang="en-US">
              <a:solidFill>
                <a:prstClr val="white"/>
              </a:solidFill>
            </a:endParaRPr>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a:endParaRPr lang="en-US">
              <a:solidFill>
                <a:prstClr val="white"/>
              </a:solidFill>
            </a:endParaRPr>
          </a:p>
        </p:txBody>
      </p:sp>
      <p:sp>
        <p:nvSpPr>
          <p:cNvPr id="2" name="Titl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n-US" smtClean="0"/>
              <a:t>Click to edit Master title style</a:t>
            </a:r>
            <a:endParaRPr kumimoji="0"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smtClean="0"/>
              <a:t>Click to edit Master text styles</a:t>
            </a:r>
          </a:p>
        </p:txBody>
      </p:sp>
      <p:sp>
        <p:nvSpPr>
          <p:cNvPr id="5" name="Date Placeholder 4"/>
          <p:cNvSpPr>
            <a:spLocks noGrp="1"/>
          </p:cNvSpPr>
          <p:nvPr>
            <p:ph type="dt" sz="half" idx="10"/>
          </p:nvPr>
        </p:nvSpPr>
        <p:spPr/>
        <p:txBody>
          <a:bodyPr/>
          <a:lstStyle>
            <a:extLst/>
          </a:lstStyle>
          <a:p>
            <a:fld id="{A96C0031-A767-4F7C-88D2-6B5B7284C923}" type="datetimeFigureOut">
              <a:rPr lang="en-US" smtClean="0">
                <a:solidFill>
                  <a:srgbClr val="F4E7ED"/>
                </a:solidFill>
              </a:rPr>
              <a:pPr/>
              <a:t>11/8/2016</a:t>
            </a:fld>
            <a:endParaRPr lang="en-US">
              <a:solidFill>
                <a:srgbClr val="F4E7ED"/>
              </a:solidFill>
            </a:endParaRPr>
          </a:p>
        </p:txBody>
      </p:sp>
      <p:sp>
        <p:nvSpPr>
          <p:cNvPr id="6" name="Footer Placeholder 5"/>
          <p:cNvSpPr>
            <a:spLocks noGrp="1"/>
          </p:cNvSpPr>
          <p:nvPr>
            <p:ph type="ftr" sz="quarter" idx="11"/>
          </p:nvPr>
        </p:nvSpPr>
        <p:spPr/>
        <p:txBody>
          <a:bodyPr/>
          <a:lstStyle>
            <a:extLst/>
          </a:lstStyle>
          <a:p>
            <a:endParaRPr lang="en-US">
              <a:solidFill>
                <a:srgbClr val="F4E7ED"/>
              </a:solidFill>
            </a:endParaRPr>
          </a:p>
        </p:txBody>
      </p:sp>
      <p:sp>
        <p:nvSpPr>
          <p:cNvPr id="7" name="Slide Number Placeholder 6"/>
          <p:cNvSpPr>
            <a:spLocks noGrp="1"/>
          </p:cNvSpPr>
          <p:nvPr>
            <p:ph type="sldNum" sz="quarter" idx="12"/>
          </p:nvPr>
        </p:nvSpPr>
        <p:spPr/>
        <p:txBody>
          <a:bodyPr/>
          <a:lstStyle>
            <a:extLst/>
          </a:lstStyle>
          <a:p>
            <a:fld id="{10972D17-7594-4B5E-8C28-6684245E07CA}" type="slidenum">
              <a:rPr lang="en-US" smtClean="0">
                <a:solidFill>
                  <a:srgbClr val="F4E7ED"/>
                </a:solidFill>
              </a:rPr>
              <a:pPr/>
              <a:t>‹#›</a:t>
            </a:fld>
            <a:endParaRPr lang="en-US">
              <a:solidFill>
                <a:srgbClr val="F4E7ED"/>
              </a:solidFill>
            </a:endParaRPr>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n-US" smtClean="0"/>
              <a:t>Click icon to add picture</a:t>
            </a:r>
            <a:endParaRPr kumimoji="0" lang="en-US" dirty="0"/>
          </a:p>
        </p:txBody>
      </p:sp>
    </p:spTree>
    <p:extLst>
      <p:ext uri="{BB962C8B-B14F-4D97-AF65-F5344CB8AC3E}">
        <p14:creationId xmlns:p14="http://schemas.microsoft.com/office/powerpoint/2010/main" val="1667712635"/>
      </p:ext>
    </p:extLst>
  </p:cSld>
  <p:clrMapOvr>
    <a:overrideClrMapping bg1="dk1" tx1="lt1" bg2="dk2" tx2="lt2" accent1="accent1" accent2="accent2" accent3="accent3" accent4="accent4" accent5="accent5" accent6="accent6" hlink="hlink" folHlink="folHlink"/>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96C0031-A767-4F7C-88D2-6B5B7284C923}" type="datetimeFigureOut">
              <a:rPr lang="en-US" smtClean="0">
                <a:solidFill>
                  <a:srgbClr val="B13F9A"/>
                </a:solidFill>
              </a:rPr>
              <a:pPr/>
              <a:t>11/8/2016</a:t>
            </a:fld>
            <a:endParaRPr lang="en-US">
              <a:solidFill>
                <a:srgbClr val="B13F9A"/>
              </a:solidFill>
            </a:endParaRPr>
          </a:p>
        </p:txBody>
      </p:sp>
      <p:sp>
        <p:nvSpPr>
          <p:cNvPr id="5" name="Footer Placeholder 4"/>
          <p:cNvSpPr>
            <a:spLocks noGrp="1"/>
          </p:cNvSpPr>
          <p:nvPr>
            <p:ph type="ftr" sz="quarter" idx="11"/>
          </p:nvPr>
        </p:nvSpPr>
        <p:spPr/>
        <p:txBody>
          <a:bodyPr/>
          <a:lstStyle>
            <a:extLst/>
          </a:lstStyle>
          <a:p>
            <a:endParaRPr lang="en-US">
              <a:solidFill>
                <a:srgbClr val="B13F9A"/>
              </a:solidFill>
            </a:endParaRPr>
          </a:p>
        </p:txBody>
      </p:sp>
      <p:sp>
        <p:nvSpPr>
          <p:cNvPr id="6" name="Slide Number Placeholder 5"/>
          <p:cNvSpPr>
            <a:spLocks noGrp="1"/>
          </p:cNvSpPr>
          <p:nvPr>
            <p:ph type="sldNum" sz="quarter" idx="12"/>
          </p:nvPr>
        </p:nvSpPr>
        <p:spPr/>
        <p:txBody>
          <a:bodyPr/>
          <a:lstStyle>
            <a:extLst/>
          </a:lstStyle>
          <a:p>
            <a:fld id="{10972D17-7594-4B5E-8C28-6684245E07CA}" type="slidenum">
              <a:rPr lang="en-US" smtClean="0">
                <a:solidFill>
                  <a:srgbClr val="B13F9A"/>
                </a:solidFill>
              </a:rPr>
              <a:pPr/>
              <a:t>‹#›</a:t>
            </a:fld>
            <a:endParaRPr lang="en-US">
              <a:solidFill>
                <a:srgbClr val="B13F9A"/>
              </a:solidFill>
            </a:endParaRPr>
          </a:p>
        </p:txBody>
      </p:sp>
    </p:spTree>
    <p:extLst>
      <p:ext uri="{BB962C8B-B14F-4D97-AF65-F5344CB8AC3E}">
        <p14:creationId xmlns:p14="http://schemas.microsoft.com/office/powerpoint/2010/main" val="78825661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2"/>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242816" y="6557946"/>
            <a:ext cx="2002464" cy="226902"/>
          </a:xfrm>
        </p:spPr>
        <p:txBody>
          <a:bodyPr/>
          <a:lstStyle>
            <a:extLst/>
          </a:lstStyle>
          <a:p>
            <a:fld id="{A96C0031-A767-4F7C-88D2-6B5B7284C923}" type="datetimeFigureOut">
              <a:rPr lang="en-US" smtClean="0">
                <a:solidFill>
                  <a:srgbClr val="B13F9A"/>
                </a:solidFill>
              </a:rPr>
              <a:pPr/>
              <a:t>11/8/2016</a:t>
            </a:fld>
            <a:endParaRPr lang="en-US">
              <a:solidFill>
                <a:srgbClr val="B13F9A"/>
              </a:solidFill>
            </a:endParaRPr>
          </a:p>
        </p:txBody>
      </p:sp>
      <p:sp>
        <p:nvSpPr>
          <p:cNvPr id="5" name="Footer Placeholder 4"/>
          <p:cNvSpPr>
            <a:spLocks noGrp="1"/>
          </p:cNvSpPr>
          <p:nvPr>
            <p:ph type="ftr" sz="quarter" idx="11"/>
          </p:nvPr>
        </p:nvSpPr>
        <p:spPr>
          <a:xfrm>
            <a:off x="457200" y="6556248"/>
            <a:ext cx="3657600" cy="228600"/>
          </a:xfrm>
        </p:spPr>
        <p:txBody>
          <a:bodyPr/>
          <a:lstStyle>
            <a:extLst/>
          </a:lstStyle>
          <a:p>
            <a:endParaRPr lang="en-US">
              <a:solidFill>
                <a:srgbClr val="B13F9A"/>
              </a:solidFill>
            </a:endParaRPr>
          </a:p>
        </p:txBody>
      </p:sp>
      <p:sp>
        <p:nvSpPr>
          <p:cNvPr id="6" name="Slide Number Placeholder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10972D17-7594-4B5E-8C28-6684245E07CA}" type="slidenum">
              <a:rPr lang="en-US" smtClean="0">
                <a:solidFill>
                  <a:srgbClr val="B13F9A"/>
                </a:solidFill>
              </a:rPr>
              <a:pPr/>
              <a:t>‹#›</a:t>
            </a:fld>
            <a:endParaRPr lang="en-US">
              <a:solidFill>
                <a:srgbClr val="B13F9A"/>
              </a:solidFill>
            </a:endParaRPr>
          </a:p>
        </p:txBody>
      </p:sp>
    </p:spTree>
    <p:extLst>
      <p:ext uri="{BB962C8B-B14F-4D97-AF65-F5344CB8AC3E}">
        <p14:creationId xmlns:p14="http://schemas.microsoft.com/office/powerpoint/2010/main" val="43191031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1"/>
      </p:bgRef>
    </p:bg>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9"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lang="en-US">
              <a:solidFill>
                <a:prstClr val="black"/>
              </a:solidFill>
            </a:endParaRPr>
          </a:p>
        </p:txBody>
      </p:sp>
      <p:sp>
        <p:nvSpPr>
          <p:cNvPr id="12" name="Title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n-US" smtClean="0"/>
              <a:t>Click to edit Master title style</a:t>
            </a:r>
            <a:endParaRPr kumimoji="0"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31" name="Date Placeholder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A96C0031-A767-4F7C-88D2-6B5B7284C923}" type="datetimeFigureOut">
              <a:rPr lang="en-US"/>
              <a:pPr/>
              <a:t>11/8/2016</a:t>
            </a:fld>
            <a:endParaRPr/>
          </a:p>
        </p:txBody>
      </p:sp>
      <p:sp>
        <p:nvSpPr>
          <p:cNvPr id="18" name="Footer Placeholder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a:p>
        </p:txBody>
      </p:sp>
      <p:sp>
        <p:nvSpPr>
          <p:cNvPr id="29" name="Slide Number Placeholder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10972D17-7594-4B5E-8C28-6684245E07CA}" type="slidenum">
              <a:rPr/>
              <a:pPr/>
              <a:t>‹#›</a:t>
            </a:fld>
            <a:endParaRPr/>
          </a:p>
        </p:txBody>
      </p:sp>
    </p:spTree>
    <p:extLst>
      <p:ext uri="{BB962C8B-B14F-4D97-AF65-F5344CB8AC3E}">
        <p14:creationId xmlns:p14="http://schemas.microsoft.com/office/powerpoint/2010/main" val="3109420578"/>
      </p:ext>
    </p:extLst>
  </p:cSld>
  <p:clrMapOvr>
    <a:overrideClrMapping bg1="lt1" tx1="dk1" bg2="lt2" tx2="dk2" accent1="accent1" accent2="accent2" accent3="accent3" accent4="accent4" accent5="accent5" accent6="accent6" hlink="hlink" folHlink="folHlink"/>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96C0031-A767-4F7C-88D2-6B5B7284C923}" type="datetimeFigureOut">
              <a:rPr lang="en-US" smtClean="0">
                <a:solidFill>
                  <a:srgbClr val="B13F9A"/>
                </a:solidFill>
              </a:rPr>
              <a:pPr/>
              <a:t>11/8/2016</a:t>
            </a:fld>
            <a:endParaRPr lang="en-US">
              <a:solidFill>
                <a:srgbClr val="B13F9A"/>
              </a:solidFill>
            </a:endParaRPr>
          </a:p>
        </p:txBody>
      </p:sp>
      <p:sp>
        <p:nvSpPr>
          <p:cNvPr id="5" name="Footer Placeholder 4"/>
          <p:cNvSpPr>
            <a:spLocks noGrp="1"/>
          </p:cNvSpPr>
          <p:nvPr>
            <p:ph type="ftr" sz="quarter" idx="11"/>
          </p:nvPr>
        </p:nvSpPr>
        <p:spPr/>
        <p:txBody>
          <a:bodyPr/>
          <a:lstStyle>
            <a:extLst/>
          </a:lstStyle>
          <a:p>
            <a:endParaRPr lang="en-US">
              <a:solidFill>
                <a:srgbClr val="B13F9A"/>
              </a:solidFill>
            </a:endParaRPr>
          </a:p>
        </p:txBody>
      </p:sp>
      <p:sp>
        <p:nvSpPr>
          <p:cNvPr id="6" name="Slide Number Placeholder 5"/>
          <p:cNvSpPr>
            <a:spLocks noGrp="1"/>
          </p:cNvSpPr>
          <p:nvPr>
            <p:ph type="sldNum" sz="quarter" idx="12"/>
          </p:nvPr>
        </p:nvSpPr>
        <p:spPr/>
        <p:txBody>
          <a:bodyPr/>
          <a:lstStyle>
            <a:extLst/>
          </a:lstStyle>
          <a:p>
            <a:fld id="{10972D17-7594-4B5E-8C28-6684245E07CA}" type="slidenum">
              <a:rPr lang="en-US" smtClean="0">
                <a:solidFill>
                  <a:srgbClr val="B13F9A"/>
                </a:solidFill>
              </a:rPr>
              <a:pPr/>
              <a:t>‹#›</a:t>
            </a:fld>
            <a:endParaRPr lang="en-US">
              <a:solidFill>
                <a:srgbClr val="B13F9A"/>
              </a:solidFill>
            </a:endParaRPr>
          </a:p>
        </p:txBody>
      </p:sp>
    </p:spTree>
    <p:extLst>
      <p:ext uri="{BB962C8B-B14F-4D97-AF65-F5344CB8AC3E}">
        <p14:creationId xmlns:p14="http://schemas.microsoft.com/office/powerpoint/2010/main" val="294010857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A96C0031-A767-4F7C-88D2-6B5B7284C923}" type="datetimeFigureOut">
              <a:rPr lang="en-US" smtClean="0">
                <a:solidFill>
                  <a:srgbClr val="B13F9A"/>
                </a:solidFill>
              </a:rPr>
              <a:pPr/>
              <a:t>11/8/2016</a:t>
            </a:fld>
            <a:endParaRPr lang="en-US">
              <a:solidFill>
                <a:srgbClr val="B13F9A"/>
              </a:solidFill>
            </a:endParaRPr>
          </a:p>
        </p:txBody>
      </p:sp>
      <p:sp>
        <p:nvSpPr>
          <p:cNvPr id="5" name="Footer Placeholder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en-US">
              <a:solidFill>
                <a:srgbClr val="B13F9A"/>
              </a:solidFill>
            </a:endParaRPr>
          </a:p>
        </p:txBody>
      </p:sp>
      <p:sp>
        <p:nvSpPr>
          <p:cNvPr id="6" name="Slide Number Placeholder 5"/>
          <p:cNvSpPr>
            <a:spLocks noGrp="1"/>
          </p:cNvSpPr>
          <p:nvPr>
            <p:ph type="sldNum" sz="quarter" idx="12"/>
          </p:nvPr>
        </p:nvSpPr>
        <p:spPr>
          <a:xfrm>
            <a:off x="6733952" y="6555112"/>
            <a:ext cx="588336" cy="228600"/>
          </a:xfrm>
        </p:spPr>
        <p:txBody>
          <a:bodyPr/>
          <a:lstStyle>
            <a:extLst/>
          </a:lstStyle>
          <a:p>
            <a:fld id="{10972D17-7594-4B5E-8C28-6684245E07CA}" type="slidenum">
              <a:rPr lang="en-US" smtClean="0">
                <a:solidFill>
                  <a:srgbClr val="B13F9A"/>
                </a:solidFill>
              </a:rPr>
              <a:pPr/>
              <a:t>‹#›</a:t>
            </a:fld>
            <a:endParaRPr lang="en-US">
              <a:solidFill>
                <a:srgbClr val="B13F9A"/>
              </a:solidFill>
            </a:endParaRPr>
          </a:p>
        </p:txBody>
      </p:sp>
    </p:spTree>
    <p:extLst>
      <p:ext uri="{BB962C8B-B14F-4D97-AF65-F5344CB8AC3E}">
        <p14:creationId xmlns:p14="http://schemas.microsoft.com/office/powerpoint/2010/main" val="2393514422"/>
      </p:ext>
    </p:extLst>
  </p:cSld>
  <p:clrMapOvr>
    <a:overrideClrMapping bg1="lt1" tx1="dk1" bg2="lt2" tx2="dk2" accent1="accent1" accent2="accent2" accent3="accent3" accent4="accent4" accent5="accent5" accent6="accent6" hlink="hlink" folHlink="folHlink"/>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96C0031-A767-4F7C-88D2-6B5B7284C923}" type="datetimeFigureOut">
              <a:rPr lang="en-US" smtClean="0">
                <a:solidFill>
                  <a:srgbClr val="B13F9A"/>
                </a:solidFill>
              </a:rPr>
              <a:pPr/>
              <a:t>11/8/2016</a:t>
            </a:fld>
            <a:endParaRPr lang="en-US">
              <a:solidFill>
                <a:srgbClr val="B13F9A"/>
              </a:solidFill>
            </a:endParaRPr>
          </a:p>
        </p:txBody>
      </p:sp>
      <p:sp>
        <p:nvSpPr>
          <p:cNvPr id="6" name="Footer Placeholder 5"/>
          <p:cNvSpPr>
            <a:spLocks noGrp="1"/>
          </p:cNvSpPr>
          <p:nvPr>
            <p:ph type="ftr" sz="quarter" idx="11"/>
          </p:nvPr>
        </p:nvSpPr>
        <p:spPr/>
        <p:txBody>
          <a:bodyPr/>
          <a:lstStyle>
            <a:extLst/>
          </a:lstStyle>
          <a:p>
            <a:endParaRPr lang="en-US">
              <a:solidFill>
                <a:srgbClr val="B13F9A"/>
              </a:solidFill>
            </a:endParaRPr>
          </a:p>
        </p:txBody>
      </p:sp>
      <p:sp>
        <p:nvSpPr>
          <p:cNvPr id="7" name="Slide Number Placeholder 6"/>
          <p:cNvSpPr>
            <a:spLocks noGrp="1"/>
          </p:cNvSpPr>
          <p:nvPr>
            <p:ph type="sldNum" sz="quarter" idx="12"/>
          </p:nvPr>
        </p:nvSpPr>
        <p:spPr/>
        <p:txBody>
          <a:bodyPr/>
          <a:lstStyle>
            <a:extLst/>
          </a:lstStyle>
          <a:p>
            <a:fld id="{10972D17-7594-4B5E-8C28-6684245E07CA}" type="slidenum">
              <a:rPr lang="en-US" smtClean="0">
                <a:solidFill>
                  <a:srgbClr val="B13F9A"/>
                </a:solidFill>
              </a:rPr>
              <a:pPr/>
              <a:t>‹#›</a:t>
            </a:fld>
            <a:endParaRPr lang="en-US">
              <a:solidFill>
                <a:srgbClr val="B13F9A"/>
              </a:solidFill>
            </a:endParaRPr>
          </a:p>
        </p:txBody>
      </p:sp>
    </p:spTree>
    <p:extLst>
      <p:ext uri="{BB962C8B-B14F-4D97-AF65-F5344CB8AC3E}">
        <p14:creationId xmlns:p14="http://schemas.microsoft.com/office/powerpoint/2010/main" val="16311271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n-US" smtClean="0"/>
              <a:t>Click to edit Master title style</a:t>
            </a:r>
            <a:endParaRPr kumimoji="0"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smtClean="0"/>
              <a:t>Click to edit Master text styles</a:t>
            </a:r>
          </a:p>
        </p:txBody>
      </p:sp>
      <p:sp>
        <p:nvSpPr>
          <p:cNvPr id="5" name="Date Placeholder 4"/>
          <p:cNvSpPr>
            <a:spLocks noGrp="1"/>
          </p:cNvSpPr>
          <p:nvPr>
            <p:ph type="dt" sz="half" idx="10"/>
          </p:nvPr>
        </p:nvSpPr>
        <p:spPr/>
        <p:txBody>
          <a:bodyPr/>
          <a:lstStyle>
            <a:extLst/>
          </a:lstStyle>
          <a:p>
            <a:fld id="{A96C0031-A767-4F7C-88D2-6B5B7284C923}" type="datetimeFigureOut">
              <a:rPr lang="en-US" smtClean="0"/>
              <a:pPr/>
              <a:t>11/8/2016</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10972D17-7594-4B5E-8C28-6684245E07CA}" type="slidenum">
              <a:rPr lang="en-US" smtClean="0"/>
              <a:pPr/>
              <a:t>‹#›</a:t>
            </a:fld>
            <a:endParaRPr lang="en-US"/>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n-US" smtClean="0"/>
              <a:t>Click icon to add picture</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A96C0031-A767-4F7C-88D2-6B5B7284C923}" type="datetimeFigureOut">
              <a:rPr lang="en-US" smtClean="0">
                <a:solidFill>
                  <a:srgbClr val="B13F9A"/>
                </a:solidFill>
              </a:rPr>
              <a:pPr/>
              <a:t>11/8/2016</a:t>
            </a:fld>
            <a:endParaRPr lang="en-US">
              <a:solidFill>
                <a:srgbClr val="B13F9A"/>
              </a:solidFill>
            </a:endParaRPr>
          </a:p>
        </p:txBody>
      </p:sp>
      <p:sp>
        <p:nvSpPr>
          <p:cNvPr id="8" name="Footer Placeholder 7"/>
          <p:cNvSpPr>
            <a:spLocks noGrp="1"/>
          </p:cNvSpPr>
          <p:nvPr>
            <p:ph type="ftr" sz="quarter" idx="11"/>
          </p:nvPr>
        </p:nvSpPr>
        <p:spPr/>
        <p:txBody>
          <a:bodyPr/>
          <a:lstStyle>
            <a:extLst/>
          </a:lstStyle>
          <a:p>
            <a:endParaRPr lang="en-US">
              <a:solidFill>
                <a:srgbClr val="B13F9A"/>
              </a:solidFill>
            </a:endParaRPr>
          </a:p>
        </p:txBody>
      </p:sp>
      <p:sp>
        <p:nvSpPr>
          <p:cNvPr id="9" name="Slide Number Placeholder 8"/>
          <p:cNvSpPr>
            <a:spLocks noGrp="1"/>
          </p:cNvSpPr>
          <p:nvPr>
            <p:ph type="sldNum" sz="quarter" idx="12"/>
          </p:nvPr>
        </p:nvSpPr>
        <p:spPr/>
        <p:txBody>
          <a:bodyPr/>
          <a:lstStyle>
            <a:extLst/>
          </a:lstStyle>
          <a:p>
            <a:fld id="{10972D17-7594-4B5E-8C28-6684245E07CA}" type="slidenum">
              <a:rPr lang="en-US" smtClean="0">
                <a:solidFill>
                  <a:srgbClr val="B13F9A"/>
                </a:solidFill>
              </a:rPr>
              <a:pPr/>
              <a:t>‹#›</a:t>
            </a:fld>
            <a:endParaRPr lang="en-US">
              <a:solidFill>
                <a:srgbClr val="B13F9A"/>
              </a:solidFill>
            </a:endParaRPr>
          </a:p>
        </p:txBody>
      </p:sp>
    </p:spTree>
    <p:extLst>
      <p:ext uri="{BB962C8B-B14F-4D97-AF65-F5344CB8AC3E}">
        <p14:creationId xmlns:p14="http://schemas.microsoft.com/office/powerpoint/2010/main" val="1238464761"/>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A96C0031-A767-4F7C-88D2-6B5B7284C923}" type="datetimeFigureOut">
              <a:rPr lang="en-US" smtClean="0">
                <a:solidFill>
                  <a:srgbClr val="B13F9A"/>
                </a:solidFill>
              </a:rPr>
              <a:pPr/>
              <a:t>11/8/2016</a:t>
            </a:fld>
            <a:endParaRPr lang="en-US">
              <a:solidFill>
                <a:srgbClr val="B13F9A"/>
              </a:solidFill>
            </a:endParaRPr>
          </a:p>
        </p:txBody>
      </p:sp>
      <p:sp>
        <p:nvSpPr>
          <p:cNvPr id="4" name="Footer Placeholder 3"/>
          <p:cNvSpPr>
            <a:spLocks noGrp="1"/>
          </p:cNvSpPr>
          <p:nvPr>
            <p:ph type="ftr" sz="quarter" idx="11"/>
          </p:nvPr>
        </p:nvSpPr>
        <p:spPr/>
        <p:txBody>
          <a:bodyPr/>
          <a:lstStyle>
            <a:extLst/>
          </a:lstStyle>
          <a:p>
            <a:endParaRPr lang="en-US">
              <a:solidFill>
                <a:srgbClr val="B13F9A"/>
              </a:solidFill>
            </a:endParaRPr>
          </a:p>
        </p:txBody>
      </p:sp>
      <p:sp>
        <p:nvSpPr>
          <p:cNvPr id="5" name="Slide Number Placeholder 4"/>
          <p:cNvSpPr>
            <a:spLocks noGrp="1"/>
          </p:cNvSpPr>
          <p:nvPr>
            <p:ph type="sldNum" sz="quarter" idx="12"/>
          </p:nvPr>
        </p:nvSpPr>
        <p:spPr/>
        <p:txBody>
          <a:bodyPr/>
          <a:lstStyle>
            <a:extLst/>
          </a:lstStyle>
          <a:p>
            <a:fld id="{10972D17-7594-4B5E-8C28-6684245E07CA}" type="slidenum">
              <a:rPr lang="en-US" smtClean="0">
                <a:solidFill>
                  <a:srgbClr val="B13F9A"/>
                </a:solidFill>
              </a:rPr>
              <a:pPr/>
              <a:t>‹#›</a:t>
            </a:fld>
            <a:endParaRPr lang="en-US">
              <a:solidFill>
                <a:srgbClr val="B13F9A"/>
              </a:solidFill>
            </a:endParaRPr>
          </a:p>
        </p:txBody>
      </p:sp>
    </p:spTree>
    <p:extLst>
      <p:ext uri="{BB962C8B-B14F-4D97-AF65-F5344CB8AC3E}">
        <p14:creationId xmlns:p14="http://schemas.microsoft.com/office/powerpoint/2010/main" val="1106868118"/>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extLst/>
          </a:lstStyle>
          <a:p>
            <a:fld id="{A96C0031-A767-4F7C-88D2-6B5B7284C923}" type="datetimeFigureOut">
              <a:rPr lang="en-US" smtClean="0">
                <a:solidFill>
                  <a:srgbClr val="B13F9A"/>
                </a:solidFill>
              </a:rPr>
              <a:pPr/>
              <a:t>11/8/2016</a:t>
            </a:fld>
            <a:endParaRPr lang="en-US">
              <a:solidFill>
                <a:srgbClr val="B13F9A"/>
              </a:solidFill>
            </a:endParaRPr>
          </a:p>
        </p:txBody>
      </p:sp>
      <p:sp>
        <p:nvSpPr>
          <p:cNvPr id="3" name="Footer Placeholder 2"/>
          <p:cNvSpPr>
            <a:spLocks noGrp="1"/>
          </p:cNvSpPr>
          <p:nvPr>
            <p:ph type="ftr" sz="quarter" idx="11"/>
          </p:nvPr>
        </p:nvSpPr>
        <p:spPr/>
        <p:txBody>
          <a:bodyPr/>
          <a:lstStyle>
            <a:lvl1pPr>
              <a:defRPr>
                <a:solidFill>
                  <a:schemeClr val="tx2"/>
                </a:solidFill>
              </a:defRPr>
            </a:lvl1pPr>
            <a:extLst/>
          </a:lstStyle>
          <a:p>
            <a:endParaRPr lang="en-US">
              <a:solidFill>
                <a:srgbClr val="B13F9A"/>
              </a:solidFill>
            </a:endParaRPr>
          </a:p>
        </p:txBody>
      </p:sp>
      <p:sp>
        <p:nvSpPr>
          <p:cNvPr id="4" name="Slide Number Placeholder 3"/>
          <p:cNvSpPr>
            <a:spLocks noGrp="1"/>
          </p:cNvSpPr>
          <p:nvPr>
            <p:ph type="sldNum" sz="quarter" idx="12"/>
          </p:nvPr>
        </p:nvSpPr>
        <p:spPr/>
        <p:txBody>
          <a:bodyPr/>
          <a:lstStyle>
            <a:extLst/>
          </a:lstStyle>
          <a:p>
            <a:fld id="{10972D17-7594-4B5E-8C28-6684245E07CA}" type="slidenum">
              <a:rPr lang="en-US" smtClean="0">
                <a:solidFill>
                  <a:srgbClr val="B13F9A"/>
                </a:solidFill>
              </a:rPr>
              <a:pPr/>
              <a:t>‹#›</a:t>
            </a:fld>
            <a:endParaRPr lang="en-US">
              <a:solidFill>
                <a:srgbClr val="B13F9A"/>
              </a:solidFill>
            </a:endParaRPr>
          </a:p>
        </p:txBody>
      </p:sp>
    </p:spTree>
    <p:extLst>
      <p:ext uri="{BB962C8B-B14F-4D97-AF65-F5344CB8AC3E}">
        <p14:creationId xmlns:p14="http://schemas.microsoft.com/office/powerpoint/2010/main" val="226247308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96C0031-A767-4F7C-88D2-6B5B7284C923}" type="datetimeFigureOut">
              <a:rPr lang="en-US" smtClean="0">
                <a:solidFill>
                  <a:srgbClr val="B13F9A"/>
                </a:solidFill>
              </a:rPr>
              <a:pPr/>
              <a:t>11/8/2016</a:t>
            </a:fld>
            <a:endParaRPr lang="en-US">
              <a:solidFill>
                <a:srgbClr val="B13F9A"/>
              </a:solidFill>
            </a:endParaRPr>
          </a:p>
        </p:txBody>
      </p:sp>
      <p:sp>
        <p:nvSpPr>
          <p:cNvPr id="6" name="Footer Placeholder 5"/>
          <p:cNvSpPr>
            <a:spLocks noGrp="1"/>
          </p:cNvSpPr>
          <p:nvPr>
            <p:ph type="ftr" sz="quarter" idx="11"/>
          </p:nvPr>
        </p:nvSpPr>
        <p:spPr/>
        <p:txBody>
          <a:bodyPr/>
          <a:lstStyle>
            <a:extLst/>
          </a:lstStyle>
          <a:p>
            <a:endParaRPr lang="en-US">
              <a:solidFill>
                <a:srgbClr val="B13F9A"/>
              </a:solidFill>
            </a:endParaRPr>
          </a:p>
        </p:txBody>
      </p:sp>
      <p:sp>
        <p:nvSpPr>
          <p:cNvPr id="7" name="Slide Number Placeholder 6"/>
          <p:cNvSpPr>
            <a:spLocks noGrp="1"/>
          </p:cNvSpPr>
          <p:nvPr>
            <p:ph type="sldNum" sz="quarter" idx="12"/>
          </p:nvPr>
        </p:nvSpPr>
        <p:spPr/>
        <p:txBody>
          <a:bodyPr/>
          <a:lstStyle>
            <a:extLst/>
          </a:lstStyle>
          <a:p>
            <a:fld id="{10972D17-7594-4B5E-8C28-6684245E07CA}" type="slidenum">
              <a:rPr lang="en-US" smtClean="0">
                <a:solidFill>
                  <a:srgbClr val="B13F9A"/>
                </a:solidFill>
              </a:rPr>
              <a:pPr/>
              <a:t>‹#›</a:t>
            </a:fld>
            <a:endParaRPr lang="en-US">
              <a:solidFill>
                <a:srgbClr val="B13F9A"/>
              </a:solidFill>
            </a:endParaRPr>
          </a:p>
        </p:txBody>
      </p:sp>
    </p:spTree>
    <p:extLst>
      <p:ext uri="{BB962C8B-B14F-4D97-AF65-F5344CB8AC3E}">
        <p14:creationId xmlns:p14="http://schemas.microsoft.com/office/powerpoint/2010/main" val="276601177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a:endParaRPr lang="en-US">
              <a:solidFill>
                <a:prstClr val="white"/>
              </a:solidFill>
            </a:endParaRPr>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a:endParaRPr lang="en-US">
              <a:solidFill>
                <a:prstClr val="white"/>
              </a:solidFill>
            </a:endParaRPr>
          </a:p>
        </p:txBody>
      </p:sp>
      <p:sp>
        <p:nvSpPr>
          <p:cNvPr id="2" name="Titl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n-US" smtClean="0"/>
              <a:t>Click to edit Master title style</a:t>
            </a:r>
            <a:endParaRPr kumimoji="0"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smtClean="0"/>
              <a:t>Click to edit Master text styles</a:t>
            </a:r>
          </a:p>
        </p:txBody>
      </p:sp>
      <p:sp>
        <p:nvSpPr>
          <p:cNvPr id="5" name="Date Placeholder 4"/>
          <p:cNvSpPr>
            <a:spLocks noGrp="1"/>
          </p:cNvSpPr>
          <p:nvPr>
            <p:ph type="dt" sz="half" idx="10"/>
          </p:nvPr>
        </p:nvSpPr>
        <p:spPr/>
        <p:txBody>
          <a:bodyPr/>
          <a:lstStyle>
            <a:extLst/>
          </a:lstStyle>
          <a:p>
            <a:fld id="{A96C0031-A767-4F7C-88D2-6B5B7284C923}" type="datetimeFigureOut">
              <a:rPr lang="en-US" smtClean="0">
                <a:solidFill>
                  <a:srgbClr val="F4E7ED"/>
                </a:solidFill>
              </a:rPr>
              <a:pPr/>
              <a:t>11/8/2016</a:t>
            </a:fld>
            <a:endParaRPr lang="en-US">
              <a:solidFill>
                <a:srgbClr val="F4E7ED"/>
              </a:solidFill>
            </a:endParaRPr>
          </a:p>
        </p:txBody>
      </p:sp>
      <p:sp>
        <p:nvSpPr>
          <p:cNvPr id="6" name="Footer Placeholder 5"/>
          <p:cNvSpPr>
            <a:spLocks noGrp="1"/>
          </p:cNvSpPr>
          <p:nvPr>
            <p:ph type="ftr" sz="quarter" idx="11"/>
          </p:nvPr>
        </p:nvSpPr>
        <p:spPr/>
        <p:txBody>
          <a:bodyPr/>
          <a:lstStyle>
            <a:extLst/>
          </a:lstStyle>
          <a:p>
            <a:endParaRPr lang="en-US">
              <a:solidFill>
                <a:srgbClr val="F4E7ED"/>
              </a:solidFill>
            </a:endParaRPr>
          </a:p>
        </p:txBody>
      </p:sp>
      <p:sp>
        <p:nvSpPr>
          <p:cNvPr id="7" name="Slide Number Placeholder 6"/>
          <p:cNvSpPr>
            <a:spLocks noGrp="1"/>
          </p:cNvSpPr>
          <p:nvPr>
            <p:ph type="sldNum" sz="quarter" idx="12"/>
          </p:nvPr>
        </p:nvSpPr>
        <p:spPr/>
        <p:txBody>
          <a:bodyPr/>
          <a:lstStyle>
            <a:extLst/>
          </a:lstStyle>
          <a:p>
            <a:fld id="{10972D17-7594-4B5E-8C28-6684245E07CA}" type="slidenum">
              <a:rPr lang="en-US" smtClean="0">
                <a:solidFill>
                  <a:srgbClr val="F4E7ED"/>
                </a:solidFill>
              </a:rPr>
              <a:pPr/>
              <a:t>‹#›</a:t>
            </a:fld>
            <a:endParaRPr lang="en-US">
              <a:solidFill>
                <a:srgbClr val="F4E7ED"/>
              </a:solidFill>
            </a:endParaRPr>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n-US" smtClean="0"/>
              <a:t>Click icon to add picture</a:t>
            </a:r>
            <a:endParaRPr kumimoji="0" lang="en-US" dirty="0"/>
          </a:p>
        </p:txBody>
      </p:sp>
    </p:spTree>
    <p:extLst>
      <p:ext uri="{BB962C8B-B14F-4D97-AF65-F5344CB8AC3E}">
        <p14:creationId xmlns:p14="http://schemas.microsoft.com/office/powerpoint/2010/main" val="558522266"/>
      </p:ext>
    </p:extLst>
  </p:cSld>
  <p:clrMapOvr>
    <a:overrideClrMapping bg1="dk1" tx1="lt1" bg2="dk2" tx2="lt2" accent1="accent1" accent2="accent2" accent3="accent3" accent4="accent4" accent5="accent5" accent6="accent6" hlink="hlink" folHlink="folHlink"/>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96C0031-A767-4F7C-88D2-6B5B7284C923}" type="datetimeFigureOut">
              <a:rPr lang="en-US" smtClean="0">
                <a:solidFill>
                  <a:srgbClr val="B13F9A"/>
                </a:solidFill>
              </a:rPr>
              <a:pPr/>
              <a:t>11/8/2016</a:t>
            </a:fld>
            <a:endParaRPr lang="en-US">
              <a:solidFill>
                <a:srgbClr val="B13F9A"/>
              </a:solidFill>
            </a:endParaRPr>
          </a:p>
        </p:txBody>
      </p:sp>
      <p:sp>
        <p:nvSpPr>
          <p:cNvPr id="5" name="Footer Placeholder 4"/>
          <p:cNvSpPr>
            <a:spLocks noGrp="1"/>
          </p:cNvSpPr>
          <p:nvPr>
            <p:ph type="ftr" sz="quarter" idx="11"/>
          </p:nvPr>
        </p:nvSpPr>
        <p:spPr/>
        <p:txBody>
          <a:bodyPr/>
          <a:lstStyle>
            <a:extLst/>
          </a:lstStyle>
          <a:p>
            <a:endParaRPr lang="en-US">
              <a:solidFill>
                <a:srgbClr val="B13F9A"/>
              </a:solidFill>
            </a:endParaRPr>
          </a:p>
        </p:txBody>
      </p:sp>
      <p:sp>
        <p:nvSpPr>
          <p:cNvPr id="6" name="Slide Number Placeholder 5"/>
          <p:cNvSpPr>
            <a:spLocks noGrp="1"/>
          </p:cNvSpPr>
          <p:nvPr>
            <p:ph type="sldNum" sz="quarter" idx="12"/>
          </p:nvPr>
        </p:nvSpPr>
        <p:spPr/>
        <p:txBody>
          <a:bodyPr/>
          <a:lstStyle>
            <a:extLst/>
          </a:lstStyle>
          <a:p>
            <a:fld id="{10972D17-7594-4B5E-8C28-6684245E07CA}" type="slidenum">
              <a:rPr lang="en-US" smtClean="0">
                <a:solidFill>
                  <a:srgbClr val="B13F9A"/>
                </a:solidFill>
              </a:rPr>
              <a:pPr/>
              <a:t>‹#›</a:t>
            </a:fld>
            <a:endParaRPr lang="en-US">
              <a:solidFill>
                <a:srgbClr val="B13F9A"/>
              </a:solidFill>
            </a:endParaRPr>
          </a:p>
        </p:txBody>
      </p:sp>
    </p:spTree>
    <p:extLst>
      <p:ext uri="{BB962C8B-B14F-4D97-AF65-F5344CB8AC3E}">
        <p14:creationId xmlns:p14="http://schemas.microsoft.com/office/powerpoint/2010/main" val="2077766350"/>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2"/>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242816" y="6557946"/>
            <a:ext cx="2002464" cy="226902"/>
          </a:xfrm>
        </p:spPr>
        <p:txBody>
          <a:bodyPr/>
          <a:lstStyle>
            <a:extLst/>
          </a:lstStyle>
          <a:p>
            <a:fld id="{A96C0031-A767-4F7C-88D2-6B5B7284C923}" type="datetimeFigureOut">
              <a:rPr lang="en-US" smtClean="0">
                <a:solidFill>
                  <a:srgbClr val="B13F9A"/>
                </a:solidFill>
              </a:rPr>
              <a:pPr/>
              <a:t>11/8/2016</a:t>
            </a:fld>
            <a:endParaRPr lang="en-US">
              <a:solidFill>
                <a:srgbClr val="B13F9A"/>
              </a:solidFill>
            </a:endParaRPr>
          </a:p>
        </p:txBody>
      </p:sp>
      <p:sp>
        <p:nvSpPr>
          <p:cNvPr id="5" name="Footer Placeholder 4"/>
          <p:cNvSpPr>
            <a:spLocks noGrp="1"/>
          </p:cNvSpPr>
          <p:nvPr>
            <p:ph type="ftr" sz="quarter" idx="11"/>
          </p:nvPr>
        </p:nvSpPr>
        <p:spPr>
          <a:xfrm>
            <a:off x="457200" y="6556248"/>
            <a:ext cx="3657600" cy="228600"/>
          </a:xfrm>
        </p:spPr>
        <p:txBody>
          <a:bodyPr/>
          <a:lstStyle>
            <a:extLst/>
          </a:lstStyle>
          <a:p>
            <a:endParaRPr lang="en-US">
              <a:solidFill>
                <a:srgbClr val="B13F9A"/>
              </a:solidFill>
            </a:endParaRPr>
          </a:p>
        </p:txBody>
      </p:sp>
      <p:sp>
        <p:nvSpPr>
          <p:cNvPr id="6" name="Slide Number Placeholder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10972D17-7594-4B5E-8C28-6684245E07CA}" type="slidenum">
              <a:rPr lang="en-US" smtClean="0">
                <a:solidFill>
                  <a:srgbClr val="B13F9A"/>
                </a:solidFill>
              </a:rPr>
              <a:pPr/>
              <a:t>‹#›</a:t>
            </a:fld>
            <a:endParaRPr lang="en-US">
              <a:solidFill>
                <a:srgbClr val="B13F9A"/>
              </a:solidFill>
            </a:endParaRPr>
          </a:p>
        </p:txBody>
      </p:sp>
    </p:spTree>
    <p:extLst>
      <p:ext uri="{BB962C8B-B14F-4D97-AF65-F5344CB8AC3E}">
        <p14:creationId xmlns:p14="http://schemas.microsoft.com/office/powerpoint/2010/main" val="1003848240"/>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1"/>
      </p:bgRef>
    </p:bg>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9"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lang="en-US">
              <a:solidFill>
                <a:prstClr val="black"/>
              </a:solidFill>
            </a:endParaRPr>
          </a:p>
        </p:txBody>
      </p:sp>
      <p:sp>
        <p:nvSpPr>
          <p:cNvPr id="12" name="Title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n-US" smtClean="0"/>
              <a:t>Click to edit Master title style</a:t>
            </a:r>
            <a:endParaRPr kumimoji="0"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31" name="Date Placeholder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A96C0031-A767-4F7C-88D2-6B5B7284C923}" type="datetimeFigureOut">
              <a:rPr lang="en-US"/>
              <a:pPr/>
              <a:t>11/8/2016</a:t>
            </a:fld>
            <a:endParaRPr/>
          </a:p>
        </p:txBody>
      </p:sp>
      <p:sp>
        <p:nvSpPr>
          <p:cNvPr id="18" name="Footer Placeholder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a:p>
        </p:txBody>
      </p:sp>
      <p:sp>
        <p:nvSpPr>
          <p:cNvPr id="29" name="Slide Number Placeholder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10972D17-7594-4B5E-8C28-6684245E07CA}" type="slidenum">
              <a:rPr/>
              <a:pPr/>
              <a:t>‹#›</a:t>
            </a:fld>
            <a:endParaRPr/>
          </a:p>
        </p:txBody>
      </p:sp>
    </p:spTree>
    <p:extLst>
      <p:ext uri="{BB962C8B-B14F-4D97-AF65-F5344CB8AC3E}">
        <p14:creationId xmlns:p14="http://schemas.microsoft.com/office/powerpoint/2010/main" val="150316633"/>
      </p:ext>
    </p:extLst>
  </p:cSld>
  <p:clrMapOvr>
    <a:overrideClrMapping bg1="lt1" tx1="dk1" bg2="lt2" tx2="dk2" accent1="accent1" accent2="accent2" accent3="accent3" accent4="accent4" accent5="accent5" accent6="accent6" hlink="hlink" folHlink="folHlink"/>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96C0031-A767-4F7C-88D2-6B5B7284C923}" type="datetimeFigureOut">
              <a:rPr lang="en-US" smtClean="0">
                <a:solidFill>
                  <a:srgbClr val="B13F9A"/>
                </a:solidFill>
              </a:rPr>
              <a:pPr/>
              <a:t>11/8/2016</a:t>
            </a:fld>
            <a:endParaRPr lang="en-US">
              <a:solidFill>
                <a:srgbClr val="B13F9A"/>
              </a:solidFill>
            </a:endParaRPr>
          </a:p>
        </p:txBody>
      </p:sp>
      <p:sp>
        <p:nvSpPr>
          <p:cNvPr id="5" name="Footer Placeholder 4"/>
          <p:cNvSpPr>
            <a:spLocks noGrp="1"/>
          </p:cNvSpPr>
          <p:nvPr>
            <p:ph type="ftr" sz="quarter" idx="11"/>
          </p:nvPr>
        </p:nvSpPr>
        <p:spPr/>
        <p:txBody>
          <a:bodyPr/>
          <a:lstStyle>
            <a:extLst/>
          </a:lstStyle>
          <a:p>
            <a:endParaRPr lang="en-US">
              <a:solidFill>
                <a:srgbClr val="B13F9A"/>
              </a:solidFill>
            </a:endParaRPr>
          </a:p>
        </p:txBody>
      </p:sp>
      <p:sp>
        <p:nvSpPr>
          <p:cNvPr id="6" name="Slide Number Placeholder 5"/>
          <p:cNvSpPr>
            <a:spLocks noGrp="1"/>
          </p:cNvSpPr>
          <p:nvPr>
            <p:ph type="sldNum" sz="quarter" idx="12"/>
          </p:nvPr>
        </p:nvSpPr>
        <p:spPr/>
        <p:txBody>
          <a:bodyPr/>
          <a:lstStyle>
            <a:extLst/>
          </a:lstStyle>
          <a:p>
            <a:fld id="{10972D17-7594-4B5E-8C28-6684245E07CA}" type="slidenum">
              <a:rPr lang="en-US" smtClean="0">
                <a:solidFill>
                  <a:srgbClr val="B13F9A"/>
                </a:solidFill>
              </a:rPr>
              <a:pPr/>
              <a:t>‹#›</a:t>
            </a:fld>
            <a:endParaRPr lang="en-US">
              <a:solidFill>
                <a:srgbClr val="B13F9A"/>
              </a:solidFill>
            </a:endParaRPr>
          </a:p>
        </p:txBody>
      </p:sp>
    </p:spTree>
    <p:extLst>
      <p:ext uri="{BB962C8B-B14F-4D97-AF65-F5344CB8AC3E}">
        <p14:creationId xmlns:p14="http://schemas.microsoft.com/office/powerpoint/2010/main" val="1500234725"/>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A96C0031-A767-4F7C-88D2-6B5B7284C923}" type="datetimeFigureOut">
              <a:rPr lang="en-US" smtClean="0">
                <a:solidFill>
                  <a:srgbClr val="B13F9A"/>
                </a:solidFill>
              </a:rPr>
              <a:pPr/>
              <a:t>11/8/2016</a:t>
            </a:fld>
            <a:endParaRPr lang="en-US">
              <a:solidFill>
                <a:srgbClr val="B13F9A"/>
              </a:solidFill>
            </a:endParaRPr>
          </a:p>
        </p:txBody>
      </p:sp>
      <p:sp>
        <p:nvSpPr>
          <p:cNvPr id="5" name="Footer Placeholder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en-US">
              <a:solidFill>
                <a:srgbClr val="B13F9A"/>
              </a:solidFill>
            </a:endParaRPr>
          </a:p>
        </p:txBody>
      </p:sp>
      <p:sp>
        <p:nvSpPr>
          <p:cNvPr id="6" name="Slide Number Placeholder 5"/>
          <p:cNvSpPr>
            <a:spLocks noGrp="1"/>
          </p:cNvSpPr>
          <p:nvPr>
            <p:ph type="sldNum" sz="quarter" idx="12"/>
          </p:nvPr>
        </p:nvSpPr>
        <p:spPr>
          <a:xfrm>
            <a:off x="6733952" y="6555112"/>
            <a:ext cx="588336" cy="228600"/>
          </a:xfrm>
        </p:spPr>
        <p:txBody>
          <a:bodyPr/>
          <a:lstStyle>
            <a:extLst/>
          </a:lstStyle>
          <a:p>
            <a:fld id="{10972D17-7594-4B5E-8C28-6684245E07CA}" type="slidenum">
              <a:rPr lang="en-US" smtClean="0">
                <a:solidFill>
                  <a:srgbClr val="B13F9A"/>
                </a:solidFill>
              </a:rPr>
              <a:pPr/>
              <a:t>‹#›</a:t>
            </a:fld>
            <a:endParaRPr lang="en-US">
              <a:solidFill>
                <a:srgbClr val="B13F9A"/>
              </a:solidFill>
            </a:endParaRPr>
          </a:p>
        </p:txBody>
      </p:sp>
    </p:spTree>
    <p:extLst>
      <p:ext uri="{BB962C8B-B14F-4D97-AF65-F5344CB8AC3E}">
        <p14:creationId xmlns:p14="http://schemas.microsoft.com/office/powerpoint/2010/main" val="3658044091"/>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5.xml"/><Relationship Id="rId13" Type="http://schemas.openxmlformats.org/officeDocument/2006/relationships/slideLayout" Target="../slideLayouts/slideLayout120.xml"/><Relationship Id="rId3" Type="http://schemas.openxmlformats.org/officeDocument/2006/relationships/slideLayout" Target="../slideLayouts/slideLayout110.xml"/><Relationship Id="rId7" Type="http://schemas.openxmlformats.org/officeDocument/2006/relationships/slideLayout" Target="../slideLayouts/slideLayout114.xml"/><Relationship Id="rId12" Type="http://schemas.openxmlformats.org/officeDocument/2006/relationships/slideLayout" Target="../slideLayouts/slideLayout119.xml"/><Relationship Id="rId2" Type="http://schemas.openxmlformats.org/officeDocument/2006/relationships/slideLayout" Target="../slideLayouts/slideLayout109.xml"/><Relationship Id="rId1" Type="http://schemas.openxmlformats.org/officeDocument/2006/relationships/slideLayout" Target="../slideLayouts/slideLayout108.xml"/><Relationship Id="rId6" Type="http://schemas.openxmlformats.org/officeDocument/2006/relationships/slideLayout" Target="../slideLayouts/slideLayout113.xml"/><Relationship Id="rId11" Type="http://schemas.openxmlformats.org/officeDocument/2006/relationships/slideLayout" Target="../slideLayouts/slideLayout118.xml"/><Relationship Id="rId5" Type="http://schemas.openxmlformats.org/officeDocument/2006/relationships/slideLayout" Target="../slideLayouts/slideLayout112.xml"/><Relationship Id="rId10" Type="http://schemas.openxmlformats.org/officeDocument/2006/relationships/slideLayout" Target="../slideLayouts/slideLayout117.xml"/><Relationship Id="rId4" Type="http://schemas.openxmlformats.org/officeDocument/2006/relationships/slideLayout" Target="../slideLayouts/slideLayout111.xml"/><Relationship Id="rId9" Type="http://schemas.openxmlformats.org/officeDocument/2006/relationships/slideLayout" Target="../slideLayouts/slideLayout116.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slideLayout" Target="../slideLayouts/slideLayout50.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13" Type="http://schemas.openxmlformats.org/officeDocument/2006/relationships/slideLayout" Target="../slideLayouts/slideLayout63.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slideLayout" Target="../slideLayouts/slideLayout62.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 Id="rId1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1.xml"/><Relationship Id="rId3" Type="http://schemas.openxmlformats.org/officeDocument/2006/relationships/slideLayout" Target="../slideLayouts/slideLayout66.xml"/><Relationship Id="rId7" Type="http://schemas.openxmlformats.org/officeDocument/2006/relationships/slideLayout" Target="../slideLayouts/slideLayout70.xml"/><Relationship Id="rId12" Type="http://schemas.openxmlformats.org/officeDocument/2006/relationships/theme" Target="../theme/theme6.xml"/><Relationship Id="rId2" Type="http://schemas.openxmlformats.org/officeDocument/2006/relationships/slideLayout" Target="../slideLayouts/slideLayout65.xml"/><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slideLayout" Target="../slideLayouts/slideLayout74.xml"/><Relationship Id="rId5" Type="http://schemas.openxmlformats.org/officeDocument/2006/relationships/slideLayout" Target="../slideLayouts/slideLayout68.xml"/><Relationship Id="rId10" Type="http://schemas.openxmlformats.org/officeDocument/2006/relationships/slideLayout" Target="../slideLayouts/slideLayout73.xml"/><Relationship Id="rId4" Type="http://schemas.openxmlformats.org/officeDocument/2006/relationships/slideLayout" Target="../slideLayouts/slideLayout67.xml"/><Relationship Id="rId9" Type="http://schemas.openxmlformats.org/officeDocument/2006/relationships/slideLayout" Target="../slideLayouts/slideLayout72.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2.xml"/><Relationship Id="rId13" Type="http://schemas.openxmlformats.org/officeDocument/2006/relationships/image" Target="../media/image1.jpeg"/><Relationship Id="rId3" Type="http://schemas.openxmlformats.org/officeDocument/2006/relationships/slideLayout" Target="../slideLayouts/slideLayout77.xml"/><Relationship Id="rId7" Type="http://schemas.openxmlformats.org/officeDocument/2006/relationships/slideLayout" Target="../slideLayouts/slideLayout81.xml"/><Relationship Id="rId12" Type="http://schemas.openxmlformats.org/officeDocument/2006/relationships/theme" Target="../theme/theme7.xml"/><Relationship Id="rId2" Type="http://schemas.openxmlformats.org/officeDocument/2006/relationships/slideLayout" Target="../slideLayouts/slideLayout76.xml"/><Relationship Id="rId1" Type="http://schemas.openxmlformats.org/officeDocument/2006/relationships/slideLayout" Target="../slideLayouts/slideLayout75.xml"/><Relationship Id="rId6" Type="http://schemas.openxmlformats.org/officeDocument/2006/relationships/slideLayout" Target="../slideLayouts/slideLayout80.xml"/><Relationship Id="rId11" Type="http://schemas.openxmlformats.org/officeDocument/2006/relationships/slideLayout" Target="../slideLayouts/slideLayout85.xml"/><Relationship Id="rId5" Type="http://schemas.openxmlformats.org/officeDocument/2006/relationships/slideLayout" Target="../slideLayouts/slideLayout79.xml"/><Relationship Id="rId10" Type="http://schemas.openxmlformats.org/officeDocument/2006/relationships/slideLayout" Target="../slideLayouts/slideLayout84.xml"/><Relationship Id="rId4" Type="http://schemas.openxmlformats.org/officeDocument/2006/relationships/slideLayout" Target="../slideLayouts/slideLayout78.xml"/><Relationship Id="rId9" Type="http://schemas.openxmlformats.org/officeDocument/2006/relationships/slideLayout" Target="../slideLayouts/slideLayout83.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3.xml"/><Relationship Id="rId13" Type="http://schemas.openxmlformats.org/officeDocument/2006/relationships/image" Target="../media/image1.jpeg"/><Relationship Id="rId3" Type="http://schemas.openxmlformats.org/officeDocument/2006/relationships/slideLayout" Target="../slideLayouts/slideLayout88.xml"/><Relationship Id="rId7" Type="http://schemas.openxmlformats.org/officeDocument/2006/relationships/slideLayout" Target="../slideLayouts/slideLayout92.xml"/><Relationship Id="rId12" Type="http://schemas.openxmlformats.org/officeDocument/2006/relationships/theme" Target="../theme/theme8.xml"/><Relationship Id="rId2" Type="http://schemas.openxmlformats.org/officeDocument/2006/relationships/slideLayout" Target="../slideLayouts/slideLayout87.xml"/><Relationship Id="rId1" Type="http://schemas.openxmlformats.org/officeDocument/2006/relationships/slideLayout" Target="../slideLayouts/slideLayout86.xml"/><Relationship Id="rId6" Type="http://schemas.openxmlformats.org/officeDocument/2006/relationships/slideLayout" Target="../slideLayouts/slideLayout91.xml"/><Relationship Id="rId11" Type="http://schemas.openxmlformats.org/officeDocument/2006/relationships/slideLayout" Target="../slideLayouts/slideLayout96.xml"/><Relationship Id="rId5" Type="http://schemas.openxmlformats.org/officeDocument/2006/relationships/slideLayout" Target="../slideLayouts/slideLayout90.xml"/><Relationship Id="rId10" Type="http://schemas.openxmlformats.org/officeDocument/2006/relationships/slideLayout" Target="../slideLayouts/slideLayout95.xml"/><Relationship Id="rId4" Type="http://schemas.openxmlformats.org/officeDocument/2006/relationships/slideLayout" Target="../slideLayouts/slideLayout89.xml"/><Relationship Id="rId9" Type="http://schemas.openxmlformats.org/officeDocument/2006/relationships/slideLayout" Target="../slideLayouts/slideLayout94.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4.xml"/><Relationship Id="rId13" Type="http://schemas.openxmlformats.org/officeDocument/2006/relationships/image" Target="../media/image1.jpeg"/><Relationship Id="rId3" Type="http://schemas.openxmlformats.org/officeDocument/2006/relationships/slideLayout" Target="../slideLayouts/slideLayout99.xml"/><Relationship Id="rId7" Type="http://schemas.openxmlformats.org/officeDocument/2006/relationships/slideLayout" Target="../slideLayouts/slideLayout103.xml"/><Relationship Id="rId12" Type="http://schemas.openxmlformats.org/officeDocument/2006/relationships/theme" Target="../theme/theme9.xml"/><Relationship Id="rId2" Type="http://schemas.openxmlformats.org/officeDocument/2006/relationships/slideLayout" Target="../slideLayouts/slideLayout98.xml"/><Relationship Id="rId1" Type="http://schemas.openxmlformats.org/officeDocument/2006/relationships/slideLayout" Target="../slideLayouts/slideLayout97.xml"/><Relationship Id="rId6" Type="http://schemas.openxmlformats.org/officeDocument/2006/relationships/slideLayout" Target="../slideLayouts/slideLayout102.xml"/><Relationship Id="rId11" Type="http://schemas.openxmlformats.org/officeDocument/2006/relationships/slideLayout" Target="../slideLayouts/slideLayout107.xml"/><Relationship Id="rId5" Type="http://schemas.openxmlformats.org/officeDocument/2006/relationships/slideLayout" Target="../slideLayouts/slideLayout101.xml"/><Relationship Id="rId10" Type="http://schemas.openxmlformats.org/officeDocument/2006/relationships/slideLayout" Target="../slideLayouts/slideLayout106.xml"/><Relationship Id="rId4" Type="http://schemas.openxmlformats.org/officeDocument/2006/relationships/slideLayout" Target="../slideLayouts/slideLayout100.xml"/><Relationship Id="rId9" Type="http://schemas.openxmlformats.org/officeDocument/2006/relationships/slideLayout" Target="../slideLayouts/slideLayout10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Title Placeholder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en-US" smtClean="0"/>
              <a:t>Click to edit Master title style</a:t>
            </a:r>
            <a:endParaRPr kumimoji="0" lang="en-US"/>
          </a:p>
        </p:txBody>
      </p:sp>
      <p:sp>
        <p:nvSpPr>
          <p:cNvPr id="31" name="Text Placeholder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7" name="Date Placeholder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A96C0031-A767-4F7C-88D2-6B5B7284C923}" type="datetimeFigureOut">
              <a:rPr lang="en-US" smtClean="0"/>
              <a:pPr/>
              <a:t>11/8/2016</a:t>
            </a:fld>
            <a:endParaRPr lang="en-US"/>
          </a:p>
        </p:txBody>
      </p:sp>
      <p:sp>
        <p:nvSpPr>
          <p:cNvPr id="4" name="Footer Placeholder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en-US"/>
          </a:p>
        </p:txBody>
      </p:sp>
      <p:sp>
        <p:nvSpPr>
          <p:cNvPr id="16" name="Slide Number Placeholder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10972D17-7594-4B5E-8C28-6684245E07C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ar-SA" altLang="ar-SA" smtClean="0"/>
              <a:t>انقر لتحرير نمط العنوان الرئيسي</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ar-SA" altLang="ar-SA" smtClean="0"/>
              <a:t>انقر لتحرير أنماط النص الرئيسي</a:t>
            </a:r>
          </a:p>
          <a:p>
            <a:pPr lvl="1"/>
            <a:r>
              <a:rPr lang="ar-SA" altLang="ar-SA" smtClean="0"/>
              <a:t>المستوى الثاني</a:t>
            </a:r>
          </a:p>
          <a:p>
            <a:pPr lvl="2"/>
            <a:r>
              <a:rPr lang="ar-SA" altLang="ar-SA" smtClean="0"/>
              <a:t>المستوى الثالث</a:t>
            </a:r>
          </a:p>
          <a:p>
            <a:pPr lvl="3"/>
            <a:r>
              <a:rPr lang="ar-SA" altLang="ar-SA" smtClean="0"/>
              <a:t>المستوى الرابع</a:t>
            </a:r>
          </a:p>
          <a:p>
            <a:pPr lvl="4"/>
            <a:r>
              <a:rPr lang="ar-SA" altLang="ar-SA" smtClean="0"/>
              <a:t>المستوى الخامس</a:t>
            </a:r>
          </a:p>
        </p:txBody>
      </p:sp>
      <p:sp>
        <p:nvSpPr>
          <p:cNvPr id="1028" name="Rectangle 4"/>
          <p:cNvSpPr>
            <a:spLocks noGrp="1" noChangeArrowheads="1"/>
          </p:cNvSpPr>
          <p:nvPr>
            <p:ph type="dt" sz="half" idx="2"/>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cs typeface="+mn-cs"/>
              </a:defRPr>
            </a:lvl1pPr>
          </a:lstStyle>
          <a:p>
            <a:pPr algn="r" rtl="1"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cs typeface="+mn-cs"/>
              </a:defRPr>
            </a:lvl1pPr>
          </a:lstStyle>
          <a:p>
            <a:pPr rtl="1"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cs typeface="+mn-cs"/>
              </a:defRPr>
            </a:lvl1pPr>
          </a:lstStyle>
          <a:p>
            <a:pPr rtl="1" fontAlgn="base">
              <a:spcBef>
                <a:spcPct val="0"/>
              </a:spcBef>
              <a:spcAft>
                <a:spcPct val="0"/>
              </a:spcAft>
              <a:defRPr/>
            </a:pPr>
            <a:fld id="{4A6A201C-F7E1-496E-8F27-C0CB403F5B0F}" type="slidenum">
              <a:rPr lang="ar-SA">
                <a:solidFill>
                  <a:srgbClr val="000000"/>
                </a:solidFill>
              </a:rPr>
              <a:pPr rtl="1"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2911783777"/>
      </p:ext>
    </p:extLst>
  </p:cSld>
  <p:clrMap bg1="lt1" tx1="dk1" bg2="lt2" tx2="dk2" accent1="accent1" accent2="accent2" accent3="accent3" accent4="accent4" accent5="accent5" accent6="accent6" hlink="hlink" folHlink="folHlink"/>
  <p:sldLayoutIdLst>
    <p:sldLayoutId id="2147483789" r:id="rId1"/>
    <p:sldLayoutId id="2147483790" r:id="rId2"/>
    <p:sldLayoutId id="2147483791" r:id="rId3"/>
    <p:sldLayoutId id="2147483792" r:id="rId4"/>
    <p:sldLayoutId id="2147483793" r:id="rId5"/>
    <p:sldLayoutId id="2147483794" r:id="rId6"/>
    <p:sldLayoutId id="2147483795" r:id="rId7"/>
    <p:sldLayoutId id="2147483796" r:id="rId8"/>
    <p:sldLayoutId id="2147483797" r:id="rId9"/>
    <p:sldLayoutId id="2147483798" r:id="rId10"/>
    <p:sldLayoutId id="2147483799" r:id="rId11"/>
    <p:sldLayoutId id="2147483800" r:id="rId12"/>
    <p:sldLayoutId id="2147483801" r:id="rId13"/>
  </p:sldLayoutIdLst>
  <p:txStyles>
    <p:titleStyle>
      <a:lvl1pPr algn="ctr" rtl="1" eaLnBrk="0" fontAlgn="base" hangingPunct="0">
        <a:spcBef>
          <a:spcPct val="0"/>
        </a:spcBef>
        <a:spcAft>
          <a:spcPct val="0"/>
        </a:spcAft>
        <a:defRPr sz="4400">
          <a:solidFill>
            <a:schemeClr val="tx2"/>
          </a:solidFill>
          <a:latin typeface="+mj-lt"/>
          <a:ea typeface="+mj-ea"/>
          <a:cs typeface="+mj-cs"/>
        </a:defRPr>
      </a:lvl1pPr>
      <a:lvl2pPr algn="ctr" rtl="1" eaLnBrk="0" fontAlgn="base" hangingPunct="0">
        <a:spcBef>
          <a:spcPct val="0"/>
        </a:spcBef>
        <a:spcAft>
          <a:spcPct val="0"/>
        </a:spcAft>
        <a:defRPr sz="4400">
          <a:solidFill>
            <a:schemeClr val="tx2"/>
          </a:solidFill>
          <a:latin typeface="Times New Roman" pitchFamily="18" charset="0"/>
          <a:cs typeface="Times New Roman" pitchFamily="18" charset="0"/>
        </a:defRPr>
      </a:lvl2pPr>
      <a:lvl3pPr algn="ctr" rtl="1" eaLnBrk="0" fontAlgn="base" hangingPunct="0">
        <a:spcBef>
          <a:spcPct val="0"/>
        </a:spcBef>
        <a:spcAft>
          <a:spcPct val="0"/>
        </a:spcAft>
        <a:defRPr sz="4400">
          <a:solidFill>
            <a:schemeClr val="tx2"/>
          </a:solidFill>
          <a:latin typeface="Times New Roman" pitchFamily="18" charset="0"/>
          <a:cs typeface="Times New Roman" pitchFamily="18" charset="0"/>
        </a:defRPr>
      </a:lvl3pPr>
      <a:lvl4pPr algn="ctr" rtl="1" eaLnBrk="0" fontAlgn="base" hangingPunct="0">
        <a:spcBef>
          <a:spcPct val="0"/>
        </a:spcBef>
        <a:spcAft>
          <a:spcPct val="0"/>
        </a:spcAft>
        <a:defRPr sz="4400">
          <a:solidFill>
            <a:schemeClr val="tx2"/>
          </a:solidFill>
          <a:latin typeface="Times New Roman" pitchFamily="18" charset="0"/>
          <a:cs typeface="Times New Roman" pitchFamily="18" charset="0"/>
        </a:defRPr>
      </a:lvl4pPr>
      <a:lvl5pPr algn="ctr" rtl="1" eaLnBrk="0" fontAlgn="base" hangingPunct="0">
        <a:spcBef>
          <a:spcPct val="0"/>
        </a:spcBef>
        <a:spcAft>
          <a:spcPct val="0"/>
        </a:spcAft>
        <a:defRPr sz="4400">
          <a:solidFill>
            <a:schemeClr val="tx2"/>
          </a:solidFill>
          <a:latin typeface="Times New Roman" pitchFamily="18" charset="0"/>
          <a:cs typeface="Times New Roman" pitchFamily="18" charset="0"/>
        </a:defRPr>
      </a:lvl5pPr>
      <a:lvl6pPr marL="457200" algn="ctr" rtl="1" fontAlgn="base">
        <a:spcBef>
          <a:spcPct val="0"/>
        </a:spcBef>
        <a:spcAft>
          <a:spcPct val="0"/>
        </a:spcAft>
        <a:defRPr sz="4400">
          <a:solidFill>
            <a:schemeClr val="tx2"/>
          </a:solidFill>
          <a:latin typeface="Times New Roman" pitchFamily="18" charset="0"/>
          <a:cs typeface="Times New Roman" pitchFamily="18" charset="0"/>
        </a:defRPr>
      </a:lvl6pPr>
      <a:lvl7pPr marL="914400" algn="ctr" rtl="1" fontAlgn="base">
        <a:spcBef>
          <a:spcPct val="0"/>
        </a:spcBef>
        <a:spcAft>
          <a:spcPct val="0"/>
        </a:spcAft>
        <a:defRPr sz="4400">
          <a:solidFill>
            <a:schemeClr val="tx2"/>
          </a:solidFill>
          <a:latin typeface="Times New Roman" pitchFamily="18" charset="0"/>
          <a:cs typeface="Times New Roman" pitchFamily="18" charset="0"/>
        </a:defRPr>
      </a:lvl7pPr>
      <a:lvl8pPr marL="1371600" algn="ctr" rtl="1" fontAlgn="base">
        <a:spcBef>
          <a:spcPct val="0"/>
        </a:spcBef>
        <a:spcAft>
          <a:spcPct val="0"/>
        </a:spcAft>
        <a:defRPr sz="4400">
          <a:solidFill>
            <a:schemeClr val="tx2"/>
          </a:solidFill>
          <a:latin typeface="Times New Roman" pitchFamily="18" charset="0"/>
          <a:cs typeface="Times New Roman" pitchFamily="18" charset="0"/>
        </a:defRPr>
      </a:lvl8pPr>
      <a:lvl9pPr marL="1828800" algn="ctr" rtl="1" fontAlgn="base">
        <a:spcBef>
          <a:spcPct val="0"/>
        </a:spcBef>
        <a:spcAft>
          <a:spcPct val="0"/>
        </a:spcAft>
        <a:defRPr sz="4400">
          <a:solidFill>
            <a:schemeClr val="tx2"/>
          </a:solidFill>
          <a:latin typeface="Times New Roman" pitchFamily="18" charset="0"/>
          <a:cs typeface="Times New Roman" pitchFamily="18" charset="0"/>
        </a:defRPr>
      </a:lvl9pPr>
    </p:titleStyle>
    <p:bodyStyle>
      <a:lvl1pPr marL="342900" indent="-342900" algn="r" rtl="1" eaLnBrk="0" fontAlgn="base" hangingPunct="0">
        <a:spcBef>
          <a:spcPct val="20000"/>
        </a:spcBef>
        <a:spcAft>
          <a:spcPct val="0"/>
        </a:spcAft>
        <a:buChar char="•"/>
        <a:defRPr sz="3200">
          <a:solidFill>
            <a:schemeClr val="tx1"/>
          </a:solidFill>
          <a:latin typeface="+mn-lt"/>
          <a:ea typeface="+mn-ea"/>
          <a:cs typeface="+mn-cs"/>
        </a:defRPr>
      </a:lvl1pPr>
      <a:lvl2pPr marL="742950" indent="-285750" algn="r" rtl="1" eaLnBrk="0" fontAlgn="base" hangingPunct="0">
        <a:spcBef>
          <a:spcPct val="20000"/>
        </a:spcBef>
        <a:spcAft>
          <a:spcPct val="0"/>
        </a:spcAft>
        <a:buChar char="–"/>
        <a:defRPr sz="2800">
          <a:solidFill>
            <a:schemeClr val="tx1"/>
          </a:solidFill>
          <a:latin typeface="+mn-lt"/>
          <a:cs typeface="+mn-cs"/>
        </a:defRPr>
      </a:lvl2pPr>
      <a:lvl3pPr marL="1143000" indent="-228600" algn="r" rtl="1" eaLnBrk="0" fontAlgn="base" hangingPunct="0">
        <a:spcBef>
          <a:spcPct val="20000"/>
        </a:spcBef>
        <a:spcAft>
          <a:spcPct val="0"/>
        </a:spcAft>
        <a:buChar char="•"/>
        <a:defRPr sz="2400">
          <a:solidFill>
            <a:schemeClr val="tx1"/>
          </a:solidFill>
          <a:latin typeface="+mn-lt"/>
          <a:cs typeface="+mn-cs"/>
        </a:defRPr>
      </a:lvl3pPr>
      <a:lvl4pPr marL="1600200" indent="-228600" algn="r" rtl="1" eaLnBrk="0" fontAlgn="base" hangingPunct="0">
        <a:spcBef>
          <a:spcPct val="20000"/>
        </a:spcBef>
        <a:spcAft>
          <a:spcPct val="0"/>
        </a:spcAft>
        <a:buChar char="–"/>
        <a:defRPr sz="2000">
          <a:solidFill>
            <a:schemeClr val="tx1"/>
          </a:solidFill>
          <a:latin typeface="+mn-lt"/>
          <a:cs typeface="+mn-cs"/>
        </a:defRPr>
      </a:lvl4pPr>
      <a:lvl5pPr marL="2057400" indent="-228600" algn="r" rtl="1" eaLnBrk="0" fontAlgn="base" hangingPunct="0">
        <a:spcBef>
          <a:spcPct val="20000"/>
        </a:spcBef>
        <a:spcAft>
          <a:spcPct val="0"/>
        </a:spcAft>
        <a:buChar char="»"/>
        <a:defRPr sz="2000">
          <a:solidFill>
            <a:schemeClr val="tx1"/>
          </a:solidFill>
          <a:latin typeface="+mn-lt"/>
          <a:cs typeface="+mn-cs"/>
        </a:defRPr>
      </a:lvl5pPr>
      <a:lvl6pPr marL="2514600" indent="-228600" algn="r" rtl="1" fontAlgn="base">
        <a:spcBef>
          <a:spcPct val="20000"/>
        </a:spcBef>
        <a:spcAft>
          <a:spcPct val="0"/>
        </a:spcAft>
        <a:buChar char="»"/>
        <a:defRPr sz="2000">
          <a:solidFill>
            <a:schemeClr val="tx1"/>
          </a:solidFill>
          <a:latin typeface="+mn-lt"/>
          <a:cs typeface="+mn-cs"/>
        </a:defRPr>
      </a:lvl6pPr>
      <a:lvl7pPr marL="2971800" indent="-228600" algn="r" rtl="1" fontAlgn="base">
        <a:spcBef>
          <a:spcPct val="20000"/>
        </a:spcBef>
        <a:spcAft>
          <a:spcPct val="0"/>
        </a:spcAft>
        <a:buChar char="»"/>
        <a:defRPr sz="2000">
          <a:solidFill>
            <a:schemeClr val="tx1"/>
          </a:solidFill>
          <a:latin typeface="+mn-lt"/>
          <a:cs typeface="+mn-cs"/>
        </a:defRPr>
      </a:lvl7pPr>
      <a:lvl8pPr marL="3429000" indent="-228600" algn="r" rtl="1" fontAlgn="base">
        <a:spcBef>
          <a:spcPct val="20000"/>
        </a:spcBef>
        <a:spcAft>
          <a:spcPct val="0"/>
        </a:spcAft>
        <a:buChar char="»"/>
        <a:defRPr sz="2000">
          <a:solidFill>
            <a:schemeClr val="tx1"/>
          </a:solidFill>
          <a:latin typeface="+mn-lt"/>
          <a:cs typeface="+mn-cs"/>
        </a:defRPr>
      </a:lvl8pPr>
      <a:lvl9pPr marL="3886200" indent="-228600" algn="r" rtl="1" fontAlgn="base">
        <a:spcBef>
          <a:spcPct val="20000"/>
        </a:spcBef>
        <a:spcAft>
          <a:spcPct val="0"/>
        </a:spcAft>
        <a:buChar char="»"/>
        <a:defRPr sz="2000">
          <a:solidFill>
            <a:schemeClr val="tx1"/>
          </a:solidFill>
          <a:latin typeface="+mn-lt"/>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ar-SA" altLang="ar-SA" smtClean="0"/>
              <a:t>انقر لتحرير نمط العنوان الرئيسي</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ar-SA" altLang="ar-SA" smtClean="0"/>
              <a:t>انقر لتحرير أنماط النص الرئيسي</a:t>
            </a:r>
          </a:p>
          <a:p>
            <a:pPr lvl="1"/>
            <a:r>
              <a:rPr lang="ar-SA" altLang="ar-SA" smtClean="0"/>
              <a:t>المستوى الثاني</a:t>
            </a:r>
          </a:p>
          <a:p>
            <a:pPr lvl="2"/>
            <a:r>
              <a:rPr lang="ar-SA" altLang="ar-SA" smtClean="0"/>
              <a:t>المستوى الثالث</a:t>
            </a:r>
          </a:p>
          <a:p>
            <a:pPr lvl="3"/>
            <a:r>
              <a:rPr lang="ar-SA" altLang="ar-SA" smtClean="0"/>
              <a:t>المستوى الرابع</a:t>
            </a:r>
          </a:p>
          <a:p>
            <a:pPr lvl="4"/>
            <a:r>
              <a:rPr lang="ar-SA" altLang="ar-SA" smtClean="0"/>
              <a:t>المستوى الخامس</a:t>
            </a:r>
          </a:p>
        </p:txBody>
      </p:sp>
      <p:sp>
        <p:nvSpPr>
          <p:cNvPr id="1028" name="Rectangle 4"/>
          <p:cNvSpPr>
            <a:spLocks noGrp="1" noChangeArrowheads="1"/>
          </p:cNvSpPr>
          <p:nvPr>
            <p:ph type="dt" sz="half" idx="2"/>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cs typeface="+mn-cs"/>
              </a:defRPr>
            </a:lvl1pPr>
          </a:lstStyle>
          <a:p>
            <a:pPr algn="r" rtl="1"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cs typeface="+mn-cs"/>
              </a:defRPr>
            </a:lvl1pPr>
          </a:lstStyle>
          <a:p>
            <a:pPr rtl="1"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cs typeface="+mn-cs"/>
              </a:defRPr>
            </a:lvl1pPr>
          </a:lstStyle>
          <a:p>
            <a:pPr rtl="1" fontAlgn="base">
              <a:spcBef>
                <a:spcPct val="0"/>
              </a:spcBef>
              <a:spcAft>
                <a:spcPct val="0"/>
              </a:spcAft>
              <a:defRPr/>
            </a:pPr>
            <a:fld id="{4A6A201C-F7E1-496E-8F27-C0CB403F5B0F}" type="slidenum">
              <a:rPr lang="ar-SA">
                <a:solidFill>
                  <a:srgbClr val="000000"/>
                </a:solidFill>
              </a:rPr>
              <a:pPr rtl="1"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69540546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Lst>
  <p:txStyles>
    <p:titleStyle>
      <a:lvl1pPr algn="ctr" rtl="1" eaLnBrk="0" fontAlgn="base" hangingPunct="0">
        <a:spcBef>
          <a:spcPct val="0"/>
        </a:spcBef>
        <a:spcAft>
          <a:spcPct val="0"/>
        </a:spcAft>
        <a:defRPr sz="4400">
          <a:solidFill>
            <a:schemeClr val="tx2"/>
          </a:solidFill>
          <a:latin typeface="+mj-lt"/>
          <a:ea typeface="+mj-ea"/>
          <a:cs typeface="+mj-cs"/>
        </a:defRPr>
      </a:lvl1pPr>
      <a:lvl2pPr algn="ctr" rtl="1" eaLnBrk="0" fontAlgn="base" hangingPunct="0">
        <a:spcBef>
          <a:spcPct val="0"/>
        </a:spcBef>
        <a:spcAft>
          <a:spcPct val="0"/>
        </a:spcAft>
        <a:defRPr sz="4400">
          <a:solidFill>
            <a:schemeClr val="tx2"/>
          </a:solidFill>
          <a:latin typeface="Times New Roman" pitchFamily="18" charset="0"/>
          <a:cs typeface="Times New Roman" pitchFamily="18" charset="0"/>
        </a:defRPr>
      </a:lvl2pPr>
      <a:lvl3pPr algn="ctr" rtl="1" eaLnBrk="0" fontAlgn="base" hangingPunct="0">
        <a:spcBef>
          <a:spcPct val="0"/>
        </a:spcBef>
        <a:spcAft>
          <a:spcPct val="0"/>
        </a:spcAft>
        <a:defRPr sz="4400">
          <a:solidFill>
            <a:schemeClr val="tx2"/>
          </a:solidFill>
          <a:latin typeface="Times New Roman" pitchFamily="18" charset="0"/>
          <a:cs typeface="Times New Roman" pitchFamily="18" charset="0"/>
        </a:defRPr>
      </a:lvl3pPr>
      <a:lvl4pPr algn="ctr" rtl="1" eaLnBrk="0" fontAlgn="base" hangingPunct="0">
        <a:spcBef>
          <a:spcPct val="0"/>
        </a:spcBef>
        <a:spcAft>
          <a:spcPct val="0"/>
        </a:spcAft>
        <a:defRPr sz="4400">
          <a:solidFill>
            <a:schemeClr val="tx2"/>
          </a:solidFill>
          <a:latin typeface="Times New Roman" pitchFamily="18" charset="0"/>
          <a:cs typeface="Times New Roman" pitchFamily="18" charset="0"/>
        </a:defRPr>
      </a:lvl4pPr>
      <a:lvl5pPr algn="ctr" rtl="1" eaLnBrk="0" fontAlgn="base" hangingPunct="0">
        <a:spcBef>
          <a:spcPct val="0"/>
        </a:spcBef>
        <a:spcAft>
          <a:spcPct val="0"/>
        </a:spcAft>
        <a:defRPr sz="4400">
          <a:solidFill>
            <a:schemeClr val="tx2"/>
          </a:solidFill>
          <a:latin typeface="Times New Roman" pitchFamily="18" charset="0"/>
          <a:cs typeface="Times New Roman" pitchFamily="18" charset="0"/>
        </a:defRPr>
      </a:lvl5pPr>
      <a:lvl6pPr marL="457200" algn="ctr" rtl="1" fontAlgn="base">
        <a:spcBef>
          <a:spcPct val="0"/>
        </a:spcBef>
        <a:spcAft>
          <a:spcPct val="0"/>
        </a:spcAft>
        <a:defRPr sz="4400">
          <a:solidFill>
            <a:schemeClr val="tx2"/>
          </a:solidFill>
          <a:latin typeface="Times New Roman" pitchFamily="18" charset="0"/>
          <a:cs typeface="Times New Roman" pitchFamily="18" charset="0"/>
        </a:defRPr>
      </a:lvl6pPr>
      <a:lvl7pPr marL="914400" algn="ctr" rtl="1" fontAlgn="base">
        <a:spcBef>
          <a:spcPct val="0"/>
        </a:spcBef>
        <a:spcAft>
          <a:spcPct val="0"/>
        </a:spcAft>
        <a:defRPr sz="4400">
          <a:solidFill>
            <a:schemeClr val="tx2"/>
          </a:solidFill>
          <a:latin typeface="Times New Roman" pitchFamily="18" charset="0"/>
          <a:cs typeface="Times New Roman" pitchFamily="18" charset="0"/>
        </a:defRPr>
      </a:lvl7pPr>
      <a:lvl8pPr marL="1371600" algn="ctr" rtl="1" fontAlgn="base">
        <a:spcBef>
          <a:spcPct val="0"/>
        </a:spcBef>
        <a:spcAft>
          <a:spcPct val="0"/>
        </a:spcAft>
        <a:defRPr sz="4400">
          <a:solidFill>
            <a:schemeClr val="tx2"/>
          </a:solidFill>
          <a:latin typeface="Times New Roman" pitchFamily="18" charset="0"/>
          <a:cs typeface="Times New Roman" pitchFamily="18" charset="0"/>
        </a:defRPr>
      </a:lvl8pPr>
      <a:lvl9pPr marL="1828800" algn="ctr" rtl="1" fontAlgn="base">
        <a:spcBef>
          <a:spcPct val="0"/>
        </a:spcBef>
        <a:spcAft>
          <a:spcPct val="0"/>
        </a:spcAft>
        <a:defRPr sz="4400">
          <a:solidFill>
            <a:schemeClr val="tx2"/>
          </a:solidFill>
          <a:latin typeface="Times New Roman" pitchFamily="18" charset="0"/>
          <a:cs typeface="Times New Roman" pitchFamily="18" charset="0"/>
        </a:defRPr>
      </a:lvl9pPr>
    </p:titleStyle>
    <p:bodyStyle>
      <a:lvl1pPr marL="342900" indent="-342900" algn="r" rtl="1" eaLnBrk="0" fontAlgn="base" hangingPunct="0">
        <a:spcBef>
          <a:spcPct val="20000"/>
        </a:spcBef>
        <a:spcAft>
          <a:spcPct val="0"/>
        </a:spcAft>
        <a:buChar char="•"/>
        <a:defRPr sz="3200">
          <a:solidFill>
            <a:schemeClr val="tx1"/>
          </a:solidFill>
          <a:latin typeface="+mn-lt"/>
          <a:ea typeface="+mn-ea"/>
          <a:cs typeface="+mn-cs"/>
        </a:defRPr>
      </a:lvl1pPr>
      <a:lvl2pPr marL="742950" indent="-285750" algn="r" rtl="1" eaLnBrk="0" fontAlgn="base" hangingPunct="0">
        <a:spcBef>
          <a:spcPct val="20000"/>
        </a:spcBef>
        <a:spcAft>
          <a:spcPct val="0"/>
        </a:spcAft>
        <a:buChar char="–"/>
        <a:defRPr sz="2800">
          <a:solidFill>
            <a:schemeClr val="tx1"/>
          </a:solidFill>
          <a:latin typeface="+mn-lt"/>
          <a:cs typeface="+mn-cs"/>
        </a:defRPr>
      </a:lvl2pPr>
      <a:lvl3pPr marL="1143000" indent="-228600" algn="r" rtl="1" eaLnBrk="0" fontAlgn="base" hangingPunct="0">
        <a:spcBef>
          <a:spcPct val="20000"/>
        </a:spcBef>
        <a:spcAft>
          <a:spcPct val="0"/>
        </a:spcAft>
        <a:buChar char="•"/>
        <a:defRPr sz="2400">
          <a:solidFill>
            <a:schemeClr val="tx1"/>
          </a:solidFill>
          <a:latin typeface="+mn-lt"/>
          <a:cs typeface="+mn-cs"/>
        </a:defRPr>
      </a:lvl3pPr>
      <a:lvl4pPr marL="1600200" indent="-228600" algn="r" rtl="1" eaLnBrk="0" fontAlgn="base" hangingPunct="0">
        <a:spcBef>
          <a:spcPct val="20000"/>
        </a:spcBef>
        <a:spcAft>
          <a:spcPct val="0"/>
        </a:spcAft>
        <a:buChar char="–"/>
        <a:defRPr sz="2000">
          <a:solidFill>
            <a:schemeClr val="tx1"/>
          </a:solidFill>
          <a:latin typeface="+mn-lt"/>
          <a:cs typeface="+mn-cs"/>
        </a:defRPr>
      </a:lvl4pPr>
      <a:lvl5pPr marL="2057400" indent="-228600" algn="r" rtl="1" eaLnBrk="0" fontAlgn="base" hangingPunct="0">
        <a:spcBef>
          <a:spcPct val="20000"/>
        </a:spcBef>
        <a:spcAft>
          <a:spcPct val="0"/>
        </a:spcAft>
        <a:buChar char="»"/>
        <a:defRPr sz="2000">
          <a:solidFill>
            <a:schemeClr val="tx1"/>
          </a:solidFill>
          <a:latin typeface="+mn-lt"/>
          <a:cs typeface="+mn-cs"/>
        </a:defRPr>
      </a:lvl5pPr>
      <a:lvl6pPr marL="2514600" indent="-228600" algn="r" rtl="1" fontAlgn="base">
        <a:spcBef>
          <a:spcPct val="20000"/>
        </a:spcBef>
        <a:spcAft>
          <a:spcPct val="0"/>
        </a:spcAft>
        <a:buChar char="»"/>
        <a:defRPr sz="2000">
          <a:solidFill>
            <a:schemeClr val="tx1"/>
          </a:solidFill>
          <a:latin typeface="+mn-lt"/>
          <a:cs typeface="+mn-cs"/>
        </a:defRPr>
      </a:lvl6pPr>
      <a:lvl7pPr marL="2971800" indent="-228600" algn="r" rtl="1" fontAlgn="base">
        <a:spcBef>
          <a:spcPct val="20000"/>
        </a:spcBef>
        <a:spcAft>
          <a:spcPct val="0"/>
        </a:spcAft>
        <a:buChar char="»"/>
        <a:defRPr sz="2000">
          <a:solidFill>
            <a:schemeClr val="tx1"/>
          </a:solidFill>
          <a:latin typeface="+mn-lt"/>
          <a:cs typeface="+mn-cs"/>
        </a:defRPr>
      </a:lvl7pPr>
      <a:lvl8pPr marL="3429000" indent="-228600" algn="r" rtl="1" fontAlgn="base">
        <a:spcBef>
          <a:spcPct val="20000"/>
        </a:spcBef>
        <a:spcAft>
          <a:spcPct val="0"/>
        </a:spcAft>
        <a:buChar char="»"/>
        <a:defRPr sz="2000">
          <a:solidFill>
            <a:schemeClr val="tx1"/>
          </a:solidFill>
          <a:latin typeface="+mn-lt"/>
          <a:cs typeface="+mn-cs"/>
        </a:defRPr>
      </a:lvl8pPr>
      <a:lvl9pPr marL="3886200" indent="-228600" algn="r" rtl="1" fontAlgn="base">
        <a:spcBef>
          <a:spcPct val="20000"/>
        </a:spcBef>
        <a:spcAft>
          <a:spcPct val="0"/>
        </a:spcAft>
        <a:buChar char="»"/>
        <a:defRPr sz="2000">
          <a:solidFill>
            <a:schemeClr val="tx1"/>
          </a:solidFill>
          <a:latin typeface="+mn-lt"/>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ar-SA" altLang="ar-SA" smtClean="0"/>
              <a:t>انقر لتحرير نمط العنوان الرئيسي</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ar-SA" altLang="ar-SA" smtClean="0"/>
              <a:t>انقر لتحرير أنماط النص الرئيسي</a:t>
            </a:r>
          </a:p>
          <a:p>
            <a:pPr lvl="1"/>
            <a:r>
              <a:rPr lang="ar-SA" altLang="ar-SA" smtClean="0"/>
              <a:t>المستوى الثاني</a:t>
            </a:r>
          </a:p>
          <a:p>
            <a:pPr lvl="2"/>
            <a:r>
              <a:rPr lang="ar-SA" altLang="ar-SA" smtClean="0"/>
              <a:t>المستوى الثالث</a:t>
            </a:r>
          </a:p>
          <a:p>
            <a:pPr lvl="3"/>
            <a:r>
              <a:rPr lang="ar-SA" altLang="ar-SA" smtClean="0"/>
              <a:t>المستوى الرابع</a:t>
            </a:r>
          </a:p>
          <a:p>
            <a:pPr lvl="4"/>
            <a:r>
              <a:rPr lang="ar-SA" altLang="ar-SA" smtClean="0"/>
              <a:t>المستوى الخامس</a:t>
            </a:r>
          </a:p>
        </p:txBody>
      </p:sp>
      <p:sp>
        <p:nvSpPr>
          <p:cNvPr id="1028" name="Rectangle 4"/>
          <p:cNvSpPr>
            <a:spLocks noGrp="1" noChangeArrowheads="1"/>
          </p:cNvSpPr>
          <p:nvPr>
            <p:ph type="dt" sz="half" idx="2"/>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cs typeface="+mn-cs"/>
              </a:defRPr>
            </a:lvl1pPr>
          </a:lstStyle>
          <a:p>
            <a:pPr algn="r" rtl="1"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cs typeface="+mn-cs"/>
              </a:defRPr>
            </a:lvl1pPr>
          </a:lstStyle>
          <a:p>
            <a:pPr rtl="1"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cs typeface="+mn-cs"/>
              </a:defRPr>
            </a:lvl1pPr>
          </a:lstStyle>
          <a:p>
            <a:pPr rtl="1" fontAlgn="base">
              <a:spcBef>
                <a:spcPct val="0"/>
              </a:spcBef>
              <a:spcAft>
                <a:spcPct val="0"/>
              </a:spcAft>
              <a:defRPr/>
            </a:pPr>
            <a:fld id="{4A6A201C-F7E1-496E-8F27-C0CB403F5B0F}" type="slidenum">
              <a:rPr lang="ar-SA">
                <a:solidFill>
                  <a:srgbClr val="000000"/>
                </a:solidFill>
              </a:rPr>
              <a:pPr rtl="1"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717377688"/>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 id="2147483711" r:id="rId13"/>
  </p:sldLayoutIdLst>
  <p:txStyles>
    <p:titleStyle>
      <a:lvl1pPr algn="ctr" rtl="1" eaLnBrk="0" fontAlgn="base" hangingPunct="0">
        <a:spcBef>
          <a:spcPct val="0"/>
        </a:spcBef>
        <a:spcAft>
          <a:spcPct val="0"/>
        </a:spcAft>
        <a:defRPr sz="4400">
          <a:solidFill>
            <a:schemeClr val="tx2"/>
          </a:solidFill>
          <a:latin typeface="+mj-lt"/>
          <a:ea typeface="+mj-ea"/>
          <a:cs typeface="+mj-cs"/>
        </a:defRPr>
      </a:lvl1pPr>
      <a:lvl2pPr algn="ctr" rtl="1" eaLnBrk="0" fontAlgn="base" hangingPunct="0">
        <a:spcBef>
          <a:spcPct val="0"/>
        </a:spcBef>
        <a:spcAft>
          <a:spcPct val="0"/>
        </a:spcAft>
        <a:defRPr sz="4400">
          <a:solidFill>
            <a:schemeClr val="tx2"/>
          </a:solidFill>
          <a:latin typeface="Times New Roman" pitchFamily="18" charset="0"/>
          <a:cs typeface="Times New Roman" pitchFamily="18" charset="0"/>
        </a:defRPr>
      </a:lvl2pPr>
      <a:lvl3pPr algn="ctr" rtl="1" eaLnBrk="0" fontAlgn="base" hangingPunct="0">
        <a:spcBef>
          <a:spcPct val="0"/>
        </a:spcBef>
        <a:spcAft>
          <a:spcPct val="0"/>
        </a:spcAft>
        <a:defRPr sz="4400">
          <a:solidFill>
            <a:schemeClr val="tx2"/>
          </a:solidFill>
          <a:latin typeface="Times New Roman" pitchFamily="18" charset="0"/>
          <a:cs typeface="Times New Roman" pitchFamily="18" charset="0"/>
        </a:defRPr>
      </a:lvl3pPr>
      <a:lvl4pPr algn="ctr" rtl="1" eaLnBrk="0" fontAlgn="base" hangingPunct="0">
        <a:spcBef>
          <a:spcPct val="0"/>
        </a:spcBef>
        <a:spcAft>
          <a:spcPct val="0"/>
        </a:spcAft>
        <a:defRPr sz="4400">
          <a:solidFill>
            <a:schemeClr val="tx2"/>
          </a:solidFill>
          <a:latin typeface="Times New Roman" pitchFamily="18" charset="0"/>
          <a:cs typeface="Times New Roman" pitchFamily="18" charset="0"/>
        </a:defRPr>
      </a:lvl4pPr>
      <a:lvl5pPr algn="ctr" rtl="1" eaLnBrk="0" fontAlgn="base" hangingPunct="0">
        <a:spcBef>
          <a:spcPct val="0"/>
        </a:spcBef>
        <a:spcAft>
          <a:spcPct val="0"/>
        </a:spcAft>
        <a:defRPr sz="4400">
          <a:solidFill>
            <a:schemeClr val="tx2"/>
          </a:solidFill>
          <a:latin typeface="Times New Roman" pitchFamily="18" charset="0"/>
          <a:cs typeface="Times New Roman" pitchFamily="18" charset="0"/>
        </a:defRPr>
      </a:lvl5pPr>
      <a:lvl6pPr marL="457200" algn="ctr" rtl="1" fontAlgn="base">
        <a:spcBef>
          <a:spcPct val="0"/>
        </a:spcBef>
        <a:spcAft>
          <a:spcPct val="0"/>
        </a:spcAft>
        <a:defRPr sz="4400">
          <a:solidFill>
            <a:schemeClr val="tx2"/>
          </a:solidFill>
          <a:latin typeface="Times New Roman" pitchFamily="18" charset="0"/>
          <a:cs typeface="Times New Roman" pitchFamily="18" charset="0"/>
        </a:defRPr>
      </a:lvl6pPr>
      <a:lvl7pPr marL="914400" algn="ctr" rtl="1" fontAlgn="base">
        <a:spcBef>
          <a:spcPct val="0"/>
        </a:spcBef>
        <a:spcAft>
          <a:spcPct val="0"/>
        </a:spcAft>
        <a:defRPr sz="4400">
          <a:solidFill>
            <a:schemeClr val="tx2"/>
          </a:solidFill>
          <a:latin typeface="Times New Roman" pitchFamily="18" charset="0"/>
          <a:cs typeface="Times New Roman" pitchFamily="18" charset="0"/>
        </a:defRPr>
      </a:lvl7pPr>
      <a:lvl8pPr marL="1371600" algn="ctr" rtl="1" fontAlgn="base">
        <a:spcBef>
          <a:spcPct val="0"/>
        </a:spcBef>
        <a:spcAft>
          <a:spcPct val="0"/>
        </a:spcAft>
        <a:defRPr sz="4400">
          <a:solidFill>
            <a:schemeClr val="tx2"/>
          </a:solidFill>
          <a:latin typeface="Times New Roman" pitchFamily="18" charset="0"/>
          <a:cs typeface="Times New Roman" pitchFamily="18" charset="0"/>
        </a:defRPr>
      </a:lvl8pPr>
      <a:lvl9pPr marL="1828800" algn="ctr" rtl="1" fontAlgn="base">
        <a:spcBef>
          <a:spcPct val="0"/>
        </a:spcBef>
        <a:spcAft>
          <a:spcPct val="0"/>
        </a:spcAft>
        <a:defRPr sz="4400">
          <a:solidFill>
            <a:schemeClr val="tx2"/>
          </a:solidFill>
          <a:latin typeface="Times New Roman" pitchFamily="18" charset="0"/>
          <a:cs typeface="Times New Roman" pitchFamily="18" charset="0"/>
        </a:defRPr>
      </a:lvl9pPr>
    </p:titleStyle>
    <p:bodyStyle>
      <a:lvl1pPr marL="342900" indent="-342900" algn="r" rtl="1" eaLnBrk="0" fontAlgn="base" hangingPunct="0">
        <a:spcBef>
          <a:spcPct val="20000"/>
        </a:spcBef>
        <a:spcAft>
          <a:spcPct val="0"/>
        </a:spcAft>
        <a:buChar char="•"/>
        <a:defRPr sz="3200">
          <a:solidFill>
            <a:schemeClr val="tx1"/>
          </a:solidFill>
          <a:latin typeface="+mn-lt"/>
          <a:ea typeface="+mn-ea"/>
          <a:cs typeface="+mn-cs"/>
        </a:defRPr>
      </a:lvl1pPr>
      <a:lvl2pPr marL="742950" indent="-285750" algn="r" rtl="1" eaLnBrk="0" fontAlgn="base" hangingPunct="0">
        <a:spcBef>
          <a:spcPct val="20000"/>
        </a:spcBef>
        <a:spcAft>
          <a:spcPct val="0"/>
        </a:spcAft>
        <a:buChar char="–"/>
        <a:defRPr sz="2800">
          <a:solidFill>
            <a:schemeClr val="tx1"/>
          </a:solidFill>
          <a:latin typeface="+mn-lt"/>
          <a:cs typeface="+mn-cs"/>
        </a:defRPr>
      </a:lvl2pPr>
      <a:lvl3pPr marL="1143000" indent="-228600" algn="r" rtl="1" eaLnBrk="0" fontAlgn="base" hangingPunct="0">
        <a:spcBef>
          <a:spcPct val="20000"/>
        </a:spcBef>
        <a:spcAft>
          <a:spcPct val="0"/>
        </a:spcAft>
        <a:buChar char="•"/>
        <a:defRPr sz="2400">
          <a:solidFill>
            <a:schemeClr val="tx1"/>
          </a:solidFill>
          <a:latin typeface="+mn-lt"/>
          <a:cs typeface="+mn-cs"/>
        </a:defRPr>
      </a:lvl3pPr>
      <a:lvl4pPr marL="1600200" indent="-228600" algn="r" rtl="1" eaLnBrk="0" fontAlgn="base" hangingPunct="0">
        <a:spcBef>
          <a:spcPct val="20000"/>
        </a:spcBef>
        <a:spcAft>
          <a:spcPct val="0"/>
        </a:spcAft>
        <a:buChar char="–"/>
        <a:defRPr sz="2000">
          <a:solidFill>
            <a:schemeClr val="tx1"/>
          </a:solidFill>
          <a:latin typeface="+mn-lt"/>
          <a:cs typeface="+mn-cs"/>
        </a:defRPr>
      </a:lvl4pPr>
      <a:lvl5pPr marL="2057400" indent="-228600" algn="r" rtl="1" eaLnBrk="0" fontAlgn="base" hangingPunct="0">
        <a:spcBef>
          <a:spcPct val="20000"/>
        </a:spcBef>
        <a:spcAft>
          <a:spcPct val="0"/>
        </a:spcAft>
        <a:buChar char="»"/>
        <a:defRPr sz="2000">
          <a:solidFill>
            <a:schemeClr val="tx1"/>
          </a:solidFill>
          <a:latin typeface="+mn-lt"/>
          <a:cs typeface="+mn-cs"/>
        </a:defRPr>
      </a:lvl5pPr>
      <a:lvl6pPr marL="2514600" indent="-228600" algn="r" rtl="1" fontAlgn="base">
        <a:spcBef>
          <a:spcPct val="20000"/>
        </a:spcBef>
        <a:spcAft>
          <a:spcPct val="0"/>
        </a:spcAft>
        <a:buChar char="»"/>
        <a:defRPr sz="2000">
          <a:solidFill>
            <a:schemeClr val="tx1"/>
          </a:solidFill>
          <a:latin typeface="+mn-lt"/>
          <a:cs typeface="+mn-cs"/>
        </a:defRPr>
      </a:lvl6pPr>
      <a:lvl7pPr marL="2971800" indent="-228600" algn="r" rtl="1" fontAlgn="base">
        <a:spcBef>
          <a:spcPct val="20000"/>
        </a:spcBef>
        <a:spcAft>
          <a:spcPct val="0"/>
        </a:spcAft>
        <a:buChar char="»"/>
        <a:defRPr sz="2000">
          <a:solidFill>
            <a:schemeClr val="tx1"/>
          </a:solidFill>
          <a:latin typeface="+mn-lt"/>
          <a:cs typeface="+mn-cs"/>
        </a:defRPr>
      </a:lvl7pPr>
      <a:lvl8pPr marL="3429000" indent="-228600" algn="r" rtl="1" fontAlgn="base">
        <a:spcBef>
          <a:spcPct val="20000"/>
        </a:spcBef>
        <a:spcAft>
          <a:spcPct val="0"/>
        </a:spcAft>
        <a:buChar char="»"/>
        <a:defRPr sz="2000">
          <a:solidFill>
            <a:schemeClr val="tx1"/>
          </a:solidFill>
          <a:latin typeface="+mn-lt"/>
          <a:cs typeface="+mn-cs"/>
        </a:defRPr>
      </a:lvl8pPr>
      <a:lvl9pPr marL="3886200" indent="-228600" algn="r" rtl="1" fontAlgn="base">
        <a:spcBef>
          <a:spcPct val="20000"/>
        </a:spcBef>
        <a:spcAft>
          <a:spcPct val="0"/>
        </a:spcAft>
        <a:buChar char="»"/>
        <a:defRPr sz="2000">
          <a:solidFill>
            <a:schemeClr val="tx1"/>
          </a:solidFill>
          <a:latin typeface="+mn-lt"/>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ar-SA" altLang="ar-SA" smtClean="0"/>
              <a:t>انقر لتحرير نمط العنوان الرئيسي</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ar-SA" altLang="ar-SA" smtClean="0"/>
              <a:t>انقر لتحرير أنماط النص الرئيسي</a:t>
            </a:r>
          </a:p>
          <a:p>
            <a:pPr lvl="1"/>
            <a:r>
              <a:rPr lang="ar-SA" altLang="ar-SA" smtClean="0"/>
              <a:t>المستوى الثاني</a:t>
            </a:r>
          </a:p>
          <a:p>
            <a:pPr lvl="2"/>
            <a:r>
              <a:rPr lang="ar-SA" altLang="ar-SA" smtClean="0"/>
              <a:t>المستوى الثالث</a:t>
            </a:r>
          </a:p>
          <a:p>
            <a:pPr lvl="3"/>
            <a:r>
              <a:rPr lang="ar-SA" altLang="ar-SA" smtClean="0"/>
              <a:t>المستوى الرابع</a:t>
            </a:r>
          </a:p>
          <a:p>
            <a:pPr lvl="4"/>
            <a:r>
              <a:rPr lang="ar-SA" altLang="ar-SA" smtClean="0"/>
              <a:t>المستوى الخامس</a:t>
            </a:r>
          </a:p>
        </p:txBody>
      </p:sp>
      <p:sp>
        <p:nvSpPr>
          <p:cNvPr id="1028" name="Rectangle 4"/>
          <p:cNvSpPr>
            <a:spLocks noGrp="1" noChangeArrowheads="1"/>
          </p:cNvSpPr>
          <p:nvPr>
            <p:ph type="dt" sz="half" idx="2"/>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cs typeface="+mn-cs"/>
              </a:defRPr>
            </a:lvl1pPr>
          </a:lstStyle>
          <a:p>
            <a:pPr algn="r" rtl="1"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cs typeface="+mn-cs"/>
              </a:defRPr>
            </a:lvl1pPr>
          </a:lstStyle>
          <a:p>
            <a:pPr rtl="1"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cs typeface="+mn-cs"/>
              </a:defRPr>
            </a:lvl1pPr>
          </a:lstStyle>
          <a:p>
            <a:pPr rtl="1" fontAlgn="base">
              <a:spcBef>
                <a:spcPct val="0"/>
              </a:spcBef>
              <a:spcAft>
                <a:spcPct val="0"/>
              </a:spcAft>
              <a:defRPr/>
            </a:pPr>
            <a:fld id="{4A6A201C-F7E1-496E-8F27-C0CB403F5B0F}" type="slidenum">
              <a:rPr lang="ar-SA">
                <a:solidFill>
                  <a:srgbClr val="000000"/>
                </a:solidFill>
              </a:rPr>
              <a:pPr rtl="1"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420727589"/>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 id="2147483724" r:id="rId12"/>
    <p:sldLayoutId id="2147483725" r:id="rId13"/>
  </p:sldLayoutIdLst>
  <p:txStyles>
    <p:titleStyle>
      <a:lvl1pPr algn="ctr" rtl="1" eaLnBrk="0" fontAlgn="base" hangingPunct="0">
        <a:spcBef>
          <a:spcPct val="0"/>
        </a:spcBef>
        <a:spcAft>
          <a:spcPct val="0"/>
        </a:spcAft>
        <a:defRPr sz="4400">
          <a:solidFill>
            <a:schemeClr val="tx2"/>
          </a:solidFill>
          <a:latin typeface="+mj-lt"/>
          <a:ea typeface="+mj-ea"/>
          <a:cs typeface="+mj-cs"/>
        </a:defRPr>
      </a:lvl1pPr>
      <a:lvl2pPr algn="ctr" rtl="1" eaLnBrk="0" fontAlgn="base" hangingPunct="0">
        <a:spcBef>
          <a:spcPct val="0"/>
        </a:spcBef>
        <a:spcAft>
          <a:spcPct val="0"/>
        </a:spcAft>
        <a:defRPr sz="4400">
          <a:solidFill>
            <a:schemeClr val="tx2"/>
          </a:solidFill>
          <a:latin typeface="Times New Roman" pitchFamily="18" charset="0"/>
          <a:cs typeface="Times New Roman" pitchFamily="18" charset="0"/>
        </a:defRPr>
      </a:lvl2pPr>
      <a:lvl3pPr algn="ctr" rtl="1" eaLnBrk="0" fontAlgn="base" hangingPunct="0">
        <a:spcBef>
          <a:spcPct val="0"/>
        </a:spcBef>
        <a:spcAft>
          <a:spcPct val="0"/>
        </a:spcAft>
        <a:defRPr sz="4400">
          <a:solidFill>
            <a:schemeClr val="tx2"/>
          </a:solidFill>
          <a:latin typeface="Times New Roman" pitchFamily="18" charset="0"/>
          <a:cs typeface="Times New Roman" pitchFamily="18" charset="0"/>
        </a:defRPr>
      </a:lvl3pPr>
      <a:lvl4pPr algn="ctr" rtl="1" eaLnBrk="0" fontAlgn="base" hangingPunct="0">
        <a:spcBef>
          <a:spcPct val="0"/>
        </a:spcBef>
        <a:spcAft>
          <a:spcPct val="0"/>
        </a:spcAft>
        <a:defRPr sz="4400">
          <a:solidFill>
            <a:schemeClr val="tx2"/>
          </a:solidFill>
          <a:latin typeface="Times New Roman" pitchFamily="18" charset="0"/>
          <a:cs typeface="Times New Roman" pitchFamily="18" charset="0"/>
        </a:defRPr>
      </a:lvl4pPr>
      <a:lvl5pPr algn="ctr" rtl="1" eaLnBrk="0" fontAlgn="base" hangingPunct="0">
        <a:spcBef>
          <a:spcPct val="0"/>
        </a:spcBef>
        <a:spcAft>
          <a:spcPct val="0"/>
        </a:spcAft>
        <a:defRPr sz="4400">
          <a:solidFill>
            <a:schemeClr val="tx2"/>
          </a:solidFill>
          <a:latin typeface="Times New Roman" pitchFamily="18" charset="0"/>
          <a:cs typeface="Times New Roman" pitchFamily="18" charset="0"/>
        </a:defRPr>
      </a:lvl5pPr>
      <a:lvl6pPr marL="457200" algn="ctr" rtl="1" fontAlgn="base">
        <a:spcBef>
          <a:spcPct val="0"/>
        </a:spcBef>
        <a:spcAft>
          <a:spcPct val="0"/>
        </a:spcAft>
        <a:defRPr sz="4400">
          <a:solidFill>
            <a:schemeClr val="tx2"/>
          </a:solidFill>
          <a:latin typeface="Times New Roman" pitchFamily="18" charset="0"/>
          <a:cs typeface="Times New Roman" pitchFamily="18" charset="0"/>
        </a:defRPr>
      </a:lvl6pPr>
      <a:lvl7pPr marL="914400" algn="ctr" rtl="1" fontAlgn="base">
        <a:spcBef>
          <a:spcPct val="0"/>
        </a:spcBef>
        <a:spcAft>
          <a:spcPct val="0"/>
        </a:spcAft>
        <a:defRPr sz="4400">
          <a:solidFill>
            <a:schemeClr val="tx2"/>
          </a:solidFill>
          <a:latin typeface="Times New Roman" pitchFamily="18" charset="0"/>
          <a:cs typeface="Times New Roman" pitchFamily="18" charset="0"/>
        </a:defRPr>
      </a:lvl7pPr>
      <a:lvl8pPr marL="1371600" algn="ctr" rtl="1" fontAlgn="base">
        <a:spcBef>
          <a:spcPct val="0"/>
        </a:spcBef>
        <a:spcAft>
          <a:spcPct val="0"/>
        </a:spcAft>
        <a:defRPr sz="4400">
          <a:solidFill>
            <a:schemeClr val="tx2"/>
          </a:solidFill>
          <a:latin typeface="Times New Roman" pitchFamily="18" charset="0"/>
          <a:cs typeface="Times New Roman" pitchFamily="18" charset="0"/>
        </a:defRPr>
      </a:lvl8pPr>
      <a:lvl9pPr marL="1828800" algn="ctr" rtl="1" fontAlgn="base">
        <a:spcBef>
          <a:spcPct val="0"/>
        </a:spcBef>
        <a:spcAft>
          <a:spcPct val="0"/>
        </a:spcAft>
        <a:defRPr sz="4400">
          <a:solidFill>
            <a:schemeClr val="tx2"/>
          </a:solidFill>
          <a:latin typeface="Times New Roman" pitchFamily="18" charset="0"/>
          <a:cs typeface="Times New Roman" pitchFamily="18" charset="0"/>
        </a:defRPr>
      </a:lvl9pPr>
    </p:titleStyle>
    <p:bodyStyle>
      <a:lvl1pPr marL="342900" indent="-342900" algn="r" rtl="1" eaLnBrk="0" fontAlgn="base" hangingPunct="0">
        <a:spcBef>
          <a:spcPct val="20000"/>
        </a:spcBef>
        <a:spcAft>
          <a:spcPct val="0"/>
        </a:spcAft>
        <a:buChar char="•"/>
        <a:defRPr sz="3200">
          <a:solidFill>
            <a:schemeClr val="tx1"/>
          </a:solidFill>
          <a:latin typeface="+mn-lt"/>
          <a:ea typeface="+mn-ea"/>
          <a:cs typeface="+mn-cs"/>
        </a:defRPr>
      </a:lvl1pPr>
      <a:lvl2pPr marL="742950" indent="-285750" algn="r" rtl="1" eaLnBrk="0" fontAlgn="base" hangingPunct="0">
        <a:spcBef>
          <a:spcPct val="20000"/>
        </a:spcBef>
        <a:spcAft>
          <a:spcPct val="0"/>
        </a:spcAft>
        <a:buChar char="–"/>
        <a:defRPr sz="2800">
          <a:solidFill>
            <a:schemeClr val="tx1"/>
          </a:solidFill>
          <a:latin typeface="+mn-lt"/>
          <a:cs typeface="+mn-cs"/>
        </a:defRPr>
      </a:lvl2pPr>
      <a:lvl3pPr marL="1143000" indent="-228600" algn="r" rtl="1" eaLnBrk="0" fontAlgn="base" hangingPunct="0">
        <a:spcBef>
          <a:spcPct val="20000"/>
        </a:spcBef>
        <a:spcAft>
          <a:spcPct val="0"/>
        </a:spcAft>
        <a:buChar char="•"/>
        <a:defRPr sz="2400">
          <a:solidFill>
            <a:schemeClr val="tx1"/>
          </a:solidFill>
          <a:latin typeface="+mn-lt"/>
          <a:cs typeface="+mn-cs"/>
        </a:defRPr>
      </a:lvl3pPr>
      <a:lvl4pPr marL="1600200" indent="-228600" algn="r" rtl="1" eaLnBrk="0" fontAlgn="base" hangingPunct="0">
        <a:spcBef>
          <a:spcPct val="20000"/>
        </a:spcBef>
        <a:spcAft>
          <a:spcPct val="0"/>
        </a:spcAft>
        <a:buChar char="–"/>
        <a:defRPr sz="2000">
          <a:solidFill>
            <a:schemeClr val="tx1"/>
          </a:solidFill>
          <a:latin typeface="+mn-lt"/>
          <a:cs typeface="+mn-cs"/>
        </a:defRPr>
      </a:lvl4pPr>
      <a:lvl5pPr marL="2057400" indent="-228600" algn="r" rtl="1" eaLnBrk="0" fontAlgn="base" hangingPunct="0">
        <a:spcBef>
          <a:spcPct val="20000"/>
        </a:spcBef>
        <a:spcAft>
          <a:spcPct val="0"/>
        </a:spcAft>
        <a:buChar char="»"/>
        <a:defRPr sz="2000">
          <a:solidFill>
            <a:schemeClr val="tx1"/>
          </a:solidFill>
          <a:latin typeface="+mn-lt"/>
          <a:cs typeface="+mn-cs"/>
        </a:defRPr>
      </a:lvl5pPr>
      <a:lvl6pPr marL="2514600" indent="-228600" algn="r" rtl="1" fontAlgn="base">
        <a:spcBef>
          <a:spcPct val="20000"/>
        </a:spcBef>
        <a:spcAft>
          <a:spcPct val="0"/>
        </a:spcAft>
        <a:buChar char="»"/>
        <a:defRPr sz="2000">
          <a:solidFill>
            <a:schemeClr val="tx1"/>
          </a:solidFill>
          <a:latin typeface="+mn-lt"/>
          <a:cs typeface="+mn-cs"/>
        </a:defRPr>
      </a:lvl6pPr>
      <a:lvl7pPr marL="2971800" indent="-228600" algn="r" rtl="1" fontAlgn="base">
        <a:spcBef>
          <a:spcPct val="20000"/>
        </a:spcBef>
        <a:spcAft>
          <a:spcPct val="0"/>
        </a:spcAft>
        <a:buChar char="»"/>
        <a:defRPr sz="2000">
          <a:solidFill>
            <a:schemeClr val="tx1"/>
          </a:solidFill>
          <a:latin typeface="+mn-lt"/>
          <a:cs typeface="+mn-cs"/>
        </a:defRPr>
      </a:lvl7pPr>
      <a:lvl8pPr marL="3429000" indent="-228600" algn="r" rtl="1" fontAlgn="base">
        <a:spcBef>
          <a:spcPct val="20000"/>
        </a:spcBef>
        <a:spcAft>
          <a:spcPct val="0"/>
        </a:spcAft>
        <a:buChar char="»"/>
        <a:defRPr sz="2000">
          <a:solidFill>
            <a:schemeClr val="tx1"/>
          </a:solidFill>
          <a:latin typeface="+mn-lt"/>
          <a:cs typeface="+mn-cs"/>
        </a:defRPr>
      </a:lvl8pPr>
      <a:lvl9pPr marL="3886200" indent="-228600" algn="r" rtl="1" fontAlgn="base">
        <a:spcBef>
          <a:spcPct val="20000"/>
        </a:spcBef>
        <a:spcAft>
          <a:spcPct val="0"/>
        </a:spcAft>
        <a:buChar char="»"/>
        <a:defRPr sz="2000">
          <a:solidFill>
            <a:schemeClr val="tx1"/>
          </a:solidFill>
          <a:latin typeface="+mn-lt"/>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ar-SA" altLang="ar-SA" smtClean="0"/>
              <a:t>انقر لتحرير نمط العنوان الرئيسي</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ar-SA" altLang="ar-SA" smtClean="0"/>
              <a:t>انقر لتحرير أنماط النص الرئيسي</a:t>
            </a:r>
          </a:p>
          <a:p>
            <a:pPr lvl="1"/>
            <a:r>
              <a:rPr lang="ar-SA" altLang="ar-SA" smtClean="0"/>
              <a:t>المستوى الثاني</a:t>
            </a:r>
          </a:p>
          <a:p>
            <a:pPr lvl="2"/>
            <a:r>
              <a:rPr lang="ar-SA" altLang="ar-SA" smtClean="0"/>
              <a:t>المستوى الثالث</a:t>
            </a:r>
          </a:p>
          <a:p>
            <a:pPr lvl="3"/>
            <a:r>
              <a:rPr lang="ar-SA" altLang="ar-SA" smtClean="0"/>
              <a:t>المستوى الرابع</a:t>
            </a:r>
          </a:p>
          <a:p>
            <a:pPr lvl="4"/>
            <a:r>
              <a:rPr lang="ar-SA" altLang="ar-SA" smtClean="0"/>
              <a:t>المستوى الخامس</a:t>
            </a:r>
          </a:p>
        </p:txBody>
      </p:sp>
      <p:sp>
        <p:nvSpPr>
          <p:cNvPr id="1028" name="Rectangle 4"/>
          <p:cNvSpPr>
            <a:spLocks noGrp="1" noChangeArrowheads="1"/>
          </p:cNvSpPr>
          <p:nvPr>
            <p:ph type="dt" sz="half" idx="2"/>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cs typeface="+mn-cs"/>
              </a:defRPr>
            </a:lvl1pPr>
          </a:lstStyle>
          <a:p>
            <a:pPr algn="r" rtl="1"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cs typeface="+mn-cs"/>
              </a:defRPr>
            </a:lvl1pPr>
          </a:lstStyle>
          <a:p>
            <a:pPr rtl="1"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cs typeface="+mn-cs"/>
              </a:defRPr>
            </a:lvl1pPr>
          </a:lstStyle>
          <a:p>
            <a:pPr rtl="1" fontAlgn="base">
              <a:spcBef>
                <a:spcPct val="0"/>
              </a:spcBef>
              <a:spcAft>
                <a:spcPct val="0"/>
              </a:spcAft>
              <a:defRPr/>
            </a:pPr>
            <a:fld id="{4A6A201C-F7E1-496E-8F27-C0CB403F5B0F}" type="slidenum">
              <a:rPr lang="ar-SA">
                <a:solidFill>
                  <a:srgbClr val="000000"/>
                </a:solidFill>
              </a:rPr>
              <a:pPr rtl="1"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1286103911"/>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Lst>
  <p:txStyles>
    <p:titleStyle>
      <a:lvl1pPr algn="ctr" rtl="1" eaLnBrk="0" fontAlgn="base" hangingPunct="0">
        <a:spcBef>
          <a:spcPct val="0"/>
        </a:spcBef>
        <a:spcAft>
          <a:spcPct val="0"/>
        </a:spcAft>
        <a:defRPr sz="4400">
          <a:solidFill>
            <a:schemeClr val="tx2"/>
          </a:solidFill>
          <a:latin typeface="+mj-lt"/>
          <a:ea typeface="+mj-ea"/>
          <a:cs typeface="+mj-cs"/>
        </a:defRPr>
      </a:lvl1pPr>
      <a:lvl2pPr algn="ctr" rtl="1" eaLnBrk="0" fontAlgn="base" hangingPunct="0">
        <a:spcBef>
          <a:spcPct val="0"/>
        </a:spcBef>
        <a:spcAft>
          <a:spcPct val="0"/>
        </a:spcAft>
        <a:defRPr sz="4400">
          <a:solidFill>
            <a:schemeClr val="tx2"/>
          </a:solidFill>
          <a:latin typeface="Times New Roman" pitchFamily="18" charset="0"/>
          <a:cs typeface="Times New Roman" pitchFamily="18" charset="0"/>
        </a:defRPr>
      </a:lvl2pPr>
      <a:lvl3pPr algn="ctr" rtl="1" eaLnBrk="0" fontAlgn="base" hangingPunct="0">
        <a:spcBef>
          <a:spcPct val="0"/>
        </a:spcBef>
        <a:spcAft>
          <a:spcPct val="0"/>
        </a:spcAft>
        <a:defRPr sz="4400">
          <a:solidFill>
            <a:schemeClr val="tx2"/>
          </a:solidFill>
          <a:latin typeface="Times New Roman" pitchFamily="18" charset="0"/>
          <a:cs typeface="Times New Roman" pitchFamily="18" charset="0"/>
        </a:defRPr>
      </a:lvl3pPr>
      <a:lvl4pPr algn="ctr" rtl="1" eaLnBrk="0" fontAlgn="base" hangingPunct="0">
        <a:spcBef>
          <a:spcPct val="0"/>
        </a:spcBef>
        <a:spcAft>
          <a:spcPct val="0"/>
        </a:spcAft>
        <a:defRPr sz="4400">
          <a:solidFill>
            <a:schemeClr val="tx2"/>
          </a:solidFill>
          <a:latin typeface="Times New Roman" pitchFamily="18" charset="0"/>
          <a:cs typeface="Times New Roman" pitchFamily="18" charset="0"/>
        </a:defRPr>
      </a:lvl4pPr>
      <a:lvl5pPr algn="ctr" rtl="1" eaLnBrk="0" fontAlgn="base" hangingPunct="0">
        <a:spcBef>
          <a:spcPct val="0"/>
        </a:spcBef>
        <a:spcAft>
          <a:spcPct val="0"/>
        </a:spcAft>
        <a:defRPr sz="4400">
          <a:solidFill>
            <a:schemeClr val="tx2"/>
          </a:solidFill>
          <a:latin typeface="Times New Roman" pitchFamily="18" charset="0"/>
          <a:cs typeface="Times New Roman" pitchFamily="18" charset="0"/>
        </a:defRPr>
      </a:lvl5pPr>
      <a:lvl6pPr marL="457200" algn="ctr" rtl="1" fontAlgn="base">
        <a:spcBef>
          <a:spcPct val="0"/>
        </a:spcBef>
        <a:spcAft>
          <a:spcPct val="0"/>
        </a:spcAft>
        <a:defRPr sz="4400">
          <a:solidFill>
            <a:schemeClr val="tx2"/>
          </a:solidFill>
          <a:latin typeface="Times New Roman" pitchFamily="18" charset="0"/>
          <a:cs typeface="Times New Roman" pitchFamily="18" charset="0"/>
        </a:defRPr>
      </a:lvl6pPr>
      <a:lvl7pPr marL="914400" algn="ctr" rtl="1" fontAlgn="base">
        <a:spcBef>
          <a:spcPct val="0"/>
        </a:spcBef>
        <a:spcAft>
          <a:spcPct val="0"/>
        </a:spcAft>
        <a:defRPr sz="4400">
          <a:solidFill>
            <a:schemeClr val="tx2"/>
          </a:solidFill>
          <a:latin typeface="Times New Roman" pitchFamily="18" charset="0"/>
          <a:cs typeface="Times New Roman" pitchFamily="18" charset="0"/>
        </a:defRPr>
      </a:lvl7pPr>
      <a:lvl8pPr marL="1371600" algn="ctr" rtl="1" fontAlgn="base">
        <a:spcBef>
          <a:spcPct val="0"/>
        </a:spcBef>
        <a:spcAft>
          <a:spcPct val="0"/>
        </a:spcAft>
        <a:defRPr sz="4400">
          <a:solidFill>
            <a:schemeClr val="tx2"/>
          </a:solidFill>
          <a:latin typeface="Times New Roman" pitchFamily="18" charset="0"/>
          <a:cs typeface="Times New Roman" pitchFamily="18" charset="0"/>
        </a:defRPr>
      </a:lvl8pPr>
      <a:lvl9pPr marL="1828800" algn="ctr" rtl="1" fontAlgn="base">
        <a:spcBef>
          <a:spcPct val="0"/>
        </a:spcBef>
        <a:spcAft>
          <a:spcPct val="0"/>
        </a:spcAft>
        <a:defRPr sz="4400">
          <a:solidFill>
            <a:schemeClr val="tx2"/>
          </a:solidFill>
          <a:latin typeface="Times New Roman" pitchFamily="18" charset="0"/>
          <a:cs typeface="Times New Roman" pitchFamily="18" charset="0"/>
        </a:defRPr>
      </a:lvl9pPr>
    </p:titleStyle>
    <p:bodyStyle>
      <a:lvl1pPr marL="342900" indent="-342900" algn="r" rtl="1" eaLnBrk="0" fontAlgn="base" hangingPunct="0">
        <a:spcBef>
          <a:spcPct val="20000"/>
        </a:spcBef>
        <a:spcAft>
          <a:spcPct val="0"/>
        </a:spcAft>
        <a:buChar char="•"/>
        <a:defRPr sz="3200">
          <a:solidFill>
            <a:schemeClr val="tx1"/>
          </a:solidFill>
          <a:latin typeface="+mn-lt"/>
          <a:ea typeface="+mn-ea"/>
          <a:cs typeface="+mn-cs"/>
        </a:defRPr>
      </a:lvl1pPr>
      <a:lvl2pPr marL="742950" indent="-285750" algn="r" rtl="1" eaLnBrk="0" fontAlgn="base" hangingPunct="0">
        <a:spcBef>
          <a:spcPct val="20000"/>
        </a:spcBef>
        <a:spcAft>
          <a:spcPct val="0"/>
        </a:spcAft>
        <a:buChar char="–"/>
        <a:defRPr sz="2800">
          <a:solidFill>
            <a:schemeClr val="tx1"/>
          </a:solidFill>
          <a:latin typeface="+mn-lt"/>
          <a:cs typeface="+mn-cs"/>
        </a:defRPr>
      </a:lvl2pPr>
      <a:lvl3pPr marL="1143000" indent="-228600" algn="r" rtl="1" eaLnBrk="0" fontAlgn="base" hangingPunct="0">
        <a:spcBef>
          <a:spcPct val="20000"/>
        </a:spcBef>
        <a:spcAft>
          <a:spcPct val="0"/>
        </a:spcAft>
        <a:buChar char="•"/>
        <a:defRPr sz="2400">
          <a:solidFill>
            <a:schemeClr val="tx1"/>
          </a:solidFill>
          <a:latin typeface="+mn-lt"/>
          <a:cs typeface="+mn-cs"/>
        </a:defRPr>
      </a:lvl3pPr>
      <a:lvl4pPr marL="1600200" indent="-228600" algn="r" rtl="1" eaLnBrk="0" fontAlgn="base" hangingPunct="0">
        <a:spcBef>
          <a:spcPct val="20000"/>
        </a:spcBef>
        <a:spcAft>
          <a:spcPct val="0"/>
        </a:spcAft>
        <a:buChar char="–"/>
        <a:defRPr sz="2000">
          <a:solidFill>
            <a:schemeClr val="tx1"/>
          </a:solidFill>
          <a:latin typeface="+mn-lt"/>
          <a:cs typeface="+mn-cs"/>
        </a:defRPr>
      </a:lvl4pPr>
      <a:lvl5pPr marL="2057400" indent="-228600" algn="r" rtl="1" eaLnBrk="0" fontAlgn="base" hangingPunct="0">
        <a:spcBef>
          <a:spcPct val="20000"/>
        </a:spcBef>
        <a:spcAft>
          <a:spcPct val="0"/>
        </a:spcAft>
        <a:buChar char="»"/>
        <a:defRPr sz="2000">
          <a:solidFill>
            <a:schemeClr val="tx1"/>
          </a:solidFill>
          <a:latin typeface="+mn-lt"/>
          <a:cs typeface="+mn-cs"/>
        </a:defRPr>
      </a:lvl5pPr>
      <a:lvl6pPr marL="2514600" indent="-228600" algn="r" rtl="1" fontAlgn="base">
        <a:spcBef>
          <a:spcPct val="20000"/>
        </a:spcBef>
        <a:spcAft>
          <a:spcPct val="0"/>
        </a:spcAft>
        <a:buChar char="»"/>
        <a:defRPr sz="2000">
          <a:solidFill>
            <a:schemeClr val="tx1"/>
          </a:solidFill>
          <a:latin typeface="+mn-lt"/>
          <a:cs typeface="+mn-cs"/>
        </a:defRPr>
      </a:lvl6pPr>
      <a:lvl7pPr marL="2971800" indent="-228600" algn="r" rtl="1" fontAlgn="base">
        <a:spcBef>
          <a:spcPct val="20000"/>
        </a:spcBef>
        <a:spcAft>
          <a:spcPct val="0"/>
        </a:spcAft>
        <a:buChar char="»"/>
        <a:defRPr sz="2000">
          <a:solidFill>
            <a:schemeClr val="tx1"/>
          </a:solidFill>
          <a:latin typeface="+mn-lt"/>
          <a:cs typeface="+mn-cs"/>
        </a:defRPr>
      </a:lvl7pPr>
      <a:lvl8pPr marL="3429000" indent="-228600" algn="r" rtl="1" fontAlgn="base">
        <a:spcBef>
          <a:spcPct val="20000"/>
        </a:spcBef>
        <a:spcAft>
          <a:spcPct val="0"/>
        </a:spcAft>
        <a:buChar char="»"/>
        <a:defRPr sz="2000">
          <a:solidFill>
            <a:schemeClr val="tx1"/>
          </a:solidFill>
          <a:latin typeface="+mn-lt"/>
          <a:cs typeface="+mn-cs"/>
        </a:defRPr>
      </a:lvl8pPr>
      <a:lvl9pPr marL="3886200" indent="-228600" algn="r" rtl="1" fontAlgn="base">
        <a:spcBef>
          <a:spcPct val="20000"/>
        </a:spcBef>
        <a:spcAft>
          <a:spcPct val="0"/>
        </a:spcAft>
        <a:buChar char="»"/>
        <a:defRPr sz="2000">
          <a:solidFill>
            <a:schemeClr val="tx1"/>
          </a:solidFill>
          <a:latin typeface="+mn-lt"/>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ar-SA" altLang="ar-SA" smtClean="0"/>
              <a:t>انقر لتحرير نمط العنوان الرئيسي</a:t>
            </a:r>
          </a:p>
        </p:txBody>
      </p:sp>
      <p:sp>
        <p:nvSpPr>
          <p:cNvPr id="2051"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ar-SA" altLang="ar-SA" smtClean="0"/>
              <a:t>انقر لتحرير أنماط النص الرئيسي</a:t>
            </a:r>
          </a:p>
          <a:p>
            <a:pPr lvl="1"/>
            <a:r>
              <a:rPr lang="ar-SA" altLang="ar-SA" smtClean="0"/>
              <a:t>المستوى الثاني</a:t>
            </a:r>
          </a:p>
          <a:p>
            <a:pPr lvl="2"/>
            <a:r>
              <a:rPr lang="ar-SA" altLang="ar-SA" smtClean="0"/>
              <a:t>المستوى الثالث</a:t>
            </a:r>
          </a:p>
          <a:p>
            <a:pPr lvl="3"/>
            <a:r>
              <a:rPr lang="ar-SA" altLang="ar-SA" smtClean="0"/>
              <a:t>المستوى الرابع</a:t>
            </a:r>
          </a:p>
          <a:p>
            <a:pPr lvl="4"/>
            <a:r>
              <a:rPr lang="ar-SA" altLang="ar-SA" smtClean="0"/>
              <a:t>المستوى الخامس</a:t>
            </a:r>
          </a:p>
        </p:txBody>
      </p:sp>
      <p:sp>
        <p:nvSpPr>
          <p:cNvPr id="1028" name="Rectangle 4"/>
          <p:cNvSpPr>
            <a:spLocks noGrp="1" noChangeArrowheads="1"/>
          </p:cNvSpPr>
          <p:nvPr>
            <p:ph type="dt" sz="half" idx="2"/>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cs typeface="+mn-cs"/>
              </a:defRPr>
            </a:lvl1pPr>
          </a:lstStyle>
          <a:p>
            <a:pPr algn="r" rtl="1"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cs typeface="+mn-cs"/>
              </a:defRPr>
            </a:lvl1pPr>
          </a:lstStyle>
          <a:p>
            <a:pPr rtl="1"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cs typeface="+mn-cs"/>
              </a:defRPr>
            </a:lvl1pPr>
          </a:lstStyle>
          <a:p>
            <a:pPr rtl="1" fontAlgn="base">
              <a:spcBef>
                <a:spcPct val="0"/>
              </a:spcBef>
              <a:spcAft>
                <a:spcPct val="0"/>
              </a:spcAft>
              <a:defRPr/>
            </a:pPr>
            <a:fld id="{4EFDF92B-30AF-4E1C-9509-B0A8F42072CC}" type="slidenum">
              <a:rPr lang="ar-SA">
                <a:solidFill>
                  <a:srgbClr val="000000"/>
                </a:solidFill>
              </a:rPr>
              <a:pPr rtl="1"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3132467541"/>
      </p:ext>
    </p:extLst>
  </p:cSld>
  <p:clrMap bg1="lt1" tx1="dk1" bg2="lt2" tx2="dk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 id="2147483745" r:id="rId5"/>
    <p:sldLayoutId id="2147483746" r:id="rId6"/>
    <p:sldLayoutId id="2147483747" r:id="rId7"/>
    <p:sldLayoutId id="2147483748" r:id="rId8"/>
    <p:sldLayoutId id="2147483749" r:id="rId9"/>
    <p:sldLayoutId id="2147483750" r:id="rId10"/>
    <p:sldLayoutId id="2147483751" r:id="rId11"/>
  </p:sldLayoutIdLst>
  <p:txStyles>
    <p:titleStyle>
      <a:lvl1pPr algn="ctr" rtl="1" eaLnBrk="0" fontAlgn="base" hangingPunct="0">
        <a:spcBef>
          <a:spcPct val="0"/>
        </a:spcBef>
        <a:spcAft>
          <a:spcPct val="0"/>
        </a:spcAft>
        <a:defRPr sz="4400">
          <a:solidFill>
            <a:schemeClr val="tx2"/>
          </a:solidFill>
          <a:latin typeface="+mj-lt"/>
          <a:ea typeface="+mj-ea"/>
          <a:cs typeface="+mj-cs"/>
        </a:defRPr>
      </a:lvl1pPr>
      <a:lvl2pPr algn="ctr" rtl="1" eaLnBrk="0" fontAlgn="base" hangingPunct="0">
        <a:spcBef>
          <a:spcPct val="0"/>
        </a:spcBef>
        <a:spcAft>
          <a:spcPct val="0"/>
        </a:spcAft>
        <a:defRPr sz="4400">
          <a:solidFill>
            <a:schemeClr val="tx2"/>
          </a:solidFill>
          <a:latin typeface="Times New Roman" pitchFamily="18" charset="0"/>
          <a:cs typeface="Arial" pitchFamily="34" charset="0"/>
        </a:defRPr>
      </a:lvl2pPr>
      <a:lvl3pPr algn="ctr" rtl="1" eaLnBrk="0" fontAlgn="base" hangingPunct="0">
        <a:spcBef>
          <a:spcPct val="0"/>
        </a:spcBef>
        <a:spcAft>
          <a:spcPct val="0"/>
        </a:spcAft>
        <a:defRPr sz="4400">
          <a:solidFill>
            <a:schemeClr val="tx2"/>
          </a:solidFill>
          <a:latin typeface="Times New Roman" pitchFamily="18" charset="0"/>
          <a:cs typeface="Arial" pitchFamily="34" charset="0"/>
        </a:defRPr>
      </a:lvl3pPr>
      <a:lvl4pPr algn="ctr" rtl="1" eaLnBrk="0" fontAlgn="base" hangingPunct="0">
        <a:spcBef>
          <a:spcPct val="0"/>
        </a:spcBef>
        <a:spcAft>
          <a:spcPct val="0"/>
        </a:spcAft>
        <a:defRPr sz="4400">
          <a:solidFill>
            <a:schemeClr val="tx2"/>
          </a:solidFill>
          <a:latin typeface="Times New Roman" pitchFamily="18" charset="0"/>
          <a:cs typeface="Arial" pitchFamily="34" charset="0"/>
        </a:defRPr>
      </a:lvl4pPr>
      <a:lvl5pPr algn="ctr" rtl="1" eaLnBrk="0" fontAlgn="base" hangingPunct="0">
        <a:spcBef>
          <a:spcPct val="0"/>
        </a:spcBef>
        <a:spcAft>
          <a:spcPct val="0"/>
        </a:spcAft>
        <a:defRPr sz="4400">
          <a:solidFill>
            <a:schemeClr val="tx2"/>
          </a:solidFill>
          <a:latin typeface="Times New Roman" pitchFamily="18" charset="0"/>
          <a:cs typeface="Arial" pitchFamily="34" charset="0"/>
        </a:defRPr>
      </a:lvl5pPr>
      <a:lvl6pPr marL="457200" algn="ctr" rtl="1" fontAlgn="base">
        <a:spcBef>
          <a:spcPct val="0"/>
        </a:spcBef>
        <a:spcAft>
          <a:spcPct val="0"/>
        </a:spcAft>
        <a:defRPr sz="4400">
          <a:solidFill>
            <a:schemeClr val="tx2"/>
          </a:solidFill>
          <a:latin typeface="Times New Roman" pitchFamily="18" charset="0"/>
          <a:cs typeface="Arial" pitchFamily="34" charset="0"/>
        </a:defRPr>
      </a:lvl6pPr>
      <a:lvl7pPr marL="914400" algn="ctr" rtl="1" fontAlgn="base">
        <a:spcBef>
          <a:spcPct val="0"/>
        </a:spcBef>
        <a:spcAft>
          <a:spcPct val="0"/>
        </a:spcAft>
        <a:defRPr sz="4400">
          <a:solidFill>
            <a:schemeClr val="tx2"/>
          </a:solidFill>
          <a:latin typeface="Times New Roman" pitchFamily="18" charset="0"/>
          <a:cs typeface="Arial" pitchFamily="34" charset="0"/>
        </a:defRPr>
      </a:lvl7pPr>
      <a:lvl8pPr marL="1371600" algn="ctr" rtl="1" fontAlgn="base">
        <a:spcBef>
          <a:spcPct val="0"/>
        </a:spcBef>
        <a:spcAft>
          <a:spcPct val="0"/>
        </a:spcAft>
        <a:defRPr sz="4400">
          <a:solidFill>
            <a:schemeClr val="tx2"/>
          </a:solidFill>
          <a:latin typeface="Times New Roman" pitchFamily="18" charset="0"/>
          <a:cs typeface="Arial" pitchFamily="34" charset="0"/>
        </a:defRPr>
      </a:lvl8pPr>
      <a:lvl9pPr marL="1828800" algn="ctr" rtl="1" fontAlgn="base">
        <a:spcBef>
          <a:spcPct val="0"/>
        </a:spcBef>
        <a:spcAft>
          <a:spcPct val="0"/>
        </a:spcAft>
        <a:defRPr sz="4400">
          <a:solidFill>
            <a:schemeClr val="tx2"/>
          </a:solidFill>
          <a:latin typeface="Times New Roman" pitchFamily="18" charset="0"/>
          <a:cs typeface="Arial" pitchFamily="34" charset="0"/>
        </a:defRPr>
      </a:lvl9pPr>
    </p:titleStyle>
    <p:bodyStyle>
      <a:lvl1pPr marL="342900" indent="-342900" algn="r" rtl="1" eaLnBrk="0" fontAlgn="base" hangingPunct="0">
        <a:spcBef>
          <a:spcPct val="20000"/>
        </a:spcBef>
        <a:spcAft>
          <a:spcPct val="0"/>
        </a:spcAft>
        <a:buChar char="•"/>
        <a:defRPr sz="3200">
          <a:solidFill>
            <a:schemeClr val="tx1"/>
          </a:solidFill>
          <a:latin typeface="+mn-lt"/>
          <a:ea typeface="+mn-ea"/>
          <a:cs typeface="+mn-cs"/>
        </a:defRPr>
      </a:lvl1pPr>
      <a:lvl2pPr marL="742950" indent="-285750" algn="r" rtl="1" eaLnBrk="0" fontAlgn="base" hangingPunct="0">
        <a:spcBef>
          <a:spcPct val="20000"/>
        </a:spcBef>
        <a:spcAft>
          <a:spcPct val="0"/>
        </a:spcAft>
        <a:buChar char="–"/>
        <a:defRPr sz="2800">
          <a:solidFill>
            <a:schemeClr val="tx1"/>
          </a:solidFill>
          <a:latin typeface="+mn-lt"/>
          <a:cs typeface="+mn-cs"/>
        </a:defRPr>
      </a:lvl2pPr>
      <a:lvl3pPr marL="1143000" indent="-228600" algn="r" rtl="1" eaLnBrk="0" fontAlgn="base" hangingPunct="0">
        <a:spcBef>
          <a:spcPct val="20000"/>
        </a:spcBef>
        <a:spcAft>
          <a:spcPct val="0"/>
        </a:spcAft>
        <a:buChar char="•"/>
        <a:defRPr sz="2400">
          <a:solidFill>
            <a:schemeClr val="tx1"/>
          </a:solidFill>
          <a:latin typeface="+mn-lt"/>
          <a:cs typeface="+mn-cs"/>
        </a:defRPr>
      </a:lvl3pPr>
      <a:lvl4pPr marL="1600200" indent="-228600" algn="r" rtl="1" eaLnBrk="0" fontAlgn="base" hangingPunct="0">
        <a:spcBef>
          <a:spcPct val="20000"/>
        </a:spcBef>
        <a:spcAft>
          <a:spcPct val="0"/>
        </a:spcAft>
        <a:buChar char="–"/>
        <a:defRPr sz="2000">
          <a:solidFill>
            <a:schemeClr val="tx1"/>
          </a:solidFill>
          <a:latin typeface="+mn-lt"/>
          <a:cs typeface="+mn-cs"/>
        </a:defRPr>
      </a:lvl4pPr>
      <a:lvl5pPr marL="2057400" indent="-228600" algn="r" rtl="1" eaLnBrk="0" fontAlgn="base" hangingPunct="0">
        <a:spcBef>
          <a:spcPct val="20000"/>
        </a:spcBef>
        <a:spcAft>
          <a:spcPct val="0"/>
        </a:spcAft>
        <a:buChar char="»"/>
        <a:defRPr sz="2000">
          <a:solidFill>
            <a:schemeClr val="tx1"/>
          </a:solidFill>
          <a:latin typeface="+mn-lt"/>
          <a:cs typeface="+mn-cs"/>
        </a:defRPr>
      </a:lvl5pPr>
      <a:lvl6pPr marL="2514600" indent="-228600" algn="r" rtl="1" fontAlgn="base">
        <a:spcBef>
          <a:spcPct val="20000"/>
        </a:spcBef>
        <a:spcAft>
          <a:spcPct val="0"/>
        </a:spcAft>
        <a:buChar char="»"/>
        <a:defRPr sz="2000">
          <a:solidFill>
            <a:schemeClr val="tx1"/>
          </a:solidFill>
          <a:latin typeface="+mn-lt"/>
          <a:cs typeface="+mn-cs"/>
        </a:defRPr>
      </a:lvl6pPr>
      <a:lvl7pPr marL="2971800" indent="-228600" algn="r" rtl="1" fontAlgn="base">
        <a:spcBef>
          <a:spcPct val="20000"/>
        </a:spcBef>
        <a:spcAft>
          <a:spcPct val="0"/>
        </a:spcAft>
        <a:buChar char="»"/>
        <a:defRPr sz="2000">
          <a:solidFill>
            <a:schemeClr val="tx1"/>
          </a:solidFill>
          <a:latin typeface="+mn-lt"/>
          <a:cs typeface="+mn-cs"/>
        </a:defRPr>
      </a:lvl7pPr>
      <a:lvl8pPr marL="3429000" indent="-228600" algn="r" rtl="1" fontAlgn="base">
        <a:spcBef>
          <a:spcPct val="20000"/>
        </a:spcBef>
        <a:spcAft>
          <a:spcPct val="0"/>
        </a:spcAft>
        <a:buChar char="»"/>
        <a:defRPr sz="2000">
          <a:solidFill>
            <a:schemeClr val="tx1"/>
          </a:solidFill>
          <a:latin typeface="+mn-lt"/>
          <a:cs typeface="+mn-cs"/>
        </a:defRPr>
      </a:lvl8pPr>
      <a:lvl9pPr marL="3886200" indent="-228600" algn="r" rtl="1" fontAlgn="base">
        <a:spcBef>
          <a:spcPct val="20000"/>
        </a:spcBef>
        <a:spcAft>
          <a:spcPct val="0"/>
        </a:spcAft>
        <a:buChar char="»"/>
        <a:defRPr sz="2000">
          <a:solidFill>
            <a:schemeClr val="tx1"/>
          </a:solidFill>
          <a:latin typeface="+mn-lt"/>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3" name="Title Placeholder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en-US" smtClean="0"/>
              <a:t>Click to edit Master title style</a:t>
            </a:r>
            <a:endParaRPr kumimoji="0" lang="en-US"/>
          </a:p>
        </p:txBody>
      </p:sp>
      <p:sp>
        <p:nvSpPr>
          <p:cNvPr id="31" name="Text Placeholder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7" name="Date Placeholder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A96C0031-A767-4F7C-88D2-6B5B7284C923}" type="datetimeFigureOut">
              <a:rPr lang="en-US" smtClean="0">
                <a:solidFill>
                  <a:srgbClr val="B13F9A"/>
                </a:solidFill>
              </a:rPr>
              <a:pPr/>
              <a:t>11/8/2016</a:t>
            </a:fld>
            <a:endParaRPr lang="en-US">
              <a:solidFill>
                <a:srgbClr val="B13F9A"/>
              </a:solidFill>
            </a:endParaRPr>
          </a:p>
        </p:txBody>
      </p:sp>
      <p:sp>
        <p:nvSpPr>
          <p:cNvPr id="4" name="Footer Placeholder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en-US">
              <a:solidFill>
                <a:srgbClr val="B13F9A"/>
              </a:solidFill>
            </a:endParaRPr>
          </a:p>
        </p:txBody>
      </p:sp>
      <p:sp>
        <p:nvSpPr>
          <p:cNvPr id="16" name="Slide Number Placeholder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10972D17-7594-4B5E-8C28-6684245E07CA}" type="slidenum">
              <a:rPr lang="en-US" smtClean="0">
                <a:solidFill>
                  <a:srgbClr val="B13F9A"/>
                </a:solidFill>
              </a:rPr>
              <a:pPr/>
              <a:t>‹#›</a:t>
            </a:fld>
            <a:endParaRPr lang="en-US">
              <a:solidFill>
                <a:srgbClr val="B13F9A"/>
              </a:solidFill>
            </a:endParaRPr>
          </a:p>
        </p:txBody>
      </p:sp>
    </p:spTree>
    <p:extLst>
      <p:ext uri="{BB962C8B-B14F-4D97-AF65-F5344CB8AC3E}">
        <p14:creationId xmlns:p14="http://schemas.microsoft.com/office/powerpoint/2010/main" val="2023369457"/>
      </p:ext>
    </p:extLst>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3" name="Title Placeholder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en-US" smtClean="0"/>
              <a:t>Click to edit Master title style</a:t>
            </a:r>
            <a:endParaRPr kumimoji="0" lang="en-US"/>
          </a:p>
        </p:txBody>
      </p:sp>
      <p:sp>
        <p:nvSpPr>
          <p:cNvPr id="31" name="Text Placeholder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7" name="Date Placeholder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A96C0031-A767-4F7C-88D2-6B5B7284C923}" type="datetimeFigureOut">
              <a:rPr lang="en-US" smtClean="0">
                <a:solidFill>
                  <a:srgbClr val="B13F9A"/>
                </a:solidFill>
              </a:rPr>
              <a:pPr/>
              <a:t>11/8/2016</a:t>
            </a:fld>
            <a:endParaRPr lang="en-US">
              <a:solidFill>
                <a:srgbClr val="B13F9A"/>
              </a:solidFill>
            </a:endParaRPr>
          </a:p>
        </p:txBody>
      </p:sp>
      <p:sp>
        <p:nvSpPr>
          <p:cNvPr id="4" name="Footer Placeholder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en-US">
              <a:solidFill>
                <a:srgbClr val="B13F9A"/>
              </a:solidFill>
            </a:endParaRPr>
          </a:p>
        </p:txBody>
      </p:sp>
      <p:sp>
        <p:nvSpPr>
          <p:cNvPr id="16" name="Slide Number Placeholder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10972D17-7594-4B5E-8C28-6684245E07CA}" type="slidenum">
              <a:rPr lang="en-US" smtClean="0">
                <a:solidFill>
                  <a:srgbClr val="B13F9A"/>
                </a:solidFill>
              </a:rPr>
              <a:pPr/>
              <a:t>‹#›</a:t>
            </a:fld>
            <a:endParaRPr lang="en-US">
              <a:solidFill>
                <a:srgbClr val="B13F9A"/>
              </a:solidFill>
            </a:endParaRPr>
          </a:p>
        </p:txBody>
      </p:sp>
    </p:spTree>
    <p:extLst>
      <p:ext uri="{BB962C8B-B14F-4D97-AF65-F5344CB8AC3E}">
        <p14:creationId xmlns:p14="http://schemas.microsoft.com/office/powerpoint/2010/main" val="867041146"/>
      </p:ext>
    </p:extLst>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3" name="Title Placeholder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en-US" smtClean="0"/>
              <a:t>Click to edit Master title style</a:t>
            </a:r>
            <a:endParaRPr kumimoji="0" lang="en-US"/>
          </a:p>
        </p:txBody>
      </p:sp>
      <p:sp>
        <p:nvSpPr>
          <p:cNvPr id="31" name="Text Placeholder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7" name="Date Placeholder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A96C0031-A767-4F7C-88D2-6B5B7284C923}" type="datetimeFigureOut">
              <a:rPr lang="en-US" smtClean="0">
                <a:solidFill>
                  <a:srgbClr val="B13F9A"/>
                </a:solidFill>
              </a:rPr>
              <a:pPr/>
              <a:t>11/8/2016</a:t>
            </a:fld>
            <a:endParaRPr lang="en-US">
              <a:solidFill>
                <a:srgbClr val="B13F9A"/>
              </a:solidFill>
            </a:endParaRPr>
          </a:p>
        </p:txBody>
      </p:sp>
      <p:sp>
        <p:nvSpPr>
          <p:cNvPr id="4" name="Footer Placeholder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en-US">
              <a:solidFill>
                <a:srgbClr val="B13F9A"/>
              </a:solidFill>
            </a:endParaRPr>
          </a:p>
        </p:txBody>
      </p:sp>
      <p:sp>
        <p:nvSpPr>
          <p:cNvPr id="16" name="Slide Number Placeholder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10972D17-7594-4B5E-8C28-6684245E07CA}" type="slidenum">
              <a:rPr lang="en-US" smtClean="0">
                <a:solidFill>
                  <a:srgbClr val="B13F9A"/>
                </a:solidFill>
              </a:rPr>
              <a:pPr/>
              <a:t>‹#›</a:t>
            </a:fld>
            <a:endParaRPr lang="en-US">
              <a:solidFill>
                <a:srgbClr val="B13F9A"/>
              </a:solidFill>
            </a:endParaRPr>
          </a:p>
        </p:txBody>
      </p:sp>
    </p:spTree>
    <p:extLst>
      <p:ext uri="{BB962C8B-B14F-4D97-AF65-F5344CB8AC3E}">
        <p14:creationId xmlns:p14="http://schemas.microsoft.com/office/powerpoint/2010/main" val="4200400710"/>
      </p:ext>
    </p:extLst>
  </p:cSld>
  <p:clrMap bg1="lt1" tx1="dk1" bg2="lt2" tx2="dk2" accent1="accent1" accent2="accent2" accent3="accent3" accent4="accent4" accent5="accent5" accent6="accent6" hlink="hlink" folHlink="folHlink"/>
  <p:sldLayoutIdLst>
    <p:sldLayoutId id="2147483777" r:id="rId1"/>
    <p:sldLayoutId id="2147483778" r:id="rId2"/>
    <p:sldLayoutId id="2147483779" r:id="rId3"/>
    <p:sldLayoutId id="2147483780" r:id="rId4"/>
    <p:sldLayoutId id="2147483781" r:id="rId5"/>
    <p:sldLayoutId id="2147483782" r:id="rId6"/>
    <p:sldLayoutId id="2147483783" r:id="rId7"/>
    <p:sldLayoutId id="2147483784" r:id="rId8"/>
    <p:sldLayoutId id="2147483785" r:id="rId9"/>
    <p:sldLayoutId id="2147483786" r:id="rId10"/>
    <p:sldLayoutId id="2147483787"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9.xml"/><Relationship Id="rId1" Type="http://schemas.openxmlformats.org/officeDocument/2006/relationships/vmlDrawing" Target="../drawings/vmlDrawing2.vml"/><Relationship Id="rId5" Type="http://schemas.openxmlformats.org/officeDocument/2006/relationships/image" Target="../media/image8.png"/><Relationship Id="rId4" Type="http://schemas.openxmlformats.org/officeDocument/2006/relationships/oleObject" Target="../embeddings/oleObject2.bin"/></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2.xml"/><Relationship Id="rId1" Type="http://schemas.openxmlformats.org/officeDocument/2006/relationships/vmlDrawing" Target="../drawings/vmlDrawing3.vml"/><Relationship Id="rId5" Type="http://schemas.openxmlformats.org/officeDocument/2006/relationships/image" Target="../media/image9.png"/><Relationship Id="rId4" Type="http://schemas.openxmlformats.org/officeDocument/2006/relationships/oleObject" Target="../embeddings/oleObject3.bin"/></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2.xml"/><Relationship Id="rId1" Type="http://schemas.openxmlformats.org/officeDocument/2006/relationships/vmlDrawing" Target="../drawings/vmlDrawing4.vml"/><Relationship Id="rId5" Type="http://schemas.openxmlformats.org/officeDocument/2006/relationships/image" Target="../media/image10.png"/><Relationship Id="rId4" Type="http://schemas.openxmlformats.org/officeDocument/2006/relationships/oleObject" Target="../embeddings/oleObject4.bin"/></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2.xml"/><Relationship Id="rId1" Type="http://schemas.openxmlformats.org/officeDocument/2006/relationships/vmlDrawing" Target="../drawings/vmlDrawing5.vml"/><Relationship Id="rId5" Type="http://schemas.openxmlformats.org/officeDocument/2006/relationships/image" Target="../media/image11.png"/><Relationship Id="rId4" Type="http://schemas.openxmlformats.org/officeDocument/2006/relationships/oleObject" Target="../embeddings/oleObject5.bin"/></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57.xml"/><Relationship Id="rId1" Type="http://schemas.openxmlformats.org/officeDocument/2006/relationships/vmlDrawing" Target="../drawings/vmlDrawing6.vml"/><Relationship Id="rId5" Type="http://schemas.openxmlformats.org/officeDocument/2006/relationships/image" Target="../media/image12.png"/><Relationship Id="rId4" Type="http://schemas.openxmlformats.org/officeDocument/2006/relationships/oleObject" Target="../embeddings/oleObject6.bin"/></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52.xml"/><Relationship Id="rId1" Type="http://schemas.openxmlformats.org/officeDocument/2006/relationships/vmlDrawing" Target="../drawings/vmlDrawing7.vml"/><Relationship Id="rId5" Type="http://schemas.openxmlformats.org/officeDocument/2006/relationships/image" Target="../media/image13.png"/><Relationship Id="rId4" Type="http://schemas.openxmlformats.org/officeDocument/2006/relationships/oleObject" Target="../embeddings/oleObject7.bin"/></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52.xml"/><Relationship Id="rId1" Type="http://schemas.openxmlformats.org/officeDocument/2006/relationships/vmlDrawing" Target="../drawings/vmlDrawing8.vml"/><Relationship Id="rId5" Type="http://schemas.openxmlformats.org/officeDocument/2006/relationships/image" Target="../media/image14.png"/><Relationship Id="rId4" Type="http://schemas.openxmlformats.org/officeDocument/2006/relationships/oleObject" Target="../embeddings/oleObject8.bin"/></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52.xml"/><Relationship Id="rId1" Type="http://schemas.openxmlformats.org/officeDocument/2006/relationships/vmlDrawing" Target="../drawings/vmlDrawing9.vml"/><Relationship Id="rId5" Type="http://schemas.openxmlformats.org/officeDocument/2006/relationships/image" Target="../media/image15.png"/><Relationship Id="rId4" Type="http://schemas.openxmlformats.org/officeDocument/2006/relationships/oleObject" Target="../embeddings/oleObject9.bin"/></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52.xml"/><Relationship Id="rId1" Type="http://schemas.openxmlformats.org/officeDocument/2006/relationships/vmlDrawing" Target="../drawings/vmlDrawing10.vml"/><Relationship Id="rId5" Type="http://schemas.openxmlformats.org/officeDocument/2006/relationships/image" Target="../media/image16.png"/><Relationship Id="rId4" Type="http://schemas.openxmlformats.org/officeDocument/2006/relationships/oleObject" Target="../embeddings/oleObject10.bin"/></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8.xml"/></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7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52.xml"/><Relationship Id="rId1" Type="http://schemas.openxmlformats.org/officeDocument/2006/relationships/vmlDrawing" Target="../drawings/vmlDrawing11.vml"/><Relationship Id="rId5" Type="http://schemas.openxmlformats.org/officeDocument/2006/relationships/image" Target="../media/image18.png"/><Relationship Id="rId4" Type="http://schemas.openxmlformats.org/officeDocument/2006/relationships/oleObject" Target="../embeddings/oleObject11.bin"/></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09.xml"/><Relationship Id="rId1" Type="http://schemas.openxmlformats.org/officeDocument/2006/relationships/vmlDrawing" Target="../drawings/vmlDrawing12.vml"/><Relationship Id="rId5" Type="http://schemas.openxmlformats.org/officeDocument/2006/relationships/image" Target="../media/image19.png"/><Relationship Id="rId4" Type="http://schemas.openxmlformats.org/officeDocument/2006/relationships/oleObject" Target="../embeddings/oleObject12.bin"/></Relationships>
</file>

<file path=ppt/slides/_rels/slide3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109.xml"/></Relationships>
</file>

<file path=ppt/slides/_rels/slide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109.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09.xml"/><Relationship Id="rId1" Type="http://schemas.openxmlformats.org/officeDocument/2006/relationships/vmlDrawing" Target="../drawings/vmlDrawing13.vml"/><Relationship Id="rId5" Type="http://schemas.openxmlformats.org/officeDocument/2006/relationships/image" Target="../media/image22.png"/><Relationship Id="rId4" Type="http://schemas.openxmlformats.org/officeDocument/2006/relationships/oleObject" Target="../embeddings/oleObject13.bin"/></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6.xml"/><Relationship Id="rId1" Type="http://schemas.openxmlformats.org/officeDocument/2006/relationships/vmlDrawing" Target="../drawings/vmlDrawing1.vml"/><Relationship Id="rId5" Type="http://schemas.openxmlformats.org/officeDocument/2006/relationships/image" Target="../media/image7.png"/><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E:\توصيف المقررات\Images\12871102299.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1781" y="2348880"/>
            <a:ext cx="3810000"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367753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ar-EG" sz="4400" dirty="0" err="1" smtClean="0"/>
              <a:t>إيروس</a:t>
            </a:r>
            <a:r>
              <a:rPr lang="ar-EG" sz="4400" dirty="0" smtClean="0"/>
              <a:t> </a:t>
            </a:r>
            <a:r>
              <a:rPr lang="en-US" sz="4400" dirty="0" smtClean="0"/>
              <a:t>Eros</a:t>
            </a:r>
            <a:endParaRPr lang="en-US" sz="4400" dirty="0"/>
          </a:p>
        </p:txBody>
      </p:sp>
      <p:sp>
        <p:nvSpPr>
          <p:cNvPr id="3" name="Content Placeholder 2"/>
          <p:cNvSpPr>
            <a:spLocks noGrp="1"/>
          </p:cNvSpPr>
          <p:nvPr>
            <p:ph idx="1"/>
          </p:nvPr>
        </p:nvSpPr>
        <p:spPr/>
        <p:txBody>
          <a:bodyPr/>
          <a:lstStyle/>
          <a:p>
            <a:pPr algn="just" rtl="1"/>
            <a:r>
              <a:rPr lang="ar-EG" dirty="0" smtClean="0"/>
              <a:t>كويكب اكتشف عام 1898 يبلغ نصف قطره 1.458 وحدة فلكية.</a:t>
            </a:r>
          </a:p>
          <a:p>
            <a:pPr algn="just" rtl="1"/>
            <a:r>
              <a:rPr lang="ar-EG" dirty="0" smtClean="0"/>
              <a:t>يمكنه أن يقترب من الأرض لمسافة 20 مليون كم، أما عندما يصبح في نقطة الأوج فإن بعده عن الشمس يكون 30 مليون كم.</a:t>
            </a:r>
          </a:p>
          <a:p>
            <a:pPr algn="just" rtl="1"/>
            <a:r>
              <a:rPr lang="ar-EG" dirty="0" smtClean="0"/>
              <a:t>مداره واقعاً خلف مدار زحل ويتم اقترابه من الأرض بمتوسط 2- 3 سنوات، أما </a:t>
            </a:r>
            <a:r>
              <a:rPr lang="ar-EG" dirty="0" err="1" smtClean="0"/>
              <a:t>الأقتراب</a:t>
            </a:r>
            <a:r>
              <a:rPr lang="ar-EG" dirty="0" smtClean="0"/>
              <a:t> الأعظم فيحدث كل 37 عاماً.</a:t>
            </a:r>
          </a:p>
          <a:p>
            <a:pPr algn="just" rtl="1"/>
            <a:r>
              <a:rPr lang="ar-EG" dirty="0" smtClean="0"/>
              <a:t>خلال </a:t>
            </a:r>
            <a:r>
              <a:rPr lang="ar-EG" dirty="0" err="1" smtClean="0"/>
              <a:t>المئة</a:t>
            </a:r>
            <a:r>
              <a:rPr lang="ar-EG" dirty="0" smtClean="0"/>
              <a:t> سنة الأخيرة حدث </a:t>
            </a:r>
            <a:r>
              <a:rPr lang="ar-EG" dirty="0" err="1" smtClean="0"/>
              <a:t>الأقتراب</a:t>
            </a:r>
            <a:r>
              <a:rPr lang="ar-EG" dirty="0" smtClean="0"/>
              <a:t> عامي 1901 و 1931 وفي عام 1975، وكان </a:t>
            </a:r>
            <a:r>
              <a:rPr lang="ar-EG" dirty="0" err="1" smtClean="0"/>
              <a:t>الأقتراب</a:t>
            </a:r>
            <a:r>
              <a:rPr lang="ar-EG" dirty="0" smtClean="0"/>
              <a:t> الأخير في عام 1982.</a:t>
            </a:r>
          </a:p>
          <a:p>
            <a:pPr algn="just" rtl="1"/>
            <a:r>
              <a:rPr lang="ar-EG" dirty="0" smtClean="0"/>
              <a:t>ويعد كويكب جغرافيا </a:t>
            </a:r>
            <a:r>
              <a:rPr lang="en-US" dirty="0" smtClean="0"/>
              <a:t>Geography</a:t>
            </a:r>
            <a:r>
              <a:rPr lang="ar-EG" dirty="0" smtClean="0"/>
              <a:t> التوأم لكويكب </a:t>
            </a:r>
            <a:r>
              <a:rPr lang="ar-EG" dirty="0" err="1" smtClean="0"/>
              <a:t>إيروس</a:t>
            </a:r>
            <a:r>
              <a:rPr lang="ar-EG" dirty="0" smtClean="0"/>
              <a:t> من حيث الشكل والمدار وتغير اللمعان.</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0648"/>
            <a:ext cx="7239000" cy="1296144"/>
          </a:xfrm>
        </p:spPr>
        <p:txBody>
          <a:bodyPr>
            <a:normAutofit fontScale="90000"/>
          </a:bodyPr>
          <a:lstStyle/>
          <a:p>
            <a:pPr algn="ctr" rtl="1"/>
            <a:r>
              <a:rPr lang="ar-EG" dirty="0" smtClean="0"/>
              <a:t/>
            </a:r>
            <a:br>
              <a:rPr lang="ar-EG" dirty="0" smtClean="0"/>
            </a:br>
            <a:r>
              <a:rPr lang="en-US" dirty="0" smtClean="0"/>
              <a:t> METEORITE &amp; METEOR </a:t>
            </a:r>
            <a:r>
              <a:rPr lang="ar-EG" dirty="0" smtClean="0"/>
              <a:t/>
            </a:r>
            <a:br>
              <a:rPr lang="ar-EG" dirty="0" smtClean="0"/>
            </a:br>
            <a:r>
              <a:rPr lang="ar-EG" dirty="0" smtClean="0"/>
              <a:t>النيازك والشهب</a:t>
            </a:r>
            <a:endParaRPr lang="en-US" dirty="0"/>
          </a:p>
        </p:txBody>
      </p:sp>
      <p:sp>
        <p:nvSpPr>
          <p:cNvPr id="3" name="Content Placeholder 2"/>
          <p:cNvSpPr>
            <a:spLocks noGrp="1"/>
          </p:cNvSpPr>
          <p:nvPr>
            <p:ph idx="1"/>
          </p:nvPr>
        </p:nvSpPr>
        <p:spPr/>
        <p:txBody>
          <a:bodyPr>
            <a:normAutofit lnSpcReduction="10000"/>
          </a:bodyPr>
          <a:lstStyle/>
          <a:p>
            <a:pPr algn="just" rtl="1"/>
            <a:r>
              <a:rPr lang="ar-EG" sz="2800" b="1" dirty="0" smtClean="0"/>
              <a:t>يتحرك ضمن مجال المجموعة الشمسية عدد كبير من الأجزاء </a:t>
            </a:r>
            <a:r>
              <a:rPr lang="ar-EG" sz="2800" b="1" dirty="0" err="1" smtClean="0"/>
              <a:t>والذرت</a:t>
            </a:r>
            <a:r>
              <a:rPr lang="ar-EG" sz="2800" b="1" dirty="0" smtClean="0"/>
              <a:t> الدقيقة وتكون عادة ذات سرعة كبيرة، وبعض هذه المواد تتقاطع مع المدار الأرضي مخترقة الغلاف الجوي للأرض.</a:t>
            </a:r>
          </a:p>
          <a:p>
            <a:pPr algn="just" rtl="1"/>
            <a:r>
              <a:rPr lang="ar-EG" sz="2800" b="1" dirty="0" smtClean="0"/>
              <a:t>نتيجة السرعة والاحتكاك فإنها تحترق وتتوهج في السماء  وتراقب ككرات نارية وهو ما يطلق عليها الشهب.</a:t>
            </a:r>
          </a:p>
          <a:p>
            <a:pPr algn="just" rtl="1"/>
            <a:r>
              <a:rPr lang="ar-EG" sz="2800" b="1" dirty="0" smtClean="0"/>
              <a:t>وعندما تحدث حالات لا يتلاشى فيها الجسم بكامله أثناء اختراقه للغلاف الجوي ويستمر في مساره حتى يصطدم بسطح الأرض فيطلق عليه سقوط حجر نيزكي.</a:t>
            </a:r>
          </a:p>
          <a:p>
            <a:pPr algn="just" rtl="1"/>
            <a:r>
              <a:rPr lang="ar-EG" sz="2800" b="1" dirty="0" smtClean="0"/>
              <a:t>يمنع ضوء الشمس رؤية النيازك نهاراً، ويسقط النيازك على شكل كتلة نارية تؤدي إلى خسائر في الأرواح والممتلكات. </a:t>
            </a:r>
          </a:p>
          <a:p>
            <a:pPr algn="r" rtl="1"/>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rotWithShape="0">
          <a:gsLst>
            <a:gs pos="0">
              <a:srgbClr val="99FF33"/>
            </a:gs>
            <a:gs pos="100000">
              <a:srgbClr val="CCFFFF"/>
            </a:gs>
          </a:gsLst>
          <a:path path="rect">
            <a:fillToRect r="100000" b="100000"/>
          </a:path>
        </a:gradFill>
        <a:effectLst/>
      </p:bgPr>
    </p:bg>
    <p:spTree>
      <p:nvGrpSpPr>
        <p:cNvPr id="1" name=""/>
        <p:cNvGrpSpPr/>
        <p:nvPr/>
      </p:nvGrpSpPr>
      <p:grpSpPr>
        <a:xfrm>
          <a:off x="0" y="0"/>
          <a:ext cx="0" cy="0"/>
          <a:chOff x="0" y="0"/>
          <a:chExt cx="0" cy="0"/>
        </a:xfrm>
      </p:grpSpPr>
      <p:graphicFrame>
        <p:nvGraphicFramePr>
          <p:cNvPr id="40962" name="Object 6"/>
          <p:cNvGraphicFramePr>
            <a:graphicFrameLocks noChangeAspect="1"/>
          </p:cNvGraphicFramePr>
          <p:nvPr/>
        </p:nvGraphicFramePr>
        <p:xfrm>
          <a:off x="0" y="0"/>
          <a:ext cx="9144000" cy="6858000"/>
        </p:xfrm>
        <a:graphic>
          <a:graphicData uri="http://schemas.openxmlformats.org/presentationml/2006/ole">
            <mc:AlternateContent xmlns:mc="http://schemas.openxmlformats.org/markup-compatibility/2006">
              <mc:Choice xmlns:v="urn:schemas-microsoft-com:vml" Requires="v">
                <p:oleObj spid="_x0000_s5126" name="Image" r:id="rId4" imgW="4267209" imgH="3200406" progId="Photoshop.Image.11">
                  <p:embed/>
                </p:oleObj>
              </mc:Choice>
              <mc:Fallback>
                <p:oleObj name="Image" r:id="rId4" imgW="4267209" imgH="3200406" progId="Photoshop.Image.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220666057"/>
      </p:ext>
    </p:extLst>
  </p:cSld>
  <p:clrMapOvr>
    <a:masterClrMapping/>
  </p:clrMapOvr>
  <p:transition>
    <p:rand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rotWithShape="0">
          <a:gsLst>
            <a:gs pos="0">
              <a:srgbClr val="99FF33"/>
            </a:gs>
            <a:gs pos="100000">
              <a:srgbClr val="CCFFFF"/>
            </a:gs>
          </a:gsLst>
          <a:path path="rect">
            <a:fillToRect r="100000" b="100000"/>
          </a:path>
        </a:gradFill>
        <a:effectLst/>
      </p:bgPr>
    </p:bg>
    <p:spTree>
      <p:nvGrpSpPr>
        <p:cNvPr id="1" name=""/>
        <p:cNvGrpSpPr/>
        <p:nvPr/>
      </p:nvGrpSpPr>
      <p:grpSpPr>
        <a:xfrm>
          <a:off x="0" y="0"/>
          <a:ext cx="0" cy="0"/>
          <a:chOff x="0" y="0"/>
          <a:chExt cx="0" cy="0"/>
        </a:xfrm>
      </p:grpSpPr>
      <p:graphicFrame>
        <p:nvGraphicFramePr>
          <p:cNvPr id="43010" name="Object 5"/>
          <p:cNvGraphicFramePr>
            <a:graphicFrameLocks noChangeAspect="1"/>
          </p:cNvGraphicFramePr>
          <p:nvPr/>
        </p:nvGraphicFramePr>
        <p:xfrm>
          <a:off x="0" y="0"/>
          <a:ext cx="9144000" cy="6858000"/>
        </p:xfrm>
        <a:graphic>
          <a:graphicData uri="http://schemas.openxmlformats.org/presentationml/2006/ole">
            <mc:AlternateContent xmlns:mc="http://schemas.openxmlformats.org/markup-compatibility/2006">
              <mc:Choice xmlns:v="urn:schemas-microsoft-com:vml" Requires="v">
                <p:oleObj spid="_x0000_s6150" name="Image" r:id="rId4" imgW="4267209" imgH="3200406" progId="Photoshop.Image.11">
                  <p:embed/>
                </p:oleObj>
              </mc:Choice>
              <mc:Fallback>
                <p:oleObj name="Image" r:id="rId4" imgW="4267209" imgH="3200406" progId="Photoshop.Image.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262625867"/>
      </p:ext>
    </p:extLst>
  </p:cSld>
  <p:clrMapOvr>
    <a:masterClrMapping/>
  </p:clrMapOvr>
  <p:transition>
    <p:rand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bg>
      <p:bgPr>
        <a:gradFill rotWithShape="0">
          <a:gsLst>
            <a:gs pos="0">
              <a:schemeClr val="accent1"/>
            </a:gs>
            <a:gs pos="100000">
              <a:schemeClr val="hlink"/>
            </a:gs>
          </a:gsLst>
          <a:path path="rect">
            <a:fillToRect r="100000" b="100000"/>
          </a:path>
        </a:gradFill>
        <a:effectLst/>
      </p:bgPr>
    </p:bg>
    <p:spTree>
      <p:nvGrpSpPr>
        <p:cNvPr id="1" name=""/>
        <p:cNvGrpSpPr/>
        <p:nvPr/>
      </p:nvGrpSpPr>
      <p:grpSpPr>
        <a:xfrm>
          <a:off x="0" y="0"/>
          <a:ext cx="0" cy="0"/>
          <a:chOff x="0" y="0"/>
          <a:chExt cx="0" cy="0"/>
        </a:xfrm>
      </p:grpSpPr>
      <p:graphicFrame>
        <p:nvGraphicFramePr>
          <p:cNvPr id="44034" name="Object 4"/>
          <p:cNvGraphicFramePr>
            <a:graphicFrameLocks noChangeAspect="1"/>
          </p:cNvGraphicFramePr>
          <p:nvPr/>
        </p:nvGraphicFramePr>
        <p:xfrm>
          <a:off x="0" y="0"/>
          <a:ext cx="9144000" cy="6858000"/>
        </p:xfrm>
        <a:graphic>
          <a:graphicData uri="http://schemas.openxmlformats.org/presentationml/2006/ole">
            <mc:AlternateContent xmlns:mc="http://schemas.openxmlformats.org/markup-compatibility/2006">
              <mc:Choice xmlns:v="urn:schemas-microsoft-com:vml" Requires="v">
                <p:oleObj spid="_x0000_s7174" name="Image" r:id="rId4" imgW="4267209" imgH="3200406" progId="Photoshop.Image.11">
                  <p:embed/>
                </p:oleObj>
              </mc:Choice>
              <mc:Fallback>
                <p:oleObj name="Image" r:id="rId4" imgW="4267209" imgH="3200406" progId="Photoshop.Image.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2483630851"/>
      </p:ext>
    </p:extLst>
  </p:cSld>
  <p:clrMapOvr>
    <a:masterClrMapping/>
  </p:clrMapOvr>
  <p:transition>
    <p:rand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algn="ctr"/>
            <a:r>
              <a:rPr sz="4000" b="1" i="1" dirty="0" smtClean="0"/>
              <a:t>Mercury</a:t>
            </a:r>
            <a:r>
              <a:rPr lang="ar-SA" sz="4000" dirty="0" smtClean="0"/>
              <a:t> عطارد</a:t>
            </a:r>
            <a:r>
              <a:rPr lang="ar-EG" sz="4000" dirty="0" smtClean="0"/>
              <a:t> </a:t>
            </a:r>
            <a:endParaRPr lang="en-US" sz="4000" dirty="0"/>
          </a:p>
        </p:txBody>
      </p:sp>
      <p:sp>
        <p:nvSpPr>
          <p:cNvPr id="2" name="Content Placeholder 1"/>
          <p:cNvSpPr>
            <a:spLocks noGrp="1"/>
          </p:cNvSpPr>
          <p:nvPr>
            <p:ph idx="1"/>
          </p:nvPr>
        </p:nvSpPr>
        <p:spPr/>
        <p:txBody>
          <a:bodyPr>
            <a:noAutofit/>
          </a:bodyPr>
          <a:lstStyle/>
          <a:p>
            <a:pPr algn="just" rtl="1"/>
            <a:r>
              <a:rPr lang="ar-SA" sz="3200" dirty="0" smtClean="0"/>
              <a:t>عطار</a:t>
            </a:r>
            <a:r>
              <a:rPr lang="ar-EG" sz="3200" dirty="0" smtClean="0"/>
              <a:t>د</a:t>
            </a:r>
            <a:r>
              <a:rPr lang="ar-SA" sz="3200" dirty="0" smtClean="0"/>
              <a:t> هو الكوكب الأقرب إلى الشمس</a:t>
            </a:r>
            <a:r>
              <a:rPr lang="ar-EG" sz="3200" dirty="0" smtClean="0"/>
              <a:t>،</a:t>
            </a:r>
            <a:r>
              <a:rPr lang="ar-SA" sz="3200" dirty="0" smtClean="0"/>
              <a:t> </a:t>
            </a:r>
            <a:r>
              <a:rPr lang="ar-EG" sz="3200" dirty="0" smtClean="0"/>
              <a:t>و</a:t>
            </a:r>
            <a:r>
              <a:rPr lang="ar-SA" sz="3200" dirty="0" smtClean="0"/>
              <a:t>هو ثاني أصغر</a:t>
            </a:r>
            <a:r>
              <a:rPr lang="ar-EG" sz="3200" dirty="0" smtClean="0"/>
              <a:t> </a:t>
            </a:r>
            <a:r>
              <a:rPr lang="ar-SA" sz="3200" dirty="0" smtClean="0"/>
              <a:t>الكواكب التسعة التي تدور حول الشمس</a:t>
            </a:r>
            <a:r>
              <a:rPr lang="ar-EG" sz="3200" dirty="0" smtClean="0"/>
              <a:t>،</a:t>
            </a:r>
            <a:r>
              <a:rPr lang="ar-SA" sz="3200" dirty="0" smtClean="0"/>
              <a:t> </a:t>
            </a:r>
            <a:r>
              <a:rPr lang="ar-EG" sz="3200" dirty="0" smtClean="0"/>
              <a:t>يبعد عن الشمس ب</a:t>
            </a:r>
            <a:r>
              <a:rPr lang="ar-SA" sz="3200" dirty="0" smtClean="0"/>
              <a:t>مسافة متوسط</a:t>
            </a:r>
            <a:r>
              <a:rPr lang="ar-EG" sz="3200" dirty="0" smtClean="0"/>
              <a:t>ها</a:t>
            </a:r>
            <a:r>
              <a:rPr lang="ar-SA" sz="3200" dirty="0" smtClean="0"/>
              <a:t> ​​من 09100 79 5 كم. قطره هو 4878 كيلومتر. و</a:t>
            </a:r>
            <a:r>
              <a:rPr lang="ar-EG" sz="3200" dirty="0" smtClean="0"/>
              <a:t>مدة</a:t>
            </a:r>
            <a:r>
              <a:rPr lang="ar-SA" sz="3200" dirty="0" smtClean="0"/>
              <a:t> </a:t>
            </a:r>
            <a:r>
              <a:rPr lang="ar-EG" sz="3200" dirty="0" smtClean="0"/>
              <a:t>دورنها</a:t>
            </a:r>
            <a:r>
              <a:rPr lang="ar-SA" sz="3200" dirty="0" smtClean="0"/>
              <a:t> </a:t>
            </a:r>
            <a:r>
              <a:rPr lang="ar-EG" sz="3200" dirty="0" smtClean="0"/>
              <a:t>في مدرها</a:t>
            </a:r>
            <a:r>
              <a:rPr lang="ar-SA" sz="3200" dirty="0" smtClean="0"/>
              <a:t> هو حوالي 88 يوما. الكوكب </a:t>
            </a:r>
            <a:r>
              <a:rPr lang="ar-EG" sz="3200" dirty="0" smtClean="0"/>
              <a:t>وي</a:t>
            </a:r>
            <a:r>
              <a:rPr lang="ar-SA" sz="3200" dirty="0" smtClean="0"/>
              <a:t>دور حول محوره في فترة 58 يوما، 15 ساعة، 36 دقيقة. </a:t>
            </a:r>
            <a:r>
              <a:rPr lang="ar-EG" sz="3200" dirty="0" smtClean="0"/>
              <a:t>وهو</a:t>
            </a:r>
            <a:r>
              <a:rPr lang="ar-SA" sz="3200" dirty="0" smtClean="0"/>
              <a:t> </a:t>
            </a:r>
            <a:r>
              <a:rPr lang="ar-EG" sz="3200" dirty="0" smtClean="0"/>
              <a:t>ال</a:t>
            </a:r>
            <a:r>
              <a:rPr lang="ar-SA" sz="3200" dirty="0" smtClean="0"/>
              <a:t>أقرب إلى الشمس، و</a:t>
            </a:r>
            <a:r>
              <a:rPr lang="ar-EG" sz="3200" dirty="0" smtClean="0"/>
              <a:t>بذلك </a:t>
            </a:r>
            <a:r>
              <a:rPr lang="ar-SA" sz="3200" dirty="0" smtClean="0"/>
              <a:t>يحصل</a:t>
            </a:r>
            <a:r>
              <a:rPr lang="ar-EG" sz="3200" dirty="0" smtClean="0"/>
              <a:t> عطارد</a:t>
            </a:r>
            <a:r>
              <a:rPr lang="ar-SA" sz="3200" dirty="0" smtClean="0"/>
              <a:t> على أكبر قدر من الحرارة من</a:t>
            </a:r>
            <a:r>
              <a:rPr lang="ar-EG" sz="3200" dirty="0" smtClean="0"/>
              <a:t> الشمس</a:t>
            </a:r>
            <a:r>
              <a:rPr lang="ar-SA" sz="3200" dirty="0" smtClean="0"/>
              <a:t>.</a:t>
            </a:r>
            <a:endParaRPr lang="en-US" sz="3200" dirty="0"/>
          </a:p>
        </p:txBody>
      </p:sp>
    </p:spTree>
    <p:extLst>
      <p:ext uri="{BB962C8B-B14F-4D97-AF65-F5344CB8AC3E}">
        <p14:creationId xmlns:p14="http://schemas.microsoft.com/office/powerpoint/2010/main" val="88394888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algn="ctr"/>
            <a:r>
              <a:rPr sz="4000" b="1" i="1" dirty="0" smtClean="0"/>
              <a:t>Venus</a:t>
            </a:r>
            <a:r>
              <a:rPr lang="en-US" sz="4000" b="1" i="1" dirty="0" smtClean="0"/>
              <a:t> </a:t>
            </a:r>
            <a:r>
              <a:rPr lang="ar-EG" sz="4000" b="1" i="1" dirty="0" smtClean="0"/>
              <a:t> الزهرة</a:t>
            </a:r>
            <a:endParaRPr lang="en-US" sz="4000" dirty="0"/>
          </a:p>
        </p:txBody>
      </p:sp>
      <p:sp>
        <p:nvSpPr>
          <p:cNvPr id="2" name="Content Placeholder 1"/>
          <p:cNvSpPr>
            <a:spLocks noGrp="1"/>
          </p:cNvSpPr>
          <p:nvPr>
            <p:ph idx="1"/>
          </p:nvPr>
        </p:nvSpPr>
        <p:spPr/>
        <p:txBody>
          <a:bodyPr>
            <a:normAutofit fontScale="92500" lnSpcReduction="20000"/>
          </a:bodyPr>
          <a:lstStyle/>
          <a:p>
            <a:pPr algn="just" rtl="1"/>
            <a:r>
              <a:rPr lang="ar-SA" sz="3600" dirty="0" smtClean="0"/>
              <a:t>كوكب الزهرة هو ألمع من جميع الكواكب وأصغر قليلا من الأرض. قطره 12102 كيلومتر. و</a:t>
            </a:r>
            <a:r>
              <a:rPr lang="ar-EG" sz="3600" dirty="0" smtClean="0"/>
              <a:t>يبعد ب</a:t>
            </a:r>
            <a:r>
              <a:rPr lang="ar-SA" sz="3600" dirty="0" smtClean="0"/>
              <a:t>مسافة 08900 82 كم، من الشمس. </a:t>
            </a:r>
            <a:r>
              <a:rPr lang="ar-EG" sz="3600" dirty="0" smtClean="0"/>
              <a:t>و</a:t>
            </a:r>
            <a:r>
              <a:rPr lang="ar-SA" sz="3600" dirty="0" smtClean="0"/>
              <a:t> </a:t>
            </a:r>
            <a:r>
              <a:rPr lang="ar-EG" sz="3600" dirty="0" smtClean="0"/>
              <a:t>ي</a:t>
            </a:r>
            <a:r>
              <a:rPr lang="ar-SA" sz="3600" dirty="0" smtClean="0"/>
              <a:t>دور ببطء شديد في اتجاه عقارب الساعة، أي خلافا لدوران الكواكب الأخرى والتناوب </a:t>
            </a:r>
            <a:r>
              <a:rPr lang="ar-EG" sz="3600" dirty="0" smtClean="0"/>
              <a:t>ل</a:t>
            </a:r>
            <a:r>
              <a:rPr lang="ar-SA" sz="3600" dirty="0" smtClean="0"/>
              <a:t>هذه الفترة هو 244 يوما. </a:t>
            </a:r>
            <a:r>
              <a:rPr lang="ar-EG" sz="3600" dirty="0" smtClean="0"/>
              <a:t>وي</a:t>
            </a:r>
            <a:r>
              <a:rPr lang="ar-SA" sz="3600" dirty="0" smtClean="0"/>
              <a:t>دور حول الشمس في حوالي 244 يوما. </a:t>
            </a:r>
            <a:r>
              <a:rPr lang="ar-EG" sz="3600" dirty="0" smtClean="0"/>
              <a:t>و</a:t>
            </a:r>
            <a:r>
              <a:rPr lang="ar-SA" sz="3600" dirty="0" smtClean="0"/>
              <a:t>الصورة المرسلة من قبل </a:t>
            </a:r>
            <a:r>
              <a:rPr lang="ar-EG" sz="3600" dirty="0" smtClean="0"/>
              <a:t>المركبات</a:t>
            </a:r>
            <a:r>
              <a:rPr lang="ar-SA" sz="3600" dirty="0" smtClean="0"/>
              <a:t> الروسية تظهر الصخور متناثرة على سطح هذا الكوكب</a:t>
            </a:r>
            <a:endParaRPr lang="ar-EG" sz="3600" dirty="0" smtClean="0"/>
          </a:p>
          <a:p>
            <a:pPr algn="just" rtl="1"/>
            <a:r>
              <a:rPr lang="ar-SA" sz="3600" dirty="0" smtClean="0"/>
              <a:t>كوكب الزهرة الأقرب إلى الأرض</a:t>
            </a:r>
            <a:r>
              <a:rPr lang="ar-EG" sz="3600" dirty="0" err="1" smtClean="0"/>
              <a:t>،</a:t>
            </a:r>
            <a:r>
              <a:rPr lang="ar-SA" sz="3600" dirty="0" smtClean="0"/>
              <a:t> وهو ألمع الأجرام في السماء</a:t>
            </a:r>
            <a:r>
              <a:rPr lang="ar-EG" sz="3600" dirty="0" err="1" smtClean="0"/>
              <a:t>-</a:t>
            </a:r>
            <a:r>
              <a:rPr lang="ar-EG" sz="3600" dirty="0" smtClean="0"/>
              <a:t> </a:t>
            </a:r>
            <a:r>
              <a:rPr lang="ar-SA" sz="3600" dirty="0" smtClean="0"/>
              <a:t>بصرف النظر عن الشمس والقمر</a:t>
            </a:r>
            <a:r>
              <a:rPr lang="ar-EG" sz="3600" dirty="0" err="1" smtClean="0"/>
              <a:t>-</a:t>
            </a:r>
            <a:r>
              <a:rPr lang="ar-SA" sz="3600" dirty="0" smtClean="0"/>
              <a:t> ويسمى نجمة المساء.</a:t>
            </a:r>
            <a:endParaRPr lang="en-US" sz="3600" dirty="0"/>
          </a:p>
        </p:txBody>
      </p:sp>
    </p:spTree>
    <p:extLst>
      <p:ext uri="{BB962C8B-B14F-4D97-AF65-F5344CB8AC3E}">
        <p14:creationId xmlns:p14="http://schemas.microsoft.com/office/powerpoint/2010/main" val="10229827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algn="ctr"/>
            <a:r>
              <a:rPr sz="4000" b="1" i="1" dirty="0" smtClean="0"/>
              <a:t>Mars</a:t>
            </a:r>
            <a:r>
              <a:rPr lang="ar-EG" sz="4000" b="1" i="1" dirty="0" smtClean="0"/>
              <a:t>المريخ </a:t>
            </a:r>
            <a:endParaRPr lang="en-US" sz="4000" dirty="0"/>
          </a:p>
        </p:txBody>
      </p:sp>
      <p:sp>
        <p:nvSpPr>
          <p:cNvPr id="2" name="Content Placeholder 1"/>
          <p:cNvSpPr>
            <a:spLocks noGrp="1"/>
          </p:cNvSpPr>
          <p:nvPr>
            <p:ph idx="1"/>
          </p:nvPr>
        </p:nvSpPr>
        <p:spPr/>
        <p:txBody>
          <a:bodyPr>
            <a:normAutofit lnSpcReduction="10000"/>
          </a:bodyPr>
          <a:lstStyle/>
          <a:p>
            <a:pPr algn="just" rtl="1"/>
            <a:r>
              <a:rPr lang="ar-SA" sz="3200" dirty="0" smtClean="0"/>
              <a:t>المريخ هو أول كوكب </a:t>
            </a:r>
            <a:r>
              <a:rPr lang="ar-EG" sz="3200" dirty="0" smtClean="0"/>
              <a:t>قبل</a:t>
            </a:r>
            <a:r>
              <a:rPr lang="ar-SA" sz="3200" dirty="0" smtClean="0"/>
              <a:t> الأرض. قطره الاستوائي هو 6752 كيلومتر. و</a:t>
            </a:r>
            <a:r>
              <a:rPr lang="ar-EG" sz="3200" dirty="0" smtClean="0"/>
              <a:t>القطر </a:t>
            </a:r>
            <a:r>
              <a:rPr lang="ar-SA" sz="3200" dirty="0" smtClean="0"/>
              <a:t>القطبي 6752 كم. </a:t>
            </a:r>
            <a:r>
              <a:rPr lang="ar-EG" sz="3200" dirty="0" smtClean="0"/>
              <a:t>ومسافته</a:t>
            </a:r>
            <a:r>
              <a:rPr lang="ar-SA" sz="3200" dirty="0" smtClean="0"/>
              <a:t> 40500 79</a:t>
            </a:r>
            <a:r>
              <a:rPr lang="ar-EG" sz="3200" dirty="0" smtClean="0"/>
              <a:t> 22</a:t>
            </a:r>
            <a:r>
              <a:rPr lang="ar-SA" sz="3200" dirty="0" smtClean="0"/>
              <a:t>كيلومتر</a:t>
            </a:r>
            <a:r>
              <a:rPr lang="ar-EG" sz="3200" dirty="0" smtClean="0"/>
              <a:t> </a:t>
            </a:r>
            <a:r>
              <a:rPr lang="ar-SA" sz="3200" dirty="0" smtClean="0"/>
              <a:t>عن الشمس. </a:t>
            </a:r>
            <a:r>
              <a:rPr lang="ar-EG" sz="3200" dirty="0" smtClean="0"/>
              <a:t>وحركته تقدر</a:t>
            </a:r>
            <a:r>
              <a:rPr lang="ar-SA" sz="3200" dirty="0" smtClean="0"/>
              <a:t> بسرعة </a:t>
            </a:r>
            <a:r>
              <a:rPr lang="ar-EG" sz="3200" dirty="0" smtClean="0"/>
              <a:t>تبلغ</a:t>
            </a:r>
            <a:r>
              <a:rPr lang="ar-SA" sz="3200" dirty="0" smtClean="0"/>
              <a:t> حوالي 25</a:t>
            </a:r>
            <a:r>
              <a:rPr lang="ar-EG" sz="3200" dirty="0" smtClean="0"/>
              <a:t>كم/ ث</a:t>
            </a:r>
            <a:r>
              <a:rPr lang="ar-SA" sz="3200" dirty="0" smtClean="0"/>
              <a:t>. </a:t>
            </a:r>
            <a:r>
              <a:rPr lang="ar-EG" sz="3200" dirty="0" smtClean="0"/>
              <a:t>و</a:t>
            </a:r>
            <a:r>
              <a:rPr lang="ar-SA" sz="3200" dirty="0" smtClean="0"/>
              <a:t>يكمل المريخ دورة واحدة حول الشمس في حوالي 687 يوما. </a:t>
            </a:r>
            <a:r>
              <a:rPr lang="ar-EG" sz="3200" dirty="0" smtClean="0"/>
              <a:t>وي</a:t>
            </a:r>
            <a:r>
              <a:rPr lang="ar-SA" sz="3200" dirty="0" smtClean="0"/>
              <a:t>دور حول محوره</a:t>
            </a:r>
            <a:r>
              <a:rPr lang="ar-EG" sz="3200" dirty="0" smtClean="0"/>
              <a:t> </a:t>
            </a:r>
            <a:r>
              <a:rPr lang="ar-SA" sz="3200" dirty="0" smtClean="0"/>
              <a:t>في 24 ساعة، 37 دقيقة و 22 ثانية، أي تقريبا نفس الفترة الزمنية التي </a:t>
            </a:r>
            <a:r>
              <a:rPr lang="ar-EG" sz="3200" dirty="0" smtClean="0"/>
              <a:t>تستغرقها</a:t>
            </a:r>
            <a:r>
              <a:rPr lang="ar-SA" sz="3200" dirty="0" smtClean="0"/>
              <a:t> الأرض. </a:t>
            </a:r>
            <a:r>
              <a:rPr lang="ar-EG" sz="3200" dirty="0" smtClean="0"/>
              <a:t>و</a:t>
            </a:r>
            <a:r>
              <a:rPr lang="ar-SA" sz="3200" dirty="0" smtClean="0"/>
              <a:t>أرسلت بواسطة </a:t>
            </a:r>
            <a:r>
              <a:rPr lang="ar-EG" sz="3200" dirty="0" smtClean="0"/>
              <a:t>مركبات </a:t>
            </a:r>
            <a:r>
              <a:rPr lang="ar-SA" sz="3200" dirty="0" smtClean="0"/>
              <a:t>مارينر-9 نزل</a:t>
            </a:r>
            <a:r>
              <a:rPr lang="ar-EG" sz="3200" dirty="0" smtClean="0"/>
              <a:t>ت</a:t>
            </a:r>
            <a:r>
              <a:rPr lang="ar-SA" sz="3200" dirty="0" smtClean="0"/>
              <a:t> 1971-1972 </a:t>
            </a:r>
            <a:r>
              <a:rPr lang="ar-EG" sz="3200" dirty="0" smtClean="0"/>
              <a:t>مرئيات فضائية</a:t>
            </a:r>
            <a:r>
              <a:rPr lang="ar-SA" sz="3200" dirty="0" smtClean="0"/>
              <a:t> أظهرت أن المريخ هو عالم من الجبال، والبراكين العملاقة </a:t>
            </a:r>
            <a:r>
              <a:rPr lang="ar-EG" sz="3200" dirty="0" smtClean="0"/>
              <a:t>والحفر</a:t>
            </a:r>
            <a:r>
              <a:rPr lang="ar-SA" sz="3200" dirty="0" smtClean="0"/>
              <a:t>ال</a:t>
            </a:r>
            <a:r>
              <a:rPr lang="ar-EG" sz="3200" dirty="0" smtClean="0"/>
              <a:t>غائرة</a:t>
            </a:r>
            <a:r>
              <a:rPr lang="ar-SA" sz="3200" dirty="0" smtClean="0"/>
              <a:t>.</a:t>
            </a:r>
            <a:endParaRPr lang="en-US" sz="3200" dirty="0"/>
          </a:p>
        </p:txBody>
      </p:sp>
    </p:spTree>
    <p:extLst>
      <p:ext uri="{BB962C8B-B14F-4D97-AF65-F5344CB8AC3E}">
        <p14:creationId xmlns:p14="http://schemas.microsoft.com/office/powerpoint/2010/main" val="262834392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algn="ctr"/>
            <a:r>
              <a:rPr sz="4000" b="1" i="1" dirty="0" smtClean="0"/>
              <a:t>Jupiter</a:t>
            </a:r>
            <a:r>
              <a:rPr lang="ar-EG" sz="4000" b="1" i="1" dirty="0" smtClean="0"/>
              <a:t> المشتري </a:t>
            </a:r>
            <a:endParaRPr lang="en-US" sz="4000" dirty="0"/>
          </a:p>
        </p:txBody>
      </p:sp>
      <p:sp>
        <p:nvSpPr>
          <p:cNvPr id="2" name="Content Placeholder 1"/>
          <p:cNvSpPr>
            <a:spLocks noGrp="1"/>
          </p:cNvSpPr>
          <p:nvPr>
            <p:ph idx="1"/>
          </p:nvPr>
        </p:nvSpPr>
        <p:spPr/>
        <p:txBody>
          <a:bodyPr>
            <a:normAutofit lnSpcReduction="10000"/>
          </a:bodyPr>
          <a:lstStyle/>
          <a:p>
            <a:pPr algn="just" rtl="1">
              <a:buNone/>
            </a:pPr>
            <a:r>
              <a:rPr lang="ar-EG" sz="3200" dirty="0" smtClean="0"/>
              <a:t>   </a:t>
            </a:r>
            <a:r>
              <a:rPr lang="ar-SA" sz="3200" dirty="0" smtClean="0"/>
              <a:t>كوكب المشتري </a:t>
            </a:r>
            <a:r>
              <a:rPr lang="ar-EG" sz="3200" dirty="0" smtClean="0"/>
              <a:t>أكبر الكواكب </a:t>
            </a:r>
            <a:r>
              <a:rPr lang="ar-SA" sz="3200" dirty="0" smtClean="0"/>
              <a:t>قطر</a:t>
            </a:r>
            <a:r>
              <a:rPr lang="ar-EG" sz="3200" dirty="0" smtClean="0"/>
              <a:t>ه</a:t>
            </a:r>
            <a:r>
              <a:rPr lang="ar-SA" sz="3200" dirty="0" smtClean="0"/>
              <a:t> الاستوائي من 42880 1 كم</a:t>
            </a:r>
            <a:r>
              <a:rPr lang="ar-EG" sz="3200" dirty="0" smtClean="0"/>
              <a:t> </a:t>
            </a:r>
            <a:r>
              <a:rPr lang="ar-SA" sz="3200" dirty="0" smtClean="0"/>
              <a:t>. ويبلغ قطره</a:t>
            </a:r>
            <a:r>
              <a:rPr lang="ar-EG" sz="3200" dirty="0" smtClean="0"/>
              <a:t> القطبي 1</a:t>
            </a:r>
            <a:r>
              <a:rPr lang="ar-SA" sz="3200" dirty="0" smtClean="0"/>
              <a:t>33540. </a:t>
            </a:r>
            <a:r>
              <a:rPr lang="ar-EG" sz="3200" dirty="0" smtClean="0"/>
              <a:t>و</a:t>
            </a:r>
            <a:r>
              <a:rPr lang="ar-SA" sz="3200" dirty="0" smtClean="0"/>
              <a:t>هو أكبر كوكب في نظامنا الشمسي</a:t>
            </a:r>
            <a:r>
              <a:rPr lang="ar-EG" sz="3200" dirty="0" smtClean="0"/>
              <a:t> </a:t>
            </a:r>
            <a:r>
              <a:rPr lang="ar-SA" sz="3200" dirty="0" smtClean="0"/>
              <a:t>. الطبقات الخارجية </a:t>
            </a:r>
            <a:r>
              <a:rPr lang="ar-EG" sz="3200" dirty="0" smtClean="0"/>
              <a:t>له </a:t>
            </a:r>
            <a:r>
              <a:rPr lang="ar-SA" sz="3200" dirty="0" smtClean="0"/>
              <a:t>غازية</a:t>
            </a:r>
            <a:r>
              <a:rPr lang="ar-EG" sz="3200" dirty="0" smtClean="0"/>
              <a:t>،</a:t>
            </a:r>
            <a:r>
              <a:rPr lang="ar-SA" sz="3200" dirty="0" smtClean="0"/>
              <a:t> تتكون من الهيدروجين و</a:t>
            </a:r>
            <a:r>
              <a:rPr lang="ar-EG" sz="3200" dirty="0" smtClean="0"/>
              <a:t>مركبات </a:t>
            </a:r>
            <a:r>
              <a:rPr lang="ar-SA" sz="3200" dirty="0" smtClean="0"/>
              <a:t>الهيدروجين. معدل دوران كوكب المشتري سريع</a:t>
            </a:r>
            <a:r>
              <a:rPr lang="ar-EG" sz="3200" dirty="0" smtClean="0"/>
              <a:t>،</a:t>
            </a:r>
            <a:r>
              <a:rPr lang="ar-SA" sz="3200" dirty="0" smtClean="0"/>
              <a:t> </a:t>
            </a:r>
            <a:r>
              <a:rPr lang="ar-EG" sz="3200" dirty="0" smtClean="0"/>
              <a:t>حيث </a:t>
            </a:r>
            <a:r>
              <a:rPr lang="ar-SA" sz="3200" dirty="0" smtClean="0"/>
              <a:t>يكمل التناوب</a:t>
            </a:r>
            <a:r>
              <a:rPr lang="ar-EG" sz="3200" dirty="0" smtClean="0"/>
              <a:t> الواحد</a:t>
            </a:r>
            <a:r>
              <a:rPr lang="ar-SA" sz="3200" dirty="0" smtClean="0"/>
              <a:t> في 9 ساعات، 55 دقيقة و 30 ثانية. </a:t>
            </a:r>
            <a:r>
              <a:rPr lang="ar-EG" sz="3200" dirty="0" smtClean="0"/>
              <a:t>و</a:t>
            </a:r>
            <a:r>
              <a:rPr lang="ar-SA" sz="3200" dirty="0" smtClean="0"/>
              <a:t> يدور</a:t>
            </a:r>
            <a:r>
              <a:rPr lang="ar-EG" sz="3200" dirty="0" smtClean="0"/>
              <a:t> </a:t>
            </a:r>
            <a:r>
              <a:rPr lang="ar-SA" sz="3200" dirty="0" smtClean="0"/>
              <a:t>كوكب المشتري حول الشمس، مرة واحدة في</a:t>
            </a:r>
            <a:r>
              <a:rPr lang="ar-EG" sz="3200" dirty="0" smtClean="0"/>
              <a:t> </a:t>
            </a:r>
            <a:r>
              <a:rPr lang="ar-SA" sz="3200" dirty="0" smtClean="0"/>
              <a:t>12 سن</a:t>
            </a:r>
            <a:r>
              <a:rPr lang="ar-EG" sz="3200" dirty="0" smtClean="0"/>
              <a:t>ة</a:t>
            </a:r>
            <a:r>
              <a:rPr lang="ar-SA" sz="3200" dirty="0" smtClean="0"/>
              <a:t> تقريبا. وي</a:t>
            </a:r>
            <a:r>
              <a:rPr lang="ar-EG" sz="3200" dirty="0" smtClean="0"/>
              <a:t>عتقد</a:t>
            </a:r>
            <a:r>
              <a:rPr lang="ar-SA" sz="3200" dirty="0" smtClean="0"/>
              <a:t> أن يكون </a:t>
            </a:r>
            <a:r>
              <a:rPr lang="ar-EG" sz="3200" dirty="0" smtClean="0"/>
              <a:t>ل</a:t>
            </a:r>
            <a:r>
              <a:rPr lang="ar-SA" sz="3200" dirty="0" smtClean="0"/>
              <a:t>كوكب المشتري 16 قمرا صناعيا، أربعة عشر منها </a:t>
            </a:r>
            <a:r>
              <a:rPr lang="ar-EG" sz="3200" dirty="0" smtClean="0"/>
              <a:t>معروفة والتي </a:t>
            </a:r>
            <a:r>
              <a:rPr lang="ar-SA" sz="3200" dirty="0" smtClean="0"/>
              <a:t>وجدت من خلال </a:t>
            </a:r>
            <a:r>
              <a:rPr lang="ar-EG" sz="3200" dirty="0" smtClean="0"/>
              <a:t>الم</a:t>
            </a:r>
            <a:r>
              <a:rPr lang="ar-SA" sz="3200" dirty="0" smtClean="0"/>
              <a:t>ر</a:t>
            </a:r>
            <a:r>
              <a:rPr lang="ar-EG" sz="3200" dirty="0" smtClean="0"/>
              <a:t>ا</a:t>
            </a:r>
            <a:r>
              <a:rPr lang="ar-SA" sz="3200" dirty="0" smtClean="0"/>
              <a:t>صد الأرض</a:t>
            </a:r>
            <a:r>
              <a:rPr lang="ar-EG" sz="3200" dirty="0" err="1" smtClean="0"/>
              <a:t>ية</a:t>
            </a:r>
            <a:r>
              <a:rPr lang="ar-SA" sz="3200" dirty="0" smtClean="0"/>
              <a:t> القائمة.</a:t>
            </a:r>
            <a:endParaRPr lang="ar-EG" sz="3200" dirty="0" smtClean="0"/>
          </a:p>
          <a:p>
            <a:pPr algn="just" rtl="1"/>
            <a:endParaRPr lang="en-US" sz="3200" dirty="0" smtClean="0"/>
          </a:p>
          <a:p>
            <a:pPr algn="just" rtl="1"/>
            <a:endParaRPr lang="en-US" sz="2200" dirty="0" smtClean="0"/>
          </a:p>
          <a:p>
            <a:endParaRPr lang="en-US" dirty="0"/>
          </a:p>
        </p:txBody>
      </p:sp>
    </p:spTree>
    <p:extLst>
      <p:ext uri="{BB962C8B-B14F-4D97-AF65-F5344CB8AC3E}">
        <p14:creationId xmlns:p14="http://schemas.microsoft.com/office/powerpoint/2010/main" val="222336287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algn="ctr"/>
            <a:r>
              <a:rPr sz="4000" b="1" i="1" dirty="0" smtClean="0"/>
              <a:t>Saturn</a:t>
            </a:r>
            <a:r>
              <a:rPr lang="ar-EG" sz="4000" b="1" i="1" dirty="0" smtClean="0"/>
              <a:t> زحل </a:t>
            </a:r>
            <a:endParaRPr lang="en-US" sz="4000" dirty="0"/>
          </a:p>
        </p:txBody>
      </p:sp>
      <p:sp>
        <p:nvSpPr>
          <p:cNvPr id="2" name="Content Placeholder 1"/>
          <p:cNvSpPr>
            <a:spLocks noGrp="1"/>
          </p:cNvSpPr>
          <p:nvPr>
            <p:ph idx="1"/>
          </p:nvPr>
        </p:nvSpPr>
        <p:spPr/>
        <p:txBody>
          <a:bodyPr>
            <a:normAutofit fontScale="85000" lnSpcReduction="20000"/>
          </a:bodyPr>
          <a:lstStyle/>
          <a:p>
            <a:pPr algn="just" rtl="1"/>
            <a:r>
              <a:rPr lang="ar-EG" sz="3500" dirty="0" smtClean="0"/>
              <a:t>الثاني في الحجم </a:t>
            </a:r>
            <a:r>
              <a:rPr lang="ar-SA" sz="3500" dirty="0" smtClean="0"/>
              <a:t>بعد كوكب المشتري</a:t>
            </a:r>
            <a:r>
              <a:rPr lang="ar-EG" sz="3500" dirty="0" smtClean="0"/>
              <a:t>،</a:t>
            </a:r>
            <a:r>
              <a:rPr lang="ar-SA" sz="3500" dirty="0" smtClean="0"/>
              <a:t> و</a:t>
            </a:r>
            <a:r>
              <a:rPr lang="ar-EG" sz="3500" dirty="0" smtClean="0"/>
              <a:t>يبعد </a:t>
            </a:r>
            <a:r>
              <a:rPr lang="ar-SA" sz="3500" dirty="0" smtClean="0"/>
              <a:t>زحل </a:t>
            </a:r>
            <a:r>
              <a:rPr lang="ar-EG" sz="3500" dirty="0" smtClean="0"/>
              <a:t>عن الشمس بمسافة </a:t>
            </a:r>
            <a:r>
              <a:rPr lang="ar-SA" sz="3500" dirty="0" smtClean="0"/>
              <a:t>1،42،69،78،000. قطره الاستوائي </a:t>
            </a:r>
            <a:r>
              <a:rPr lang="ar-EG" sz="3500" dirty="0" smtClean="0"/>
              <a:t>1</a:t>
            </a:r>
            <a:r>
              <a:rPr lang="ar-SA" sz="3500" dirty="0" smtClean="0"/>
              <a:t>06900كيلومتر. </a:t>
            </a:r>
            <a:r>
              <a:rPr lang="ar-EG" sz="3500" dirty="0" smtClean="0"/>
              <a:t>و</a:t>
            </a:r>
            <a:r>
              <a:rPr lang="ar-SA" sz="3500" dirty="0" smtClean="0"/>
              <a:t>يستغرق</a:t>
            </a:r>
            <a:r>
              <a:rPr lang="ar-EG" sz="3500" dirty="0" smtClean="0"/>
              <a:t> الكوكب</a:t>
            </a:r>
            <a:r>
              <a:rPr lang="ar-SA" sz="3500" dirty="0" smtClean="0"/>
              <a:t> 10 ساعة و 30 دقيقة لاستكمال </a:t>
            </a:r>
            <a:r>
              <a:rPr lang="ar-EG" sz="3500" dirty="0" smtClean="0"/>
              <a:t>دورة واحدة حول محوره</a:t>
            </a:r>
            <a:r>
              <a:rPr lang="ar-SA" sz="3500" dirty="0" smtClean="0"/>
              <a:t>. </a:t>
            </a:r>
            <a:r>
              <a:rPr lang="ar-EG" sz="3500" dirty="0" smtClean="0"/>
              <a:t>وي</a:t>
            </a:r>
            <a:r>
              <a:rPr lang="ar-SA" sz="3500" dirty="0" smtClean="0"/>
              <a:t>دور حول الشمس في أيام 10759.06 (حوالي 30 سنة). زحل هو أقل كثافة ولكن أبرد من كوكب المشتري. الثقل النوعي هو أقل من المياه. حتى </a:t>
            </a:r>
            <a:r>
              <a:rPr lang="ar-EG" sz="3500" dirty="0" smtClean="0"/>
              <a:t>الزيارات </a:t>
            </a:r>
            <a:r>
              <a:rPr lang="ar-SA" sz="3500" dirty="0" smtClean="0"/>
              <a:t>11 </a:t>
            </a:r>
            <a:r>
              <a:rPr lang="ar-EG" sz="3500" dirty="0" smtClean="0"/>
              <a:t>ل</a:t>
            </a:r>
            <a:r>
              <a:rPr lang="ar-SA" sz="3500" dirty="0" smtClean="0"/>
              <a:t>بيونير في سبتمبر 1979</a:t>
            </a:r>
            <a:r>
              <a:rPr lang="ar-EG" sz="3500" dirty="0" smtClean="0"/>
              <a:t>؛ حيث</a:t>
            </a:r>
            <a:r>
              <a:rPr lang="ar-SA" sz="3500" dirty="0" smtClean="0"/>
              <a:t> كانت معروفة 10 من الاقمار فقط </a:t>
            </a:r>
            <a:r>
              <a:rPr lang="ar-EG" sz="3500" dirty="0" smtClean="0"/>
              <a:t>ل</a:t>
            </a:r>
            <a:r>
              <a:rPr lang="ar-SA" sz="3500" dirty="0" smtClean="0"/>
              <a:t>زحل. و</a:t>
            </a:r>
            <a:r>
              <a:rPr lang="ar-EG" sz="3500" dirty="0" smtClean="0"/>
              <a:t>لكن </a:t>
            </a:r>
            <a:r>
              <a:rPr lang="ar-SA" sz="3500" dirty="0" smtClean="0"/>
              <a:t>منذ ذلك الوقت، تم الخلط تماما على</a:t>
            </a:r>
            <a:r>
              <a:rPr lang="ar-EG" sz="3500" dirty="0" smtClean="0"/>
              <a:t> هذا</a:t>
            </a:r>
            <a:r>
              <a:rPr lang="ar-SA" sz="3500" dirty="0" smtClean="0"/>
              <a:t> الوضع</a:t>
            </a:r>
            <a:r>
              <a:rPr lang="ar-EG" sz="3500" dirty="0" smtClean="0"/>
              <a:t>؛ حيث</a:t>
            </a:r>
            <a:r>
              <a:rPr lang="ar-SA" sz="3500" dirty="0" smtClean="0"/>
              <a:t> يعتقد الآن أن لدي زحل </a:t>
            </a:r>
            <a:r>
              <a:rPr lang="ar-EG" sz="3500" dirty="0" smtClean="0"/>
              <a:t>ما </a:t>
            </a:r>
            <a:r>
              <a:rPr lang="ar-SA" sz="3500" dirty="0" smtClean="0"/>
              <a:t>لا يقل عن 22 قمر</a:t>
            </a:r>
            <a:r>
              <a:rPr lang="ar-EG" sz="3500" dirty="0" smtClean="0"/>
              <a:t>اً</a:t>
            </a:r>
            <a:r>
              <a:rPr lang="ar-SA" sz="3500" dirty="0" smtClean="0"/>
              <a:t>. و</a:t>
            </a:r>
            <a:r>
              <a:rPr lang="ar-EG" sz="3500" dirty="0" smtClean="0"/>
              <a:t>فيوجير</a:t>
            </a:r>
            <a:r>
              <a:rPr lang="ar-SA" sz="3500" dirty="0" smtClean="0"/>
              <a:t> </a:t>
            </a:r>
            <a:r>
              <a:rPr lang="ar-EG" sz="3500" dirty="0" smtClean="0"/>
              <a:t>1 و2سوف يساعد على حسم هذا </a:t>
            </a:r>
            <a:r>
              <a:rPr lang="ar-SA" sz="3500" dirty="0" smtClean="0"/>
              <a:t>الارتباك. </a:t>
            </a:r>
            <a:r>
              <a:rPr lang="ar-EG" sz="3500" dirty="0" smtClean="0"/>
              <a:t>و</a:t>
            </a:r>
            <a:r>
              <a:rPr lang="ar-SA" sz="3500" dirty="0" smtClean="0"/>
              <a:t>كان أول من اكتشف</a:t>
            </a:r>
            <a:r>
              <a:rPr lang="ar-EG" sz="3500" dirty="0" smtClean="0"/>
              <a:t> زحل</a:t>
            </a:r>
            <a:r>
              <a:rPr lang="ar-SA" sz="3500" dirty="0" smtClean="0"/>
              <a:t> </a:t>
            </a:r>
            <a:r>
              <a:rPr lang="ar-EG" sz="3500" dirty="0" smtClean="0"/>
              <a:t>كان </a:t>
            </a:r>
            <a:r>
              <a:rPr lang="ar-SA" sz="3500" dirty="0" smtClean="0"/>
              <a:t>من قبل </a:t>
            </a:r>
            <a:r>
              <a:rPr lang="ar-EG" sz="3500" dirty="0" smtClean="0"/>
              <a:t>ج</a:t>
            </a:r>
            <a:r>
              <a:rPr lang="ar-SA" sz="3500" dirty="0" smtClean="0"/>
              <a:t>اليليو</a:t>
            </a:r>
            <a:r>
              <a:rPr lang="ar-EG" sz="3500" dirty="0" smtClean="0"/>
              <a:t>.</a:t>
            </a:r>
          </a:p>
          <a:p>
            <a:pPr algn="just"/>
            <a:endParaRPr lang="en-US" sz="2200" dirty="0"/>
          </a:p>
        </p:txBody>
      </p:sp>
    </p:spTree>
    <p:extLst>
      <p:ext uri="{BB962C8B-B14F-4D97-AF65-F5344CB8AC3E}">
        <p14:creationId xmlns:p14="http://schemas.microsoft.com/office/powerpoint/2010/main" val="245399780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ar-EG" sz="5400" dirty="0"/>
              <a:t>الجغرافيا الفلكية</a:t>
            </a:r>
            <a:r>
              <a:rPr lang="en-US" sz="5400" dirty="0" smtClean="0"/>
              <a:t> </a:t>
            </a:r>
            <a:r>
              <a:rPr lang="en-US" dirty="0"/>
              <a:t/>
            </a:r>
            <a:br>
              <a:rPr lang="en-US" dirty="0"/>
            </a:br>
            <a:endParaRPr lang="en-US" dirty="0"/>
          </a:p>
        </p:txBody>
      </p:sp>
      <p:sp>
        <p:nvSpPr>
          <p:cNvPr id="3" name="Subtitle 2"/>
          <p:cNvSpPr>
            <a:spLocks noGrp="1"/>
          </p:cNvSpPr>
          <p:nvPr>
            <p:ph type="subTitle" idx="1"/>
          </p:nvPr>
        </p:nvSpPr>
        <p:spPr/>
        <p:txBody>
          <a:bodyPr>
            <a:normAutofit/>
          </a:bodyPr>
          <a:lstStyle/>
          <a:p>
            <a:pPr algn="ctr"/>
            <a:r>
              <a:rPr lang="ar-EG" sz="54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الكون</a:t>
            </a:r>
            <a:endParaRPr lang="en-US" sz="54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3" y="2435259"/>
            <a:ext cx="2509885" cy="1952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865" y="188640"/>
            <a:ext cx="2500523" cy="2088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descr="D:\الفلكية\Captur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4" y="4539346"/>
            <a:ext cx="2509884" cy="22020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890632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320040"/>
            <a:ext cx="7239000" cy="948720"/>
          </a:xfrm>
        </p:spPr>
        <p:txBody>
          <a:bodyPr>
            <a:normAutofit/>
          </a:bodyPr>
          <a:lstStyle/>
          <a:p>
            <a:pPr algn="ctr"/>
            <a:r>
              <a:rPr sz="4000" b="1" i="1" dirty="0" smtClean="0"/>
              <a:t>Uranus</a:t>
            </a:r>
            <a:r>
              <a:rPr lang="ar-EG" sz="4000" b="1" i="1" dirty="0" smtClean="0"/>
              <a:t> أوروانوس </a:t>
            </a:r>
            <a:endParaRPr lang="en-US" sz="4000" dirty="0"/>
          </a:p>
        </p:txBody>
      </p:sp>
      <p:sp>
        <p:nvSpPr>
          <p:cNvPr id="2" name="Content Placeholder 1"/>
          <p:cNvSpPr>
            <a:spLocks noGrp="1"/>
          </p:cNvSpPr>
          <p:nvPr>
            <p:ph idx="1"/>
          </p:nvPr>
        </p:nvSpPr>
        <p:spPr>
          <a:xfrm>
            <a:off x="457200" y="1196752"/>
            <a:ext cx="7239000" cy="5258984"/>
          </a:xfrm>
        </p:spPr>
        <p:txBody>
          <a:bodyPr>
            <a:normAutofit fontScale="92500" lnSpcReduction="10000"/>
          </a:bodyPr>
          <a:lstStyle/>
          <a:p>
            <a:pPr algn="just" rtl="1">
              <a:buNone/>
            </a:pPr>
            <a:endParaRPr lang="ar-EG" sz="2400" dirty="0" smtClean="0"/>
          </a:p>
          <a:p>
            <a:pPr algn="just" rtl="1"/>
            <a:r>
              <a:rPr lang="ar-SA" sz="3500" dirty="0" smtClean="0"/>
              <a:t>يعتقد أن </a:t>
            </a:r>
            <a:r>
              <a:rPr lang="ar-EG" sz="3500" dirty="0" smtClean="0"/>
              <a:t>أ</a:t>
            </a:r>
            <a:r>
              <a:rPr lang="ar-SA" sz="3500" dirty="0" smtClean="0"/>
              <a:t>ورانوس مشابه</a:t>
            </a:r>
            <a:r>
              <a:rPr lang="ar-EG" sz="3500" dirty="0" smtClean="0"/>
              <a:t>ه</a:t>
            </a:r>
            <a:r>
              <a:rPr lang="ar-SA" sz="3500" dirty="0" smtClean="0"/>
              <a:t> لكوكب</a:t>
            </a:r>
            <a:r>
              <a:rPr lang="ar-EG" sz="3500" dirty="0" smtClean="0"/>
              <a:t>ي</a:t>
            </a:r>
            <a:r>
              <a:rPr lang="ar-SA" sz="3500" dirty="0" smtClean="0"/>
              <a:t> زحل والمشتري</a:t>
            </a:r>
            <a:r>
              <a:rPr lang="ar-EG" sz="3500" dirty="0" smtClean="0"/>
              <a:t>؛ حيث</a:t>
            </a:r>
            <a:r>
              <a:rPr lang="ar-SA" sz="3500" dirty="0" smtClean="0"/>
              <a:t> يحتوي على نفس الكثافة من كوكب المشتري. قطره الاستوائي 51400 كم</a:t>
            </a:r>
            <a:r>
              <a:rPr lang="ar-EG" sz="3500" dirty="0" smtClean="0"/>
              <a:t>،</a:t>
            </a:r>
            <a:r>
              <a:rPr lang="ar-SA" sz="3500" dirty="0" smtClean="0"/>
              <a:t> و قطره القطبي 50300 كم، أي ما يقرب من أربعة أضعاف الأرض. </a:t>
            </a:r>
            <a:r>
              <a:rPr lang="ar-EG" sz="3500" dirty="0" smtClean="0"/>
              <a:t>و</a:t>
            </a:r>
            <a:r>
              <a:rPr lang="ar-SA" sz="3500" dirty="0" smtClean="0"/>
              <a:t>هو على </a:t>
            </a:r>
            <a:r>
              <a:rPr lang="ar-EG" sz="3500" dirty="0" smtClean="0"/>
              <a:t>بعد</a:t>
            </a:r>
            <a:r>
              <a:rPr lang="ar-SA" sz="3500" dirty="0" smtClean="0"/>
              <a:t> 2،87،09،91،000 كيلومتر</a:t>
            </a:r>
            <a:r>
              <a:rPr lang="ar-EG" sz="3500" dirty="0" smtClean="0"/>
              <a:t> </a:t>
            </a:r>
            <a:r>
              <a:rPr lang="ar-SA" sz="3500" dirty="0" smtClean="0"/>
              <a:t>من الشمس. </a:t>
            </a:r>
            <a:r>
              <a:rPr lang="ar-EG" sz="3500" dirty="0" smtClean="0"/>
              <a:t>وي</a:t>
            </a:r>
            <a:r>
              <a:rPr lang="ar-SA" sz="3500" dirty="0" smtClean="0"/>
              <a:t>دور حول محوره في 17 ساعة و 14 دقيقة و</a:t>
            </a:r>
            <a:r>
              <a:rPr lang="ar-EG" sz="3500" dirty="0" smtClean="0"/>
              <a:t>يد</a:t>
            </a:r>
            <a:r>
              <a:rPr lang="ar-SA" sz="3500" dirty="0" smtClean="0"/>
              <a:t>ور حول الشمس في 30،707.79 </a:t>
            </a:r>
            <a:r>
              <a:rPr lang="ar-EG" sz="3500" dirty="0" smtClean="0"/>
              <a:t>يوم </a:t>
            </a:r>
            <a:r>
              <a:rPr lang="ar-SA" sz="3500" dirty="0" smtClean="0"/>
              <a:t>(حوالي 84 سنة). ويعتقد أن أورانوس </a:t>
            </a:r>
            <a:r>
              <a:rPr lang="ar-EG" sz="3500" dirty="0" smtClean="0"/>
              <a:t>كوكب مظلم يكسوه الجليد</a:t>
            </a:r>
            <a:r>
              <a:rPr lang="ar-SA" sz="3500" dirty="0" smtClean="0"/>
              <a:t>. </a:t>
            </a:r>
            <a:r>
              <a:rPr lang="ar-EG" sz="3500" dirty="0" smtClean="0"/>
              <a:t>ول</a:t>
            </a:r>
            <a:r>
              <a:rPr lang="ar-SA" sz="3500" dirty="0" smtClean="0"/>
              <a:t>أورانوس خمسة أقمار معروفة. اكتشف</a:t>
            </a:r>
            <a:r>
              <a:rPr lang="ar-EG" sz="3500" dirty="0" smtClean="0"/>
              <a:t>ت</a:t>
            </a:r>
            <a:r>
              <a:rPr lang="ar-SA" sz="3500" dirty="0" smtClean="0"/>
              <a:t> من قبل السير وليام هيرشيل في 13 مارس 1781.</a:t>
            </a:r>
            <a:endParaRPr lang="ar-EG" sz="3500" dirty="0" smtClean="0"/>
          </a:p>
          <a:p>
            <a:pPr algn="just"/>
            <a:endParaRPr lang="en-US" sz="2200" dirty="0" smtClean="0"/>
          </a:p>
        </p:txBody>
      </p:sp>
    </p:spTree>
    <p:extLst>
      <p:ext uri="{BB962C8B-B14F-4D97-AF65-F5344CB8AC3E}">
        <p14:creationId xmlns:p14="http://schemas.microsoft.com/office/powerpoint/2010/main" val="149813145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320040"/>
            <a:ext cx="7239000" cy="732696"/>
          </a:xfrm>
        </p:spPr>
        <p:txBody>
          <a:bodyPr>
            <a:normAutofit/>
          </a:bodyPr>
          <a:lstStyle/>
          <a:p>
            <a:pPr algn="ctr"/>
            <a:r>
              <a:rPr sz="4000" b="1" i="1" dirty="0" smtClean="0"/>
              <a:t>Neptune</a:t>
            </a:r>
            <a:r>
              <a:rPr lang="en-US" sz="4000" b="1" i="1" dirty="0" smtClean="0"/>
              <a:t> </a:t>
            </a:r>
            <a:r>
              <a:rPr lang="ar-EG" sz="4000" b="1" i="1" dirty="0" smtClean="0"/>
              <a:t>  نبتون</a:t>
            </a:r>
            <a:endParaRPr lang="en-US" sz="4000" dirty="0"/>
          </a:p>
        </p:txBody>
      </p:sp>
      <p:sp>
        <p:nvSpPr>
          <p:cNvPr id="2" name="Content Placeholder 1"/>
          <p:cNvSpPr>
            <a:spLocks noGrp="1"/>
          </p:cNvSpPr>
          <p:nvPr>
            <p:ph idx="1"/>
          </p:nvPr>
        </p:nvSpPr>
        <p:spPr>
          <a:xfrm>
            <a:off x="251520" y="1052736"/>
            <a:ext cx="7704856" cy="5403000"/>
          </a:xfrm>
        </p:spPr>
        <p:txBody>
          <a:bodyPr>
            <a:normAutofit fontScale="92500" lnSpcReduction="10000"/>
          </a:bodyPr>
          <a:lstStyle/>
          <a:p>
            <a:pPr algn="just" rtl="1"/>
            <a:r>
              <a:rPr lang="ar-SA" sz="3200" dirty="0" smtClean="0"/>
              <a:t>يعتقد</a:t>
            </a:r>
            <a:r>
              <a:rPr lang="ar-EG" sz="3200" dirty="0" smtClean="0"/>
              <a:t> أن </a:t>
            </a:r>
            <a:r>
              <a:rPr lang="ar-SA" sz="3200" dirty="0" smtClean="0"/>
              <a:t>نبتون أيضا مماثل لزحل والمشتري</a:t>
            </a:r>
            <a:r>
              <a:rPr lang="ar-EG" sz="3200" dirty="0" smtClean="0"/>
              <a:t>؛ حيث</a:t>
            </a:r>
            <a:r>
              <a:rPr lang="ar-SA" sz="3200" dirty="0" smtClean="0"/>
              <a:t> </a:t>
            </a:r>
            <a:r>
              <a:rPr lang="ar-EG" sz="3200" dirty="0" smtClean="0"/>
              <a:t>يبلغ </a:t>
            </a:r>
            <a:r>
              <a:rPr lang="ar-SA" sz="3200" dirty="0" smtClean="0"/>
              <a:t>قطر</a:t>
            </a:r>
            <a:r>
              <a:rPr lang="ar-EG" sz="3200" dirty="0" smtClean="0"/>
              <a:t>ه</a:t>
            </a:r>
            <a:r>
              <a:rPr lang="ar-SA" sz="3200" dirty="0" smtClean="0"/>
              <a:t> الاستوائي 48600كم. ويبلغ قطره</a:t>
            </a:r>
            <a:r>
              <a:rPr lang="ar-EG" sz="3200" dirty="0" smtClean="0"/>
              <a:t> القطبي</a:t>
            </a:r>
            <a:r>
              <a:rPr lang="ar-SA" sz="3200" dirty="0" smtClean="0"/>
              <a:t> 47500 كم. </a:t>
            </a:r>
            <a:r>
              <a:rPr lang="ar-EG" sz="3200" dirty="0" smtClean="0"/>
              <a:t>وي</a:t>
            </a:r>
            <a:r>
              <a:rPr lang="ar-SA" sz="3200" dirty="0" smtClean="0"/>
              <a:t>بعد </a:t>
            </a:r>
            <a:r>
              <a:rPr lang="ar-EG" sz="3200" dirty="0" smtClean="0"/>
              <a:t>بمسافة</a:t>
            </a:r>
            <a:r>
              <a:rPr lang="ar-SA" sz="3200" dirty="0" smtClean="0"/>
              <a:t> 4،49،70،70،000</a:t>
            </a:r>
            <a:r>
              <a:rPr lang="ar-EG" sz="3200" dirty="0" smtClean="0"/>
              <a:t>كم </a:t>
            </a:r>
            <a:r>
              <a:rPr lang="ar-SA" sz="3200" dirty="0" smtClean="0"/>
              <a:t>عن الشمس، وي</a:t>
            </a:r>
            <a:r>
              <a:rPr lang="ar-EG" sz="3200" dirty="0" smtClean="0"/>
              <a:t>ستغرق</a:t>
            </a:r>
            <a:r>
              <a:rPr lang="ar-SA" sz="3200" dirty="0" smtClean="0"/>
              <a:t> 19963 </a:t>
            </a:r>
            <a:r>
              <a:rPr lang="ar-EG" sz="3200" dirty="0" smtClean="0"/>
              <a:t>60</a:t>
            </a:r>
            <a:r>
              <a:rPr lang="ar-SA" sz="3200" dirty="0" smtClean="0"/>
              <a:t>يوما (ما يقرب من 165 عاما) </a:t>
            </a:r>
            <a:r>
              <a:rPr lang="ar-EG" sz="3200" dirty="0" smtClean="0"/>
              <a:t>لدورة</a:t>
            </a:r>
            <a:r>
              <a:rPr lang="ar-SA" sz="3200" dirty="0" smtClean="0"/>
              <a:t> واحدة </a:t>
            </a:r>
            <a:r>
              <a:rPr lang="ar-EG" sz="3200" dirty="0" smtClean="0"/>
              <a:t>حول </a:t>
            </a:r>
            <a:r>
              <a:rPr lang="ar-SA" sz="3200" dirty="0" smtClean="0"/>
              <a:t>الشمس. فترة </a:t>
            </a:r>
            <a:r>
              <a:rPr lang="ar-EG" sz="3200" dirty="0" smtClean="0"/>
              <a:t>دورانه حول محوره</a:t>
            </a:r>
            <a:r>
              <a:rPr lang="ar-SA" sz="3200" dirty="0" smtClean="0"/>
              <a:t> هو 16 ساعة و 17 دقيقة. </a:t>
            </a:r>
            <a:r>
              <a:rPr lang="ar-EG" sz="3200" dirty="0" smtClean="0"/>
              <a:t>ويتبع </a:t>
            </a:r>
            <a:r>
              <a:rPr lang="ar-SA" sz="3200" dirty="0" smtClean="0"/>
              <a:t>نبتون ثلاثة أقمار، بعد أن تم العثور على ال</a:t>
            </a:r>
            <a:r>
              <a:rPr lang="ar-EG" sz="3200" dirty="0" smtClean="0"/>
              <a:t>قمر</a:t>
            </a:r>
            <a:r>
              <a:rPr lang="ar-SA" sz="3200" dirty="0" smtClean="0"/>
              <a:t> الثالث عام 1981</a:t>
            </a:r>
            <a:r>
              <a:rPr lang="ar-EG" sz="3200" dirty="0" smtClean="0"/>
              <a:t>.</a:t>
            </a:r>
          </a:p>
          <a:p>
            <a:pPr algn="just" rtl="1"/>
            <a:r>
              <a:rPr lang="ar-EG" sz="3200" dirty="0"/>
              <a:t>بلوتو هو الكوكب الأصغر والأبرد في نظامنا الشمسي؛ لأنه أبعد كوكب من الشمس.  قطره 3000 كيلومتر. ويدور حول محوره في 6 أيام، 9 ساعات و 18 دقيقة. ويبعد عن الشمس بمسافة 5،91،35،10،000 كيلومتر. وفترة دورته حول الشمس هو 248,54 سنوات.</a:t>
            </a:r>
          </a:p>
          <a:p>
            <a:pPr algn="just" rtl="1"/>
            <a:endParaRPr lang="ar-EG" sz="3200" dirty="0" smtClean="0"/>
          </a:p>
          <a:p>
            <a:pPr algn="just" rtl="1"/>
            <a:endParaRPr lang="en-US" sz="3200" dirty="0" smtClean="0"/>
          </a:p>
          <a:p>
            <a:endParaRPr lang="en-US" dirty="0"/>
          </a:p>
        </p:txBody>
      </p:sp>
    </p:spTree>
    <p:extLst>
      <p:ext uri="{BB962C8B-B14F-4D97-AF65-F5344CB8AC3E}">
        <p14:creationId xmlns:p14="http://schemas.microsoft.com/office/powerpoint/2010/main" val="49605234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rotWithShape="0">
          <a:gsLst>
            <a:gs pos="0">
              <a:srgbClr val="99FF33"/>
            </a:gs>
            <a:gs pos="100000">
              <a:srgbClr val="CCFFFF"/>
            </a:gs>
          </a:gsLst>
          <a:path path="rect">
            <a:fillToRect r="100000" b="100000"/>
          </a:path>
        </a:gradFill>
        <a:effectLst/>
      </p:bgPr>
    </p:bg>
    <p:spTree>
      <p:nvGrpSpPr>
        <p:cNvPr id="1" name=""/>
        <p:cNvGrpSpPr/>
        <p:nvPr/>
      </p:nvGrpSpPr>
      <p:grpSpPr>
        <a:xfrm>
          <a:off x="0" y="0"/>
          <a:ext cx="0" cy="0"/>
          <a:chOff x="0" y="0"/>
          <a:chExt cx="0" cy="0"/>
        </a:xfrm>
      </p:grpSpPr>
      <p:graphicFrame>
        <p:nvGraphicFramePr>
          <p:cNvPr id="45058" name="Object 5"/>
          <p:cNvGraphicFramePr>
            <a:graphicFrameLocks noChangeAspect="1"/>
          </p:cNvGraphicFramePr>
          <p:nvPr/>
        </p:nvGraphicFramePr>
        <p:xfrm>
          <a:off x="0" y="0"/>
          <a:ext cx="9144000" cy="6858000"/>
        </p:xfrm>
        <a:graphic>
          <a:graphicData uri="http://schemas.openxmlformats.org/presentationml/2006/ole">
            <mc:AlternateContent xmlns:mc="http://schemas.openxmlformats.org/markup-compatibility/2006">
              <mc:Choice xmlns:v="urn:schemas-microsoft-com:vml" Requires="v">
                <p:oleObj spid="_x0000_s8198" name="Image" r:id="rId4" imgW="4267209" imgH="3200406" progId="Photoshop.Image.11">
                  <p:embed/>
                </p:oleObj>
              </mc:Choice>
              <mc:Fallback>
                <p:oleObj name="Image" r:id="rId4" imgW="4267209" imgH="3200406" progId="Photoshop.Image.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055492871"/>
      </p:ext>
    </p:extLst>
  </p:cSld>
  <p:clrMapOvr>
    <a:masterClrMapping/>
  </p:clrMapOvr>
  <p:transition>
    <p:rand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80808"/>
        </a:solidFill>
        <a:effectLst/>
      </p:bgPr>
    </p:bg>
    <p:spTree>
      <p:nvGrpSpPr>
        <p:cNvPr id="1" name=""/>
        <p:cNvGrpSpPr/>
        <p:nvPr/>
      </p:nvGrpSpPr>
      <p:grpSpPr>
        <a:xfrm>
          <a:off x="0" y="0"/>
          <a:ext cx="0" cy="0"/>
          <a:chOff x="0" y="0"/>
          <a:chExt cx="0" cy="0"/>
        </a:xfrm>
      </p:grpSpPr>
      <p:graphicFrame>
        <p:nvGraphicFramePr>
          <p:cNvPr id="46082" name="Object 7"/>
          <p:cNvGraphicFramePr>
            <a:graphicFrameLocks noChangeAspect="1"/>
          </p:cNvGraphicFramePr>
          <p:nvPr/>
        </p:nvGraphicFramePr>
        <p:xfrm>
          <a:off x="0" y="-28575"/>
          <a:ext cx="9144000" cy="6915150"/>
        </p:xfrm>
        <a:graphic>
          <a:graphicData uri="http://schemas.openxmlformats.org/presentationml/2006/ole">
            <mc:AlternateContent xmlns:mc="http://schemas.openxmlformats.org/markup-compatibility/2006">
              <mc:Choice xmlns:v="urn:schemas-microsoft-com:vml" Requires="v">
                <p:oleObj spid="_x0000_s9222" r:id="rId4" imgW="5852172" imgH="4425705" progId="">
                  <p:embed/>
                </p:oleObj>
              </mc:Choice>
              <mc:Fallback>
                <p:oleObj r:id="rId4" imgW="5852172" imgH="4425705"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28575"/>
                        <a:ext cx="9144000" cy="6915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367785249"/>
      </p:ext>
    </p:extLst>
  </p:cSld>
  <p:clrMapOvr>
    <a:masterClrMapping/>
  </p:clrMapOvr>
  <p:transition>
    <p:rand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hlink"/>
        </a:solidFill>
        <a:effectLst/>
      </p:bgPr>
    </p:bg>
    <p:spTree>
      <p:nvGrpSpPr>
        <p:cNvPr id="1" name=""/>
        <p:cNvGrpSpPr/>
        <p:nvPr/>
      </p:nvGrpSpPr>
      <p:grpSpPr>
        <a:xfrm>
          <a:off x="0" y="0"/>
          <a:ext cx="0" cy="0"/>
          <a:chOff x="0" y="0"/>
          <a:chExt cx="0" cy="0"/>
        </a:xfrm>
      </p:grpSpPr>
      <p:graphicFrame>
        <p:nvGraphicFramePr>
          <p:cNvPr id="47106" name="Object 5"/>
          <p:cNvGraphicFramePr>
            <a:graphicFrameLocks noChangeAspect="1"/>
          </p:cNvGraphicFramePr>
          <p:nvPr/>
        </p:nvGraphicFramePr>
        <p:xfrm>
          <a:off x="0" y="0"/>
          <a:ext cx="9144000" cy="6858000"/>
        </p:xfrm>
        <a:graphic>
          <a:graphicData uri="http://schemas.openxmlformats.org/presentationml/2006/ole">
            <mc:AlternateContent xmlns:mc="http://schemas.openxmlformats.org/markup-compatibility/2006">
              <mc:Choice xmlns:v="urn:schemas-microsoft-com:vml" Requires="v">
                <p:oleObj spid="_x0000_s10246" name="Image" r:id="rId4" imgW="4267209" imgH="3200406" progId="Photoshop.Image.11">
                  <p:embed/>
                </p:oleObj>
              </mc:Choice>
              <mc:Fallback>
                <p:oleObj name="Image" r:id="rId4" imgW="4267209" imgH="3200406" progId="Photoshop.Image.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392183730"/>
      </p:ext>
    </p:extLst>
  </p:cSld>
  <p:clrMapOvr>
    <a:masterClrMapping/>
  </p:clrMapOvr>
  <p:transition>
    <p:rand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8130" name="Object 5"/>
          <p:cNvGraphicFramePr>
            <a:graphicFrameLocks noChangeAspect="1"/>
          </p:cNvGraphicFramePr>
          <p:nvPr/>
        </p:nvGraphicFramePr>
        <p:xfrm>
          <a:off x="0" y="0"/>
          <a:ext cx="9144000" cy="6858000"/>
        </p:xfrm>
        <a:graphic>
          <a:graphicData uri="http://schemas.openxmlformats.org/presentationml/2006/ole">
            <mc:AlternateContent xmlns:mc="http://schemas.openxmlformats.org/markup-compatibility/2006">
              <mc:Choice xmlns:v="urn:schemas-microsoft-com:vml" Requires="v">
                <p:oleObj spid="_x0000_s11270" name="Image" r:id="rId4" imgW="4267209" imgH="3200406" progId="Photoshop.Image.11">
                  <p:embed/>
                </p:oleObj>
              </mc:Choice>
              <mc:Fallback>
                <p:oleObj name="Image" r:id="rId4" imgW="4267209" imgH="3200406" progId="Photoshop.Image.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493352741"/>
      </p:ext>
    </p:extLst>
  </p:cSld>
  <p:clrMapOvr>
    <a:masterClrMapping/>
  </p:clrMapOvr>
  <p:transition>
    <p:rand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9154" name="Object 6"/>
          <p:cNvGraphicFramePr>
            <a:graphicFrameLocks noChangeAspect="1"/>
          </p:cNvGraphicFramePr>
          <p:nvPr/>
        </p:nvGraphicFramePr>
        <p:xfrm>
          <a:off x="0" y="0"/>
          <a:ext cx="9144000" cy="6858000"/>
        </p:xfrm>
        <a:graphic>
          <a:graphicData uri="http://schemas.openxmlformats.org/presentationml/2006/ole">
            <mc:AlternateContent xmlns:mc="http://schemas.openxmlformats.org/markup-compatibility/2006">
              <mc:Choice xmlns:v="urn:schemas-microsoft-com:vml" Requires="v">
                <p:oleObj spid="_x0000_s12294" name="Image" r:id="rId4" imgW="4267209" imgH="3200406" progId="Photoshop.Image.11">
                  <p:embed/>
                </p:oleObj>
              </mc:Choice>
              <mc:Fallback>
                <p:oleObj name="Image" r:id="rId4" imgW="4267209" imgH="3200406" progId="Photoshop.Image.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838244092"/>
      </p:ext>
    </p:extLst>
  </p:cSld>
  <p:clrMapOvr>
    <a:masterClrMapping/>
  </p:clrMapOvr>
  <p:transition>
    <p:rand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FF99"/>
            </a:gs>
            <a:gs pos="100000">
              <a:srgbClr val="CCFFFF"/>
            </a:gs>
          </a:gsLst>
          <a:lin ang="5400000" scaled="1"/>
        </a:gradFill>
        <a:effectLst/>
      </p:bgPr>
    </p:bg>
    <p:spTree>
      <p:nvGrpSpPr>
        <p:cNvPr id="1" name=""/>
        <p:cNvGrpSpPr/>
        <p:nvPr/>
      </p:nvGrpSpPr>
      <p:grpSpPr>
        <a:xfrm>
          <a:off x="0" y="0"/>
          <a:ext cx="0" cy="0"/>
          <a:chOff x="0" y="0"/>
          <a:chExt cx="0" cy="0"/>
        </a:xfrm>
      </p:grpSpPr>
      <p:graphicFrame>
        <p:nvGraphicFramePr>
          <p:cNvPr id="50178" name="Object 13"/>
          <p:cNvGraphicFramePr>
            <a:graphicFrameLocks noChangeAspect="1"/>
          </p:cNvGraphicFramePr>
          <p:nvPr/>
        </p:nvGraphicFramePr>
        <p:xfrm>
          <a:off x="0" y="0"/>
          <a:ext cx="9144000" cy="6858000"/>
        </p:xfrm>
        <a:graphic>
          <a:graphicData uri="http://schemas.openxmlformats.org/presentationml/2006/ole">
            <mc:AlternateContent xmlns:mc="http://schemas.openxmlformats.org/markup-compatibility/2006">
              <mc:Choice xmlns:v="urn:schemas-microsoft-com:vml" Requires="v">
                <p:oleObj spid="_x0000_s13318" name="Image" r:id="rId4" imgW="4267209" imgH="3200406" progId="Photoshop.Image.11">
                  <p:embed/>
                </p:oleObj>
              </mc:Choice>
              <mc:Fallback>
                <p:oleObj name="Image" r:id="rId4" imgW="4267209" imgH="3200406" progId="Photoshop.Image.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874000973"/>
      </p:ext>
    </p:extLst>
  </p:cSld>
  <p:clrMapOvr>
    <a:masterClrMapping/>
  </p:clrMapOvr>
  <p:transition>
    <p:rand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pPr algn="ctr" rtl="1"/>
            <a:r>
              <a:rPr b="1" dirty="0" smtClean="0"/>
              <a:t>Planets at a Glance</a:t>
            </a:r>
            <a:r>
              <a:rPr lang="ar-EG" b="1" dirty="0" smtClean="0"/>
              <a:t/>
            </a:r>
            <a:br>
              <a:rPr lang="ar-EG" b="1" dirty="0" smtClean="0"/>
            </a:br>
            <a:r>
              <a:rPr lang="ar-EG" dirty="0" smtClean="0"/>
              <a:t>معلومات المدارات</a:t>
            </a:r>
            <a:endParaRPr lang="en-US" dirty="0"/>
          </a:p>
        </p:txBody>
      </p:sp>
      <p:graphicFrame>
        <p:nvGraphicFramePr>
          <p:cNvPr id="4" name="Content Placeholder 3"/>
          <p:cNvGraphicFramePr>
            <a:graphicFrameLocks noGrp="1"/>
          </p:cNvGraphicFramePr>
          <p:nvPr>
            <p:ph idx="1"/>
          </p:nvPr>
        </p:nvGraphicFramePr>
        <p:xfrm>
          <a:off x="457200" y="1609725"/>
          <a:ext cx="7239000" cy="4619643"/>
        </p:xfrm>
        <a:graphic>
          <a:graphicData uri="http://schemas.openxmlformats.org/drawingml/2006/table">
            <a:tbl>
              <a:tblPr firstRow="1" bandRow="1">
                <a:tableStyleId>{5C22544A-7EE6-4342-B048-85BDC9FD1C3A}</a:tableStyleId>
              </a:tblPr>
              <a:tblGrid>
                <a:gridCol w="2413000"/>
                <a:gridCol w="2413000"/>
                <a:gridCol w="2413000"/>
              </a:tblGrid>
              <a:tr h="462598">
                <a:tc>
                  <a:txBody>
                    <a:bodyPr/>
                    <a:lstStyle/>
                    <a:p>
                      <a:pPr algn="ctr"/>
                      <a:r>
                        <a:rPr kumimoji="0" lang="en-US" sz="1800" b="1" kern="1200" dirty="0" smtClean="0">
                          <a:solidFill>
                            <a:schemeClr val="lt1"/>
                          </a:solidFill>
                          <a:latin typeface="+mn-lt"/>
                          <a:ea typeface="+mn-ea"/>
                          <a:cs typeface="+mn-cs"/>
                        </a:rPr>
                        <a:t>Name planet</a:t>
                      </a:r>
                      <a:endParaRPr lang="en-US" dirty="0"/>
                    </a:p>
                  </a:txBody>
                  <a:tcPr marL="80433" marR="80433"/>
                </a:tc>
                <a:tc>
                  <a:txBody>
                    <a:bodyPr/>
                    <a:lstStyle/>
                    <a:p>
                      <a:pPr algn="ctr"/>
                      <a:r>
                        <a:rPr kumimoji="0" lang="en-US" sz="1800" b="1" kern="1200" dirty="0" smtClean="0">
                          <a:solidFill>
                            <a:schemeClr val="lt1"/>
                          </a:solidFill>
                          <a:latin typeface="+mn-lt"/>
                          <a:ea typeface="+mn-ea"/>
                          <a:cs typeface="+mn-cs"/>
                        </a:rPr>
                        <a:t>Rotation</a:t>
                      </a:r>
                      <a:endParaRPr lang="en-US" dirty="0"/>
                    </a:p>
                  </a:txBody>
                  <a:tcPr marL="80433" marR="80433"/>
                </a:tc>
                <a:tc>
                  <a:txBody>
                    <a:bodyPr/>
                    <a:lstStyle/>
                    <a:p>
                      <a:pPr algn="ctr"/>
                      <a:r>
                        <a:rPr kumimoji="0" lang="en-US" sz="1800" b="1" kern="1200" dirty="0" smtClean="0">
                          <a:solidFill>
                            <a:schemeClr val="lt1"/>
                          </a:solidFill>
                          <a:latin typeface="+mn-lt"/>
                          <a:ea typeface="+mn-ea"/>
                          <a:cs typeface="+mn-cs"/>
                        </a:rPr>
                        <a:t>Revolution</a:t>
                      </a:r>
                      <a:endParaRPr lang="en-US" dirty="0"/>
                    </a:p>
                  </a:txBody>
                  <a:tcPr marL="80433" marR="80433"/>
                </a:tc>
              </a:tr>
              <a:tr h="462598">
                <a:tc>
                  <a:txBody>
                    <a:bodyPr/>
                    <a:lstStyle/>
                    <a:p>
                      <a:pPr marL="0" marR="0" algn="just">
                        <a:lnSpc>
                          <a:spcPct val="150000"/>
                        </a:lnSpc>
                        <a:spcBef>
                          <a:spcPts val="0"/>
                        </a:spcBef>
                        <a:spcAft>
                          <a:spcPts val="0"/>
                        </a:spcAft>
                      </a:pPr>
                      <a:r>
                        <a:rPr lang="en-US" sz="1600" b="1">
                          <a:solidFill>
                            <a:srgbClr val="000000"/>
                          </a:solidFill>
                          <a:latin typeface="Cambria"/>
                          <a:ea typeface="Times New Roman"/>
                          <a:cs typeface="Times New Roman"/>
                        </a:rPr>
                        <a:t>Mercury</a:t>
                      </a:r>
                      <a:endParaRPr lang="en-US" sz="1100">
                        <a:solidFill>
                          <a:srgbClr val="000000"/>
                        </a:solidFill>
                        <a:latin typeface="Calibri"/>
                        <a:ea typeface="Calibri"/>
                        <a:cs typeface="Arial"/>
                      </a:endParaRPr>
                    </a:p>
                  </a:txBody>
                  <a:tcPr marL="60325" marR="60325" marT="0" marB="0"/>
                </a:tc>
                <a:tc>
                  <a:txBody>
                    <a:bodyPr/>
                    <a:lstStyle/>
                    <a:p>
                      <a:pPr marL="0" marR="0" algn="just">
                        <a:lnSpc>
                          <a:spcPct val="150000"/>
                        </a:lnSpc>
                        <a:spcBef>
                          <a:spcPts val="0"/>
                        </a:spcBef>
                        <a:spcAft>
                          <a:spcPts val="0"/>
                        </a:spcAft>
                      </a:pPr>
                      <a:r>
                        <a:rPr lang="en-US" sz="1600" b="1">
                          <a:solidFill>
                            <a:srgbClr val="000000"/>
                          </a:solidFill>
                          <a:latin typeface="Cambria"/>
                          <a:ea typeface="Times New Roman"/>
                          <a:cs typeface="Times New Roman"/>
                        </a:rPr>
                        <a:t>58 days 15 h 36 m</a:t>
                      </a:r>
                      <a:endParaRPr lang="en-US" sz="1100">
                        <a:solidFill>
                          <a:srgbClr val="000000"/>
                        </a:solidFill>
                        <a:latin typeface="Calibri"/>
                        <a:ea typeface="Calibri"/>
                        <a:cs typeface="Arial"/>
                      </a:endParaRPr>
                    </a:p>
                  </a:txBody>
                  <a:tcPr marL="60325" marR="60325" marT="0" marB="0"/>
                </a:tc>
                <a:tc>
                  <a:txBody>
                    <a:bodyPr/>
                    <a:lstStyle/>
                    <a:p>
                      <a:pPr marL="0" marR="0" algn="ctr">
                        <a:lnSpc>
                          <a:spcPct val="150000"/>
                        </a:lnSpc>
                        <a:spcBef>
                          <a:spcPts val="0"/>
                        </a:spcBef>
                        <a:spcAft>
                          <a:spcPts val="0"/>
                        </a:spcAft>
                      </a:pPr>
                      <a:r>
                        <a:rPr lang="en-US" sz="1600" b="1">
                          <a:solidFill>
                            <a:srgbClr val="000000"/>
                          </a:solidFill>
                          <a:latin typeface="Cambria"/>
                          <a:ea typeface="Times New Roman"/>
                          <a:cs typeface="Times New Roman"/>
                        </a:rPr>
                        <a:t>88 days</a:t>
                      </a:r>
                      <a:endParaRPr lang="en-US" sz="1100">
                        <a:solidFill>
                          <a:srgbClr val="000000"/>
                        </a:solidFill>
                        <a:latin typeface="Calibri"/>
                        <a:ea typeface="Calibri"/>
                        <a:cs typeface="Arial"/>
                      </a:endParaRPr>
                    </a:p>
                  </a:txBody>
                  <a:tcPr marL="60325" marR="60325" marT="0" marB="0"/>
                </a:tc>
              </a:tr>
              <a:tr h="462598">
                <a:tc>
                  <a:txBody>
                    <a:bodyPr/>
                    <a:lstStyle/>
                    <a:p>
                      <a:pPr marL="0" marR="0" algn="just">
                        <a:lnSpc>
                          <a:spcPct val="150000"/>
                        </a:lnSpc>
                        <a:spcBef>
                          <a:spcPts val="0"/>
                        </a:spcBef>
                        <a:spcAft>
                          <a:spcPts val="0"/>
                        </a:spcAft>
                      </a:pPr>
                      <a:r>
                        <a:rPr lang="en-US" sz="1600" b="1">
                          <a:solidFill>
                            <a:srgbClr val="000000"/>
                          </a:solidFill>
                          <a:latin typeface="Calibri"/>
                          <a:ea typeface="Calibri"/>
                          <a:cs typeface="Arial"/>
                        </a:rPr>
                        <a:t>Venus</a:t>
                      </a:r>
                      <a:endParaRPr lang="en-US" sz="1100">
                        <a:solidFill>
                          <a:srgbClr val="000000"/>
                        </a:solidFill>
                        <a:latin typeface="Calibri"/>
                        <a:ea typeface="Calibri"/>
                        <a:cs typeface="Arial"/>
                      </a:endParaRPr>
                    </a:p>
                  </a:txBody>
                  <a:tcPr marL="60325" marR="60325" marT="0" marB="0"/>
                </a:tc>
                <a:tc>
                  <a:txBody>
                    <a:bodyPr/>
                    <a:lstStyle/>
                    <a:p>
                      <a:pPr marL="0" marR="0" algn="just">
                        <a:lnSpc>
                          <a:spcPct val="150000"/>
                        </a:lnSpc>
                        <a:spcBef>
                          <a:spcPts val="0"/>
                        </a:spcBef>
                        <a:spcAft>
                          <a:spcPts val="0"/>
                        </a:spcAft>
                      </a:pPr>
                      <a:r>
                        <a:rPr lang="en-US" sz="1600" b="1">
                          <a:solidFill>
                            <a:srgbClr val="000000"/>
                          </a:solidFill>
                          <a:latin typeface="Calibri"/>
                          <a:ea typeface="Calibri"/>
                          <a:cs typeface="Arial"/>
                        </a:rPr>
                        <a:t>244 days</a:t>
                      </a:r>
                      <a:endParaRPr lang="en-US" sz="1100">
                        <a:solidFill>
                          <a:srgbClr val="000000"/>
                        </a:solidFill>
                        <a:latin typeface="Calibri"/>
                        <a:ea typeface="Calibri"/>
                        <a:cs typeface="Arial"/>
                      </a:endParaRPr>
                    </a:p>
                  </a:txBody>
                  <a:tcPr marL="60325" marR="60325" marT="0" marB="0"/>
                </a:tc>
                <a:tc>
                  <a:txBody>
                    <a:bodyPr/>
                    <a:lstStyle/>
                    <a:p>
                      <a:pPr marL="0" marR="0" algn="ctr">
                        <a:lnSpc>
                          <a:spcPct val="150000"/>
                        </a:lnSpc>
                        <a:spcBef>
                          <a:spcPts val="0"/>
                        </a:spcBef>
                        <a:spcAft>
                          <a:spcPts val="0"/>
                        </a:spcAft>
                      </a:pPr>
                      <a:r>
                        <a:rPr lang="en-US" sz="1600" b="1">
                          <a:solidFill>
                            <a:srgbClr val="000000"/>
                          </a:solidFill>
                          <a:latin typeface="Calibri"/>
                          <a:ea typeface="Calibri"/>
                          <a:cs typeface="Arial"/>
                        </a:rPr>
                        <a:t>224 days</a:t>
                      </a:r>
                      <a:endParaRPr lang="en-US" sz="1100">
                        <a:solidFill>
                          <a:srgbClr val="000000"/>
                        </a:solidFill>
                        <a:latin typeface="Calibri"/>
                        <a:ea typeface="Calibri"/>
                        <a:cs typeface="Arial"/>
                      </a:endParaRPr>
                    </a:p>
                  </a:txBody>
                  <a:tcPr marL="60325" marR="60325" marT="0" marB="0"/>
                </a:tc>
              </a:tr>
              <a:tr h="462598">
                <a:tc>
                  <a:txBody>
                    <a:bodyPr/>
                    <a:lstStyle/>
                    <a:p>
                      <a:pPr marL="0" marR="0" algn="just">
                        <a:lnSpc>
                          <a:spcPct val="150000"/>
                        </a:lnSpc>
                        <a:spcBef>
                          <a:spcPts val="0"/>
                        </a:spcBef>
                        <a:spcAft>
                          <a:spcPts val="0"/>
                        </a:spcAft>
                      </a:pPr>
                      <a:r>
                        <a:rPr lang="en-US" sz="1600" b="1">
                          <a:solidFill>
                            <a:srgbClr val="000000"/>
                          </a:solidFill>
                          <a:latin typeface="Calibri"/>
                          <a:ea typeface="Calibri"/>
                          <a:cs typeface="Arial"/>
                        </a:rPr>
                        <a:t>Earth</a:t>
                      </a:r>
                      <a:endParaRPr lang="en-US" sz="1100">
                        <a:solidFill>
                          <a:srgbClr val="000000"/>
                        </a:solidFill>
                        <a:latin typeface="Calibri"/>
                        <a:ea typeface="Calibri"/>
                        <a:cs typeface="Arial"/>
                      </a:endParaRPr>
                    </a:p>
                  </a:txBody>
                  <a:tcPr marL="60325" marR="60325" marT="0" marB="0"/>
                </a:tc>
                <a:tc>
                  <a:txBody>
                    <a:bodyPr/>
                    <a:lstStyle/>
                    <a:p>
                      <a:pPr marL="0" marR="0" algn="just">
                        <a:lnSpc>
                          <a:spcPct val="150000"/>
                        </a:lnSpc>
                        <a:spcBef>
                          <a:spcPts val="0"/>
                        </a:spcBef>
                        <a:spcAft>
                          <a:spcPts val="0"/>
                        </a:spcAft>
                      </a:pPr>
                      <a:r>
                        <a:rPr lang="en-US" sz="1600" b="1">
                          <a:solidFill>
                            <a:srgbClr val="000000"/>
                          </a:solidFill>
                          <a:latin typeface="Calibri"/>
                          <a:ea typeface="Calibri"/>
                          <a:cs typeface="Arial"/>
                        </a:rPr>
                        <a:t>23 h 56 m 4.2 s</a:t>
                      </a:r>
                      <a:endParaRPr lang="en-US" sz="1100">
                        <a:solidFill>
                          <a:srgbClr val="000000"/>
                        </a:solidFill>
                        <a:latin typeface="Calibri"/>
                        <a:ea typeface="Calibri"/>
                        <a:cs typeface="Arial"/>
                      </a:endParaRPr>
                    </a:p>
                  </a:txBody>
                  <a:tcPr marL="60325" marR="60325" marT="0" marB="0"/>
                </a:tc>
                <a:tc>
                  <a:txBody>
                    <a:bodyPr/>
                    <a:lstStyle/>
                    <a:p>
                      <a:pPr marL="0" marR="0" algn="ctr">
                        <a:lnSpc>
                          <a:spcPct val="150000"/>
                        </a:lnSpc>
                        <a:spcBef>
                          <a:spcPts val="0"/>
                        </a:spcBef>
                        <a:spcAft>
                          <a:spcPts val="0"/>
                        </a:spcAft>
                      </a:pPr>
                      <a:r>
                        <a:rPr lang="en-US" sz="1600" b="1">
                          <a:solidFill>
                            <a:srgbClr val="000000"/>
                          </a:solidFill>
                          <a:latin typeface="Calibri"/>
                          <a:ea typeface="Calibri"/>
                          <a:cs typeface="Arial"/>
                        </a:rPr>
                        <a:t>365.25 days</a:t>
                      </a:r>
                      <a:endParaRPr lang="en-US" sz="1100">
                        <a:solidFill>
                          <a:srgbClr val="000000"/>
                        </a:solidFill>
                        <a:latin typeface="Calibri"/>
                        <a:ea typeface="Calibri"/>
                        <a:cs typeface="Arial"/>
                      </a:endParaRPr>
                    </a:p>
                  </a:txBody>
                  <a:tcPr marL="60325" marR="60325" marT="0" marB="0"/>
                </a:tc>
              </a:tr>
              <a:tr h="456261">
                <a:tc>
                  <a:txBody>
                    <a:bodyPr/>
                    <a:lstStyle/>
                    <a:p>
                      <a:pPr marL="0" marR="0" algn="just">
                        <a:lnSpc>
                          <a:spcPct val="150000"/>
                        </a:lnSpc>
                        <a:spcBef>
                          <a:spcPts val="0"/>
                        </a:spcBef>
                        <a:spcAft>
                          <a:spcPts val="0"/>
                        </a:spcAft>
                      </a:pPr>
                      <a:r>
                        <a:rPr lang="en-US" sz="1600" b="1">
                          <a:solidFill>
                            <a:srgbClr val="000000"/>
                          </a:solidFill>
                          <a:latin typeface="Calibri"/>
                          <a:ea typeface="Calibri"/>
                          <a:cs typeface="Arial"/>
                        </a:rPr>
                        <a:t>Mars</a:t>
                      </a:r>
                      <a:endParaRPr lang="en-US" sz="1100">
                        <a:solidFill>
                          <a:srgbClr val="000000"/>
                        </a:solidFill>
                        <a:latin typeface="Calibri"/>
                        <a:ea typeface="Calibri"/>
                        <a:cs typeface="Arial"/>
                      </a:endParaRPr>
                    </a:p>
                  </a:txBody>
                  <a:tcPr marL="60325" marR="60325" marT="0" marB="0"/>
                </a:tc>
                <a:tc>
                  <a:txBody>
                    <a:bodyPr/>
                    <a:lstStyle/>
                    <a:p>
                      <a:pPr marL="0" marR="0" algn="just">
                        <a:lnSpc>
                          <a:spcPct val="150000"/>
                        </a:lnSpc>
                        <a:spcBef>
                          <a:spcPts val="0"/>
                        </a:spcBef>
                        <a:spcAft>
                          <a:spcPts val="0"/>
                        </a:spcAft>
                      </a:pPr>
                      <a:r>
                        <a:rPr lang="en-US" sz="1600" b="1">
                          <a:solidFill>
                            <a:srgbClr val="000000"/>
                          </a:solidFill>
                          <a:latin typeface="Calibri"/>
                          <a:ea typeface="Calibri"/>
                          <a:cs typeface="Arial"/>
                        </a:rPr>
                        <a:t>24 h 37 m 22 s</a:t>
                      </a:r>
                      <a:endParaRPr lang="en-US" sz="1100">
                        <a:solidFill>
                          <a:srgbClr val="000000"/>
                        </a:solidFill>
                        <a:latin typeface="Calibri"/>
                        <a:ea typeface="Calibri"/>
                        <a:cs typeface="Arial"/>
                      </a:endParaRPr>
                    </a:p>
                  </a:txBody>
                  <a:tcPr marL="60325" marR="60325" marT="0" marB="0"/>
                </a:tc>
                <a:tc>
                  <a:txBody>
                    <a:bodyPr/>
                    <a:lstStyle/>
                    <a:p>
                      <a:pPr marL="0" marR="0" algn="ctr">
                        <a:lnSpc>
                          <a:spcPct val="150000"/>
                        </a:lnSpc>
                        <a:spcBef>
                          <a:spcPts val="0"/>
                        </a:spcBef>
                        <a:spcAft>
                          <a:spcPts val="0"/>
                        </a:spcAft>
                      </a:pPr>
                      <a:r>
                        <a:rPr lang="en-US" sz="1600" b="1">
                          <a:solidFill>
                            <a:srgbClr val="000000"/>
                          </a:solidFill>
                          <a:latin typeface="Calibri"/>
                          <a:ea typeface="Calibri"/>
                          <a:cs typeface="Arial"/>
                        </a:rPr>
                        <a:t>687 days</a:t>
                      </a:r>
                      <a:endParaRPr lang="en-US" sz="1100">
                        <a:solidFill>
                          <a:srgbClr val="000000"/>
                        </a:solidFill>
                        <a:latin typeface="Calibri"/>
                        <a:ea typeface="Calibri"/>
                        <a:cs typeface="Arial"/>
                      </a:endParaRPr>
                    </a:p>
                  </a:txBody>
                  <a:tcPr marL="60325" marR="60325" marT="0" marB="0"/>
                </a:tc>
              </a:tr>
              <a:tr h="462598">
                <a:tc>
                  <a:txBody>
                    <a:bodyPr/>
                    <a:lstStyle/>
                    <a:p>
                      <a:pPr marL="0" marR="0" algn="just">
                        <a:lnSpc>
                          <a:spcPct val="150000"/>
                        </a:lnSpc>
                        <a:spcBef>
                          <a:spcPts val="0"/>
                        </a:spcBef>
                        <a:spcAft>
                          <a:spcPts val="0"/>
                        </a:spcAft>
                      </a:pPr>
                      <a:r>
                        <a:rPr lang="en-US" sz="1600" b="1">
                          <a:solidFill>
                            <a:srgbClr val="000000"/>
                          </a:solidFill>
                          <a:latin typeface="Calibri"/>
                          <a:ea typeface="Calibri"/>
                          <a:cs typeface="Arial"/>
                        </a:rPr>
                        <a:t>Jupiter</a:t>
                      </a:r>
                      <a:endParaRPr lang="en-US" sz="1100">
                        <a:solidFill>
                          <a:srgbClr val="000000"/>
                        </a:solidFill>
                        <a:latin typeface="Calibri"/>
                        <a:ea typeface="Calibri"/>
                        <a:cs typeface="Arial"/>
                      </a:endParaRPr>
                    </a:p>
                  </a:txBody>
                  <a:tcPr marL="60325" marR="60325" marT="0" marB="0"/>
                </a:tc>
                <a:tc>
                  <a:txBody>
                    <a:bodyPr/>
                    <a:lstStyle/>
                    <a:p>
                      <a:pPr marL="0" marR="0" algn="just">
                        <a:lnSpc>
                          <a:spcPct val="150000"/>
                        </a:lnSpc>
                        <a:spcBef>
                          <a:spcPts val="0"/>
                        </a:spcBef>
                        <a:spcAft>
                          <a:spcPts val="0"/>
                        </a:spcAft>
                      </a:pPr>
                      <a:r>
                        <a:rPr lang="en-US" sz="1600" b="1">
                          <a:solidFill>
                            <a:srgbClr val="000000"/>
                          </a:solidFill>
                          <a:latin typeface="Calibri"/>
                          <a:ea typeface="Calibri"/>
                          <a:cs typeface="Arial"/>
                        </a:rPr>
                        <a:t>9 h 55 m 30 s</a:t>
                      </a:r>
                      <a:endParaRPr lang="en-US" sz="1100">
                        <a:solidFill>
                          <a:srgbClr val="000000"/>
                        </a:solidFill>
                        <a:latin typeface="Calibri"/>
                        <a:ea typeface="Calibri"/>
                        <a:cs typeface="Arial"/>
                      </a:endParaRPr>
                    </a:p>
                  </a:txBody>
                  <a:tcPr marL="60325" marR="60325" marT="0" marB="0"/>
                </a:tc>
                <a:tc>
                  <a:txBody>
                    <a:bodyPr/>
                    <a:lstStyle/>
                    <a:p>
                      <a:pPr marL="0" marR="0" algn="ctr">
                        <a:lnSpc>
                          <a:spcPct val="150000"/>
                        </a:lnSpc>
                        <a:spcBef>
                          <a:spcPts val="0"/>
                        </a:spcBef>
                        <a:spcAft>
                          <a:spcPts val="0"/>
                        </a:spcAft>
                      </a:pPr>
                      <a:r>
                        <a:rPr lang="en-US" sz="1600" b="1">
                          <a:solidFill>
                            <a:srgbClr val="000000"/>
                          </a:solidFill>
                          <a:latin typeface="Calibri"/>
                          <a:ea typeface="Calibri"/>
                          <a:cs typeface="Arial"/>
                        </a:rPr>
                        <a:t>12 years </a:t>
                      </a:r>
                      <a:endParaRPr lang="en-US" sz="1100">
                        <a:solidFill>
                          <a:srgbClr val="000000"/>
                        </a:solidFill>
                        <a:latin typeface="Calibri"/>
                        <a:ea typeface="Calibri"/>
                        <a:cs typeface="Arial"/>
                      </a:endParaRPr>
                    </a:p>
                  </a:txBody>
                  <a:tcPr marL="60325" marR="60325" marT="0" marB="0"/>
                </a:tc>
              </a:tr>
              <a:tr h="462598">
                <a:tc>
                  <a:txBody>
                    <a:bodyPr/>
                    <a:lstStyle/>
                    <a:p>
                      <a:pPr marL="0" marR="0" algn="just">
                        <a:lnSpc>
                          <a:spcPct val="150000"/>
                        </a:lnSpc>
                        <a:spcBef>
                          <a:spcPts val="0"/>
                        </a:spcBef>
                        <a:spcAft>
                          <a:spcPts val="0"/>
                        </a:spcAft>
                      </a:pPr>
                      <a:r>
                        <a:rPr lang="en-US" sz="1600" b="1">
                          <a:solidFill>
                            <a:srgbClr val="000000"/>
                          </a:solidFill>
                          <a:latin typeface="Calibri"/>
                          <a:ea typeface="Calibri"/>
                          <a:cs typeface="Arial"/>
                        </a:rPr>
                        <a:t>Saturn</a:t>
                      </a:r>
                      <a:endParaRPr lang="en-US" sz="1100">
                        <a:solidFill>
                          <a:srgbClr val="000000"/>
                        </a:solidFill>
                        <a:latin typeface="Calibri"/>
                        <a:ea typeface="Calibri"/>
                        <a:cs typeface="Arial"/>
                      </a:endParaRPr>
                    </a:p>
                  </a:txBody>
                  <a:tcPr marL="60325" marR="60325" marT="0" marB="0"/>
                </a:tc>
                <a:tc>
                  <a:txBody>
                    <a:bodyPr/>
                    <a:lstStyle/>
                    <a:p>
                      <a:pPr marL="0" marR="0" algn="just">
                        <a:lnSpc>
                          <a:spcPct val="150000"/>
                        </a:lnSpc>
                        <a:spcBef>
                          <a:spcPts val="0"/>
                        </a:spcBef>
                        <a:spcAft>
                          <a:spcPts val="0"/>
                        </a:spcAft>
                      </a:pPr>
                      <a:r>
                        <a:rPr lang="en-US" sz="1600" b="1">
                          <a:solidFill>
                            <a:srgbClr val="000000"/>
                          </a:solidFill>
                          <a:latin typeface="Calibri"/>
                          <a:ea typeface="Calibri"/>
                          <a:cs typeface="Arial"/>
                        </a:rPr>
                        <a:t>10 h 30 m </a:t>
                      </a:r>
                      <a:endParaRPr lang="en-US" sz="1100">
                        <a:solidFill>
                          <a:srgbClr val="000000"/>
                        </a:solidFill>
                        <a:latin typeface="Calibri"/>
                        <a:ea typeface="Calibri"/>
                        <a:cs typeface="Arial"/>
                      </a:endParaRPr>
                    </a:p>
                  </a:txBody>
                  <a:tcPr marL="60325" marR="60325" marT="0" marB="0"/>
                </a:tc>
                <a:tc>
                  <a:txBody>
                    <a:bodyPr/>
                    <a:lstStyle/>
                    <a:p>
                      <a:pPr marL="0" marR="0" algn="ctr">
                        <a:lnSpc>
                          <a:spcPct val="150000"/>
                        </a:lnSpc>
                        <a:spcBef>
                          <a:spcPts val="0"/>
                        </a:spcBef>
                        <a:spcAft>
                          <a:spcPts val="0"/>
                        </a:spcAft>
                      </a:pPr>
                      <a:r>
                        <a:rPr lang="en-US" sz="1600" b="1">
                          <a:solidFill>
                            <a:srgbClr val="000000"/>
                          </a:solidFill>
                          <a:latin typeface="Calibri"/>
                          <a:ea typeface="Calibri"/>
                          <a:cs typeface="Arial"/>
                        </a:rPr>
                        <a:t>29.5 years</a:t>
                      </a:r>
                      <a:endParaRPr lang="en-US" sz="1100">
                        <a:solidFill>
                          <a:srgbClr val="000000"/>
                        </a:solidFill>
                        <a:latin typeface="Calibri"/>
                        <a:ea typeface="Calibri"/>
                        <a:cs typeface="Arial"/>
                      </a:endParaRPr>
                    </a:p>
                  </a:txBody>
                  <a:tcPr marL="60325" marR="60325" marT="0" marB="0"/>
                </a:tc>
              </a:tr>
              <a:tr h="462598">
                <a:tc>
                  <a:txBody>
                    <a:bodyPr/>
                    <a:lstStyle/>
                    <a:p>
                      <a:pPr marL="0" marR="0" algn="just">
                        <a:lnSpc>
                          <a:spcPct val="150000"/>
                        </a:lnSpc>
                        <a:spcBef>
                          <a:spcPts val="0"/>
                        </a:spcBef>
                        <a:spcAft>
                          <a:spcPts val="0"/>
                        </a:spcAft>
                      </a:pPr>
                      <a:r>
                        <a:rPr lang="en-US" sz="1600" b="1">
                          <a:solidFill>
                            <a:srgbClr val="000000"/>
                          </a:solidFill>
                          <a:latin typeface="Calibri"/>
                          <a:ea typeface="Calibri"/>
                          <a:cs typeface="Arial"/>
                        </a:rPr>
                        <a:t>Uranus</a:t>
                      </a:r>
                      <a:endParaRPr lang="en-US" sz="1100">
                        <a:solidFill>
                          <a:srgbClr val="000000"/>
                        </a:solidFill>
                        <a:latin typeface="Calibri"/>
                        <a:ea typeface="Calibri"/>
                        <a:cs typeface="Arial"/>
                      </a:endParaRPr>
                    </a:p>
                  </a:txBody>
                  <a:tcPr marL="60325" marR="60325" marT="0" marB="0"/>
                </a:tc>
                <a:tc>
                  <a:txBody>
                    <a:bodyPr/>
                    <a:lstStyle/>
                    <a:p>
                      <a:pPr marL="0" marR="0" algn="just">
                        <a:lnSpc>
                          <a:spcPct val="150000"/>
                        </a:lnSpc>
                        <a:spcBef>
                          <a:spcPts val="0"/>
                        </a:spcBef>
                        <a:spcAft>
                          <a:spcPts val="0"/>
                        </a:spcAft>
                      </a:pPr>
                      <a:r>
                        <a:rPr lang="en-US" sz="1600" b="1">
                          <a:solidFill>
                            <a:srgbClr val="000000"/>
                          </a:solidFill>
                          <a:latin typeface="Calibri"/>
                          <a:ea typeface="Calibri"/>
                          <a:cs typeface="Arial"/>
                        </a:rPr>
                        <a:t>17 h 14 m</a:t>
                      </a:r>
                      <a:endParaRPr lang="en-US" sz="1100">
                        <a:solidFill>
                          <a:srgbClr val="000000"/>
                        </a:solidFill>
                        <a:latin typeface="Calibri"/>
                        <a:ea typeface="Calibri"/>
                        <a:cs typeface="Arial"/>
                      </a:endParaRPr>
                    </a:p>
                  </a:txBody>
                  <a:tcPr marL="60325" marR="60325" marT="0" marB="0"/>
                </a:tc>
                <a:tc>
                  <a:txBody>
                    <a:bodyPr/>
                    <a:lstStyle/>
                    <a:p>
                      <a:pPr marL="0" marR="0" algn="ctr">
                        <a:lnSpc>
                          <a:spcPct val="150000"/>
                        </a:lnSpc>
                        <a:spcBef>
                          <a:spcPts val="0"/>
                        </a:spcBef>
                        <a:spcAft>
                          <a:spcPts val="0"/>
                        </a:spcAft>
                      </a:pPr>
                      <a:r>
                        <a:rPr lang="en-US" sz="1600" b="1">
                          <a:solidFill>
                            <a:srgbClr val="000000"/>
                          </a:solidFill>
                          <a:latin typeface="Calibri"/>
                          <a:ea typeface="Calibri"/>
                          <a:cs typeface="Arial"/>
                        </a:rPr>
                        <a:t>84 years </a:t>
                      </a:r>
                      <a:endParaRPr lang="en-US" sz="1100">
                        <a:solidFill>
                          <a:srgbClr val="000000"/>
                        </a:solidFill>
                        <a:latin typeface="Calibri"/>
                        <a:ea typeface="Calibri"/>
                        <a:cs typeface="Arial"/>
                      </a:endParaRPr>
                    </a:p>
                  </a:txBody>
                  <a:tcPr marL="60325" marR="60325" marT="0" marB="0"/>
                </a:tc>
              </a:tr>
              <a:tr h="462598">
                <a:tc>
                  <a:txBody>
                    <a:bodyPr/>
                    <a:lstStyle/>
                    <a:p>
                      <a:pPr marL="0" marR="0" algn="just">
                        <a:lnSpc>
                          <a:spcPct val="150000"/>
                        </a:lnSpc>
                        <a:spcBef>
                          <a:spcPts val="0"/>
                        </a:spcBef>
                        <a:spcAft>
                          <a:spcPts val="0"/>
                        </a:spcAft>
                      </a:pPr>
                      <a:r>
                        <a:rPr lang="en-US" sz="1600" b="1">
                          <a:solidFill>
                            <a:srgbClr val="000000"/>
                          </a:solidFill>
                          <a:latin typeface="Calibri"/>
                          <a:ea typeface="Calibri"/>
                          <a:cs typeface="Arial"/>
                        </a:rPr>
                        <a:t>Neptune</a:t>
                      </a:r>
                      <a:endParaRPr lang="en-US" sz="1100">
                        <a:solidFill>
                          <a:srgbClr val="000000"/>
                        </a:solidFill>
                        <a:latin typeface="Calibri"/>
                        <a:ea typeface="Calibri"/>
                        <a:cs typeface="Arial"/>
                      </a:endParaRPr>
                    </a:p>
                  </a:txBody>
                  <a:tcPr marL="60325" marR="60325" marT="0" marB="0"/>
                </a:tc>
                <a:tc>
                  <a:txBody>
                    <a:bodyPr/>
                    <a:lstStyle/>
                    <a:p>
                      <a:pPr marL="0" marR="0" algn="just">
                        <a:lnSpc>
                          <a:spcPct val="150000"/>
                        </a:lnSpc>
                        <a:spcBef>
                          <a:spcPts val="0"/>
                        </a:spcBef>
                        <a:spcAft>
                          <a:spcPts val="0"/>
                        </a:spcAft>
                      </a:pPr>
                      <a:r>
                        <a:rPr lang="en-US" sz="1600" b="1">
                          <a:solidFill>
                            <a:srgbClr val="000000"/>
                          </a:solidFill>
                          <a:latin typeface="Calibri"/>
                          <a:ea typeface="Calibri"/>
                          <a:cs typeface="Arial"/>
                        </a:rPr>
                        <a:t>16 h 7 m</a:t>
                      </a:r>
                      <a:endParaRPr lang="en-US" sz="1100">
                        <a:solidFill>
                          <a:srgbClr val="000000"/>
                        </a:solidFill>
                        <a:latin typeface="Calibri"/>
                        <a:ea typeface="Calibri"/>
                        <a:cs typeface="Arial"/>
                      </a:endParaRPr>
                    </a:p>
                  </a:txBody>
                  <a:tcPr marL="60325" marR="60325" marT="0" marB="0"/>
                </a:tc>
                <a:tc>
                  <a:txBody>
                    <a:bodyPr/>
                    <a:lstStyle/>
                    <a:p>
                      <a:pPr marL="0" marR="0" algn="ctr">
                        <a:lnSpc>
                          <a:spcPct val="150000"/>
                        </a:lnSpc>
                        <a:spcBef>
                          <a:spcPts val="0"/>
                        </a:spcBef>
                        <a:spcAft>
                          <a:spcPts val="0"/>
                        </a:spcAft>
                      </a:pPr>
                      <a:r>
                        <a:rPr lang="en-US" sz="1600" b="1">
                          <a:solidFill>
                            <a:srgbClr val="000000"/>
                          </a:solidFill>
                          <a:latin typeface="Calibri"/>
                          <a:ea typeface="Calibri"/>
                          <a:cs typeface="Arial"/>
                        </a:rPr>
                        <a:t>165 years </a:t>
                      </a:r>
                      <a:endParaRPr lang="en-US" sz="1100">
                        <a:solidFill>
                          <a:srgbClr val="000000"/>
                        </a:solidFill>
                        <a:latin typeface="Calibri"/>
                        <a:ea typeface="Calibri"/>
                        <a:cs typeface="Arial"/>
                      </a:endParaRPr>
                    </a:p>
                  </a:txBody>
                  <a:tcPr marL="60325" marR="60325" marT="0" marB="0"/>
                </a:tc>
              </a:tr>
              <a:tr h="462598">
                <a:tc>
                  <a:txBody>
                    <a:bodyPr/>
                    <a:lstStyle/>
                    <a:p>
                      <a:pPr marL="0" marR="0" algn="just">
                        <a:lnSpc>
                          <a:spcPct val="150000"/>
                        </a:lnSpc>
                        <a:spcBef>
                          <a:spcPts val="0"/>
                        </a:spcBef>
                        <a:spcAft>
                          <a:spcPts val="0"/>
                        </a:spcAft>
                      </a:pPr>
                      <a:r>
                        <a:rPr lang="en-US" sz="1600" b="1" dirty="0">
                          <a:solidFill>
                            <a:srgbClr val="000000"/>
                          </a:solidFill>
                          <a:latin typeface="Calibri"/>
                          <a:ea typeface="Calibri"/>
                          <a:cs typeface="Arial"/>
                        </a:rPr>
                        <a:t>Pluto</a:t>
                      </a:r>
                      <a:endParaRPr lang="en-US" sz="1100" dirty="0">
                        <a:solidFill>
                          <a:srgbClr val="000000"/>
                        </a:solidFill>
                        <a:latin typeface="Calibri"/>
                        <a:ea typeface="Calibri"/>
                        <a:cs typeface="Arial"/>
                      </a:endParaRPr>
                    </a:p>
                  </a:txBody>
                  <a:tcPr marL="60325" marR="60325" marT="0" marB="0"/>
                </a:tc>
                <a:tc>
                  <a:txBody>
                    <a:bodyPr/>
                    <a:lstStyle/>
                    <a:p>
                      <a:pPr marL="0" marR="0" algn="just">
                        <a:lnSpc>
                          <a:spcPct val="150000"/>
                        </a:lnSpc>
                        <a:spcBef>
                          <a:spcPts val="0"/>
                        </a:spcBef>
                        <a:spcAft>
                          <a:spcPts val="0"/>
                        </a:spcAft>
                      </a:pPr>
                      <a:r>
                        <a:rPr lang="en-US" sz="1600" b="1" dirty="0">
                          <a:solidFill>
                            <a:srgbClr val="000000"/>
                          </a:solidFill>
                          <a:latin typeface="Calibri"/>
                          <a:ea typeface="Calibri"/>
                          <a:cs typeface="Arial"/>
                        </a:rPr>
                        <a:t>6 days 9 h 18 m</a:t>
                      </a:r>
                      <a:endParaRPr lang="en-US" sz="1100" dirty="0">
                        <a:solidFill>
                          <a:srgbClr val="000000"/>
                        </a:solidFill>
                        <a:latin typeface="Calibri"/>
                        <a:ea typeface="Calibri"/>
                        <a:cs typeface="Arial"/>
                      </a:endParaRPr>
                    </a:p>
                  </a:txBody>
                  <a:tcPr marL="60325" marR="60325" marT="0" marB="0"/>
                </a:tc>
                <a:tc>
                  <a:txBody>
                    <a:bodyPr/>
                    <a:lstStyle/>
                    <a:p>
                      <a:pPr marL="0" marR="0" algn="ctr">
                        <a:lnSpc>
                          <a:spcPct val="150000"/>
                        </a:lnSpc>
                        <a:spcBef>
                          <a:spcPts val="0"/>
                        </a:spcBef>
                        <a:spcAft>
                          <a:spcPts val="0"/>
                        </a:spcAft>
                      </a:pPr>
                      <a:r>
                        <a:rPr lang="en-US" sz="1600" b="1" dirty="0">
                          <a:solidFill>
                            <a:srgbClr val="000000"/>
                          </a:solidFill>
                          <a:latin typeface="Calibri"/>
                          <a:ea typeface="Calibri"/>
                          <a:cs typeface="Arial"/>
                        </a:rPr>
                        <a:t>248 years</a:t>
                      </a:r>
                      <a:endParaRPr lang="en-US" sz="1100" dirty="0">
                        <a:solidFill>
                          <a:srgbClr val="000000"/>
                        </a:solidFill>
                        <a:latin typeface="Calibri"/>
                        <a:ea typeface="Calibri"/>
                        <a:cs typeface="Arial"/>
                      </a:endParaRPr>
                    </a:p>
                  </a:txBody>
                  <a:tcPr marL="60325" marR="60325" marT="0" marB="0"/>
                </a:tc>
              </a:tr>
            </a:tbl>
          </a:graphicData>
        </a:graphic>
      </p:graphicFrame>
    </p:spTree>
    <p:extLst>
      <p:ext uri="{BB962C8B-B14F-4D97-AF65-F5344CB8AC3E}">
        <p14:creationId xmlns:p14="http://schemas.microsoft.com/office/powerpoint/2010/main" val="259602791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CCFFFF"/>
        </a:solidFill>
        <a:effectLst/>
      </p:bgPr>
    </p:bg>
    <p:spTree>
      <p:nvGrpSpPr>
        <p:cNvPr id="1" name=""/>
        <p:cNvGrpSpPr/>
        <p:nvPr/>
      </p:nvGrpSpPr>
      <p:grpSpPr>
        <a:xfrm>
          <a:off x="0" y="0"/>
          <a:ext cx="0" cy="0"/>
          <a:chOff x="0" y="0"/>
          <a:chExt cx="0" cy="0"/>
        </a:xfrm>
      </p:grpSpPr>
      <p:pic>
        <p:nvPicPr>
          <p:cNvPr id="5120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63" y="0"/>
            <a:ext cx="9161463" cy="6845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27721289"/>
      </p:ext>
    </p:extLst>
  </p:cSld>
  <p:clrMapOvr>
    <a:masterClrMapping/>
  </p:clrMapOvr>
  <p:transition>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4000" dirty="0" smtClean="0"/>
              <a:t>Galaxies and stars</a:t>
            </a:r>
            <a:r>
              <a:rPr lang="ar-EG" sz="4000" dirty="0" smtClean="0"/>
              <a:t/>
            </a:r>
            <a:br>
              <a:rPr lang="ar-EG" sz="4000" dirty="0" smtClean="0"/>
            </a:br>
            <a:r>
              <a:rPr lang="en-US" sz="4000" dirty="0" smtClean="0"/>
              <a:t> </a:t>
            </a:r>
            <a:r>
              <a:rPr lang="ar-EG" sz="4900" dirty="0" smtClean="0">
                <a:latin typeface="Arial" pitchFamily="34" charset="0"/>
                <a:cs typeface="Arial" pitchFamily="34" charset="0"/>
              </a:rPr>
              <a:t>المجرات</a:t>
            </a:r>
            <a:r>
              <a:rPr lang="ar-SA" sz="4900" dirty="0" smtClean="0">
                <a:latin typeface="Arial" pitchFamily="34" charset="0"/>
                <a:cs typeface="Arial" pitchFamily="34" charset="0"/>
              </a:rPr>
              <a:t> والنجوم</a:t>
            </a:r>
            <a:endParaRPr lang="en-US" sz="4900" dirty="0"/>
          </a:p>
        </p:txBody>
      </p:sp>
      <p:sp>
        <p:nvSpPr>
          <p:cNvPr id="3" name="Content Placeholder 2"/>
          <p:cNvSpPr>
            <a:spLocks noGrp="1"/>
          </p:cNvSpPr>
          <p:nvPr>
            <p:ph idx="1"/>
          </p:nvPr>
        </p:nvSpPr>
        <p:spPr/>
        <p:txBody>
          <a:bodyPr>
            <a:normAutofit fontScale="77500" lnSpcReduction="20000"/>
          </a:bodyPr>
          <a:lstStyle/>
          <a:p>
            <a:pPr algn="just" rtl="1"/>
            <a:r>
              <a:rPr lang="ar-SA" sz="3400" b="1" dirty="0" smtClean="0">
                <a:cs typeface="+mj-cs"/>
              </a:rPr>
              <a:t>المجرات</a:t>
            </a:r>
            <a:r>
              <a:rPr lang="ar-SA" sz="3400" b="1" dirty="0">
                <a:cs typeface="+mj-cs"/>
              </a:rPr>
              <a:t>: </a:t>
            </a:r>
            <a:r>
              <a:rPr lang="ar-SA" sz="3400" b="1" dirty="0" smtClean="0">
                <a:cs typeface="+mj-cs"/>
              </a:rPr>
              <a:t>تجمعات ضخمة </a:t>
            </a:r>
            <a:r>
              <a:rPr lang="ar-SA" sz="3400" b="1" dirty="0">
                <a:cs typeface="+mj-cs"/>
              </a:rPr>
              <a:t>من النجوم التي تعقد معا عن طريق قوة الجاذبية. </a:t>
            </a:r>
            <a:r>
              <a:rPr lang="ar-EG" sz="3400" b="1" dirty="0" smtClean="0">
                <a:cs typeface="+mj-cs"/>
              </a:rPr>
              <a:t>وتعد</a:t>
            </a:r>
            <a:r>
              <a:rPr lang="ar-SA" sz="3400" b="1" dirty="0" smtClean="0">
                <a:cs typeface="+mj-cs"/>
              </a:rPr>
              <a:t> </a:t>
            </a:r>
            <a:r>
              <a:rPr lang="ar-EG" sz="3400" b="1" dirty="0" smtClean="0">
                <a:cs typeface="+mj-cs"/>
              </a:rPr>
              <a:t>ال</a:t>
            </a:r>
            <a:r>
              <a:rPr lang="ar-SA" sz="3400" b="1" dirty="0" smtClean="0">
                <a:cs typeface="+mj-cs"/>
              </a:rPr>
              <a:t>أرض </a:t>
            </a:r>
            <a:r>
              <a:rPr lang="ar-SA" sz="3400" b="1" dirty="0">
                <a:cs typeface="+mj-cs"/>
              </a:rPr>
              <a:t>والنظام الشمسي </a:t>
            </a:r>
            <a:r>
              <a:rPr lang="ar-EG" sz="3400" b="1" dirty="0" smtClean="0">
                <a:cs typeface="+mj-cs"/>
              </a:rPr>
              <a:t>ضمن </a:t>
            </a:r>
            <a:r>
              <a:rPr lang="ar-SA" sz="3400" b="1" dirty="0" smtClean="0">
                <a:cs typeface="+mj-cs"/>
              </a:rPr>
              <a:t>مجرة </a:t>
            </a:r>
            <a:r>
              <a:rPr lang="ar-SA" sz="3400" b="1" dirty="0">
                <a:cs typeface="+mj-cs"/>
              </a:rPr>
              <a:t>درب التبانة</a:t>
            </a:r>
            <a:r>
              <a:rPr lang="ar-SA" sz="3400" b="1" dirty="0" smtClean="0">
                <a:cs typeface="+mj-cs"/>
              </a:rPr>
              <a:t>.</a:t>
            </a:r>
            <a:endParaRPr lang="ar-EG" sz="3400" b="1" dirty="0" smtClean="0">
              <a:cs typeface="+mj-cs"/>
            </a:endParaRPr>
          </a:p>
          <a:p>
            <a:pPr algn="just" rtl="1"/>
            <a:r>
              <a:rPr lang="ar-EG" sz="3400" b="1" dirty="0" smtClean="0">
                <a:cs typeface="+mj-cs"/>
              </a:rPr>
              <a:t>ال</a:t>
            </a:r>
            <a:r>
              <a:rPr lang="ar-SA" sz="3400" b="1" dirty="0" smtClean="0">
                <a:cs typeface="+mj-cs"/>
              </a:rPr>
              <a:t>نجوم</a:t>
            </a:r>
            <a:r>
              <a:rPr lang="ar-EG" sz="3400" b="1" dirty="0" smtClean="0">
                <a:cs typeface="+mj-cs"/>
              </a:rPr>
              <a:t> </a:t>
            </a:r>
            <a:r>
              <a:rPr lang="en-US" sz="3400" b="1" i="1" dirty="0" smtClean="0">
                <a:cs typeface="+mj-cs"/>
              </a:rPr>
              <a:t> : </a:t>
            </a:r>
            <a:r>
              <a:rPr lang="en-US" sz="3400" b="1" dirty="0" smtClean="0">
                <a:cs typeface="+mj-cs"/>
              </a:rPr>
              <a:t>Stars</a:t>
            </a:r>
            <a:r>
              <a:rPr lang="ar-SA" sz="3400" b="1" dirty="0" smtClean="0">
                <a:cs typeface="+mj-cs"/>
              </a:rPr>
              <a:t>تكون </a:t>
            </a:r>
            <a:r>
              <a:rPr lang="ar-EG" sz="3400" b="1" dirty="0" smtClean="0">
                <a:cs typeface="+mj-cs"/>
              </a:rPr>
              <a:t>ال</a:t>
            </a:r>
            <a:r>
              <a:rPr lang="ar-SA" sz="3400" b="1" dirty="0" smtClean="0">
                <a:cs typeface="+mj-cs"/>
              </a:rPr>
              <a:t>نجوم</a:t>
            </a:r>
            <a:r>
              <a:rPr lang="ar-EG" sz="3400" b="1" dirty="0" smtClean="0">
                <a:cs typeface="+mj-cs"/>
              </a:rPr>
              <a:t> نسبة</a:t>
            </a:r>
            <a:r>
              <a:rPr lang="ar-SA" sz="3400" b="1" dirty="0" smtClean="0">
                <a:cs typeface="+mj-cs"/>
              </a:rPr>
              <a:t> 98</a:t>
            </a:r>
            <a:r>
              <a:rPr lang="ar-EG" sz="3400" b="1" dirty="0" smtClean="0">
                <a:latin typeface="Times New Roman"/>
                <a:cs typeface="+mj-cs"/>
              </a:rPr>
              <a:t>٪ </a:t>
            </a:r>
            <a:r>
              <a:rPr lang="ar-SA" sz="3400" b="1" dirty="0" smtClean="0">
                <a:cs typeface="+mj-cs"/>
              </a:rPr>
              <a:t>من </a:t>
            </a:r>
            <a:r>
              <a:rPr lang="ar-SA" sz="3400" b="1" dirty="0">
                <a:cs typeface="+mj-cs"/>
              </a:rPr>
              <a:t>هذه المسألة في المجرة. أقرب النجوم إلى الأرض هي </a:t>
            </a:r>
            <a:r>
              <a:rPr lang="ar-SA" sz="3400" b="1" dirty="0" smtClean="0">
                <a:cs typeface="+mj-cs"/>
              </a:rPr>
              <a:t>سنتوري</a:t>
            </a:r>
            <a:r>
              <a:rPr lang="ar-EG" sz="3400" b="1" dirty="0" smtClean="0">
                <a:cs typeface="+mj-cs"/>
              </a:rPr>
              <a:t> بروكسنتا </a:t>
            </a:r>
            <a:r>
              <a:rPr lang="ar-SA" sz="3400" b="1" dirty="0" smtClean="0">
                <a:cs typeface="+mj-cs"/>
              </a:rPr>
              <a:t>، </a:t>
            </a:r>
            <a:r>
              <a:rPr lang="ar-SA" sz="3400" b="1" dirty="0">
                <a:cs typeface="+mj-cs"/>
              </a:rPr>
              <a:t>سنتوري ألفا، نجمة بارنارد، </a:t>
            </a:r>
            <a:r>
              <a:rPr lang="ar-SA" sz="3400" b="1" dirty="0" err="1">
                <a:cs typeface="+mj-cs"/>
              </a:rPr>
              <a:t>وسيريوس</a:t>
            </a:r>
            <a:r>
              <a:rPr lang="ar-SA" sz="3400" b="1" dirty="0">
                <a:cs typeface="+mj-cs"/>
              </a:rPr>
              <a:t> </a:t>
            </a:r>
            <a:r>
              <a:rPr lang="ar-SA" sz="3400" b="1" dirty="0" smtClean="0">
                <a:cs typeface="+mj-cs"/>
              </a:rPr>
              <a:t>وغيرها</a:t>
            </a:r>
            <a:r>
              <a:rPr lang="ar-EG" sz="3400" b="1" dirty="0" err="1" smtClean="0">
                <a:cs typeface="+mj-cs"/>
              </a:rPr>
              <a:t>،</a:t>
            </a:r>
            <a:r>
              <a:rPr lang="ar-SA" sz="3400" b="1" dirty="0" smtClean="0">
                <a:cs typeface="+mj-cs"/>
              </a:rPr>
              <a:t> </a:t>
            </a:r>
            <a:r>
              <a:rPr lang="ar-EG" sz="3400" b="1" dirty="0" smtClean="0">
                <a:cs typeface="+mj-cs"/>
              </a:rPr>
              <a:t>وتعد </a:t>
            </a:r>
            <a:r>
              <a:rPr lang="ar-SA" sz="3400" b="1" dirty="0" smtClean="0">
                <a:cs typeface="+mj-cs"/>
              </a:rPr>
              <a:t>سيريوس ألمع</a:t>
            </a:r>
            <a:r>
              <a:rPr lang="ar-EG" sz="3400" b="1" dirty="0" smtClean="0">
                <a:cs typeface="+mj-cs"/>
              </a:rPr>
              <a:t>ها</a:t>
            </a:r>
            <a:r>
              <a:rPr lang="ar-SA" sz="3400" b="1" dirty="0" smtClean="0">
                <a:cs typeface="+mj-cs"/>
              </a:rPr>
              <a:t>.</a:t>
            </a:r>
            <a:endParaRPr lang="en-US" sz="3400" b="1" dirty="0" smtClean="0">
              <a:cs typeface="+mj-cs"/>
            </a:endParaRPr>
          </a:p>
          <a:p>
            <a:pPr algn="just" rtl="1"/>
            <a:r>
              <a:rPr lang="ar-EG" sz="3400" b="1" dirty="0">
                <a:cs typeface="+mj-cs"/>
              </a:rPr>
              <a:t>ويعتقد أن الكون بدأ وجوده منذ نحو 15 بليون عام مضي في ذلك الوقت، وتألف من الهيدروجين وكمية صغيرة من الهيليوم. لم تكن هناك كواكب ولا نجوم. ويبدو أنه قد تم تشكيل الشمس منذ  4.6 بليون سنة مضت. وأنه ظهرت العديد من النجوم وتشكلت قبل الشمس، غير أن الكثير يتبع تشكيل الشمس. وعملية تكوين النجوم لا يزال مستمرا. وقابلة للانتهاء، والنجوم قد تمتد عمرها شبه محدودة .</a:t>
            </a:r>
          </a:p>
          <a:p>
            <a:pPr algn="just" rtl="1"/>
            <a:endParaRPr lang="en-US" sz="3500" dirty="0"/>
          </a:p>
          <a:p>
            <a:pPr algn="just" rtl="1"/>
            <a:endParaRPr lang="ar-EG" sz="2400" dirty="0" smtClean="0"/>
          </a:p>
          <a:p>
            <a:pPr algn="just"/>
            <a:endParaRPr lang="en-US" sz="28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gradFill rotWithShape="0">
          <a:gsLst>
            <a:gs pos="0">
              <a:srgbClr val="99FF33"/>
            </a:gs>
            <a:gs pos="100000">
              <a:srgbClr val="CCFFFF"/>
            </a:gs>
          </a:gsLst>
          <a:path path="rect">
            <a:fillToRect r="100000" b="100000"/>
          </a:path>
        </a:gradFill>
        <a:effectLst/>
      </p:bgPr>
    </p:bg>
    <p:spTree>
      <p:nvGrpSpPr>
        <p:cNvPr id="1" name=""/>
        <p:cNvGrpSpPr/>
        <p:nvPr/>
      </p:nvGrpSpPr>
      <p:grpSpPr>
        <a:xfrm>
          <a:off x="0" y="0"/>
          <a:ext cx="0" cy="0"/>
          <a:chOff x="0" y="0"/>
          <a:chExt cx="0" cy="0"/>
        </a:xfrm>
      </p:grpSpPr>
      <p:graphicFrame>
        <p:nvGraphicFramePr>
          <p:cNvPr id="52226" name="Object 3"/>
          <p:cNvGraphicFramePr>
            <a:graphicFrameLocks noChangeAspect="1"/>
          </p:cNvGraphicFramePr>
          <p:nvPr/>
        </p:nvGraphicFramePr>
        <p:xfrm>
          <a:off x="0" y="0"/>
          <a:ext cx="9144000" cy="6858000"/>
        </p:xfrm>
        <a:graphic>
          <a:graphicData uri="http://schemas.openxmlformats.org/presentationml/2006/ole">
            <mc:AlternateContent xmlns:mc="http://schemas.openxmlformats.org/markup-compatibility/2006">
              <mc:Choice xmlns:v="urn:schemas-microsoft-com:vml" Requires="v">
                <p:oleObj spid="_x0000_s14342" name="Image" r:id="rId4" imgW="4267209" imgH="3200406" progId="Photoshop.Image.11">
                  <p:embed/>
                </p:oleObj>
              </mc:Choice>
              <mc:Fallback>
                <p:oleObj name="Image" r:id="rId4" imgW="4267209" imgH="3200406" progId="Photoshop.Image.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2615752053"/>
      </p:ext>
    </p:extLst>
  </p:cSld>
  <p:clrMapOvr>
    <a:masterClrMapping/>
  </p:clrMapOvr>
  <p:transition>
    <p:random/>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gradFill rotWithShape="0">
          <a:gsLst>
            <a:gs pos="0">
              <a:srgbClr val="99FF33"/>
            </a:gs>
            <a:gs pos="100000">
              <a:srgbClr val="CCFFFF"/>
            </a:gs>
          </a:gsLst>
          <a:path path="rect">
            <a:fillToRect r="100000" b="100000"/>
          </a:path>
        </a:gradFill>
        <a:effectLst/>
      </p:bgPr>
    </p:bg>
    <p:spTree>
      <p:nvGrpSpPr>
        <p:cNvPr id="1" name=""/>
        <p:cNvGrpSpPr/>
        <p:nvPr/>
      </p:nvGrpSpPr>
      <p:grpSpPr>
        <a:xfrm>
          <a:off x="0" y="0"/>
          <a:ext cx="0" cy="0"/>
          <a:chOff x="0" y="0"/>
          <a:chExt cx="0" cy="0"/>
        </a:xfrm>
      </p:grpSpPr>
      <p:graphicFrame>
        <p:nvGraphicFramePr>
          <p:cNvPr id="54274" name="Object 5"/>
          <p:cNvGraphicFramePr>
            <a:graphicFrameLocks noChangeAspect="1"/>
          </p:cNvGraphicFramePr>
          <p:nvPr/>
        </p:nvGraphicFramePr>
        <p:xfrm>
          <a:off x="0" y="26988"/>
          <a:ext cx="9144000" cy="6858000"/>
        </p:xfrm>
        <a:graphic>
          <a:graphicData uri="http://schemas.openxmlformats.org/presentationml/2006/ole">
            <mc:AlternateContent xmlns:mc="http://schemas.openxmlformats.org/markup-compatibility/2006">
              <mc:Choice xmlns:v="urn:schemas-microsoft-com:vml" Requires="v">
                <p:oleObj spid="_x0000_s15366" name="Image" r:id="rId4" imgW="4267209" imgH="3200406" progId="Photoshop.Image.11">
                  <p:embed/>
                </p:oleObj>
              </mc:Choice>
              <mc:Fallback>
                <p:oleObj name="Image" r:id="rId4" imgW="4267209" imgH="3200406" progId="Photoshop.Image.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26988"/>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214967168"/>
      </p:ext>
    </p:extLst>
  </p:cSld>
  <p:clrMapOvr>
    <a:masterClrMapping/>
  </p:clrMapOvr>
  <p:transition>
    <p:random/>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gradFill rotWithShape="0">
          <a:gsLst>
            <a:gs pos="0">
              <a:srgbClr val="99FF33"/>
            </a:gs>
            <a:gs pos="100000">
              <a:srgbClr val="CCFFFF"/>
            </a:gs>
          </a:gsLst>
          <a:path path="rect">
            <a:fillToRect r="100000" b="100000"/>
          </a:path>
        </a:gradFill>
        <a:effectLst/>
      </p:bgPr>
    </p:bg>
    <p:spTree>
      <p:nvGrpSpPr>
        <p:cNvPr id="1" name=""/>
        <p:cNvGrpSpPr/>
        <p:nvPr/>
      </p:nvGrpSpPr>
      <p:grpSpPr>
        <a:xfrm>
          <a:off x="0" y="0"/>
          <a:ext cx="0" cy="0"/>
          <a:chOff x="0" y="0"/>
          <a:chExt cx="0" cy="0"/>
        </a:xfrm>
      </p:grpSpPr>
      <p:pic>
        <p:nvPicPr>
          <p:cNvPr id="5529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38" y="0"/>
            <a:ext cx="9159876"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67513169"/>
      </p:ext>
    </p:extLst>
  </p:cSld>
  <p:clrMapOvr>
    <a:masterClrMapping/>
  </p:clrMapOvr>
  <p:transition>
    <p:random/>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gradFill rotWithShape="0">
          <a:gsLst>
            <a:gs pos="0">
              <a:srgbClr val="99FF33"/>
            </a:gs>
            <a:gs pos="100000">
              <a:srgbClr val="CCFFFF"/>
            </a:gs>
          </a:gsLst>
          <a:path path="rect">
            <a:fillToRect r="100000" b="100000"/>
          </a:path>
        </a:gradFill>
        <a:effectLst/>
      </p:bgPr>
    </p:bg>
    <p:spTree>
      <p:nvGrpSpPr>
        <p:cNvPr id="1" name=""/>
        <p:cNvGrpSpPr/>
        <p:nvPr/>
      </p:nvGrpSpPr>
      <p:grpSpPr>
        <a:xfrm>
          <a:off x="0" y="0"/>
          <a:ext cx="0" cy="0"/>
          <a:chOff x="0" y="0"/>
          <a:chExt cx="0" cy="0"/>
        </a:xfrm>
      </p:grpSpPr>
      <p:pic>
        <p:nvPicPr>
          <p:cNvPr id="56322"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3" y="0"/>
            <a:ext cx="9180513" cy="68849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07168315"/>
      </p:ext>
    </p:extLst>
  </p:cSld>
  <p:clrMapOvr>
    <a:masterClrMapping/>
  </p:clrMapOvr>
  <p:transition>
    <p:rand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gradFill rotWithShape="0">
          <a:gsLst>
            <a:gs pos="0">
              <a:srgbClr val="99FF33"/>
            </a:gs>
            <a:gs pos="100000">
              <a:srgbClr val="CCFFFF"/>
            </a:gs>
          </a:gsLst>
          <a:path path="rect">
            <a:fillToRect r="100000" b="100000"/>
          </a:path>
        </a:gradFill>
        <a:effectLst/>
      </p:bgPr>
    </p:bg>
    <p:spTree>
      <p:nvGrpSpPr>
        <p:cNvPr id="1" name=""/>
        <p:cNvGrpSpPr/>
        <p:nvPr/>
      </p:nvGrpSpPr>
      <p:grpSpPr>
        <a:xfrm>
          <a:off x="0" y="0"/>
          <a:ext cx="0" cy="0"/>
          <a:chOff x="0" y="0"/>
          <a:chExt cx="0" cy="0"/>
        </a:xfrm>
      </p:grpSpPr>
      <p:graphicFrame>
        <p:nvGraphicFramePr>
          <p:cNvPr id="57346" name="Object 5"/>
          <p:cNvGraphicFramePr>
            <a:graphicFrameLocks noChangeAspect="1"/>
          </p:cNvGraphicFramePr>
          <p:nvPr/>
        </p:nvGraphicFramePr>
        <p:xfrm>
          <a:off x="0" y="0"/>
          <a:ext cx="9144000" cy="6858000"/>
        </p:xfrm>
        <a:graphic>
          <a:graphicData uri="http://schemas.openxmlformats.org/presentationml/2006/ole">
            <mc:AlternateContent xmlns:mc="http://schemas.openxmlformats.org/markup-compatibility/2006">
              <mc:Choice xmlns:v="urn:schemas-microsoft-com:vml" Requires="v">
                <p:oleObj spid="_x0000_s16390" name="Image" r:id="rId4" imgW="4267209" imgH="3200406" progId="Photoshop.Image.11">
                  <p:embed/>
                </p:oleObj>
              </mc:Choice>
              <mc:Fallback>
                <p:oleObj name="Image" r:id="rId4" imgW="4267209" imgH="3200406" progId="Photoshop.Image.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771372099"/>
      </p:ext>
    </p:extLst>
  </p:cSld>
  <p:clrMapOvr>
    <a:masterClrMapping/>
  </p:clrMapOvr>
  <p:transition>
    <p:random/>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2890391"/>
            <a:ext cx="4419600" cy="707886"/>
          </a:xfrm>
          <a:prstGeom prst="rect">
            <a:avLst/>
          </a:prstGeom>
        </p:spPr>
        <p:txBody>
          <a:bodyPr wrap="square">
            <a:spAutoFit/>
          </a:bodyPr>
          <a:lstStyle/>
          <a:p>
            <a:pPr algn="ctr"/>
            <a:r>
              <a:rPr lang="en-US" sz="4000" b="1" dirty="0">
                <a:ln w="31550" cmpd="sng">
                  <a:gradFill>
                    <a:gsLst>
                      <a:gs pos="25000">
                        <a:srgbClr val="0F6FC6">
                          <a:shade val="25000"/>
                          <a:satMod val="190000"/>
                        </a:srgbClr>
                      </a:gs>
                      <a:gs pos="80000">
                        <a:srgbClr val="0F6FC6">
                          <a:tint val="75000"/>
                          <a:satMod val="190000"/>
                        </a:srgbClr>
                      </a:gs>
                    </a:gsLst>
                    <a:lin ang="5400000"/>
                  </a:gradFill>
                  <a:prstDash val="solid"/>
                </a:ln>
                <a:solidFill>
                  <a:srgbClr val="FFFFFF"/>
                </a:solidFill>
                <a:effectLst>
                  <a:outerShdw blurRad="41275" dist="12700" dir="12000000" algn="tl" rotWithShape="0">
                    <a:srgbClr val="000000">
                      <a:alpha val="40000"/>
                    </a:srgbClr>
                  </a:outerShdw>
                </a:effectLst>
              </a:rPr>
              <a:t>To Be Continued</a:t>
            </a:r>
          </a:p>
        </p:txBody>
      </p:sp>
    </p:spTree>
    <p:extLst>
      <p:ext uri="{BB962C8B-B14F-4D97-AF65-F5344CB8AC3E}">
        <p14:creationId xmlns:p14="http://schemas.microsoft.com/office/powerpoint/2010/main" val="29414521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39000" cy="948720"/>
          </a:xfrm>
        </p:spPr>
        <p:txBody>
          <a:bodyPr>
            <a:normAutofit/>
          </a:bodyPr>
          <a:lstStyle/>
          <a:p>
            <a:pPr algn="ctr"/>
            <a:r>
              <a:rPr lang="en-US" sz="4400" i="1" dirty="0" smtClean="0"/>
              <a:t>Galaxies </a:t>
            </a:r>
            <a:r>
              <a:rPr lang="ar-EG" sz="4400" i="1" dirty="0" smtClean="0"/>
              <a:t>المجرات</a:t>
            </a:r>
            <a:endParaRPr lang="en-US" sz="4400" b="1" dirty="0">
              <a:latin typeface="Arial" pitchFamily="34" charset="0"/>
              <a:cs typeface="Arial" pitchFamily="34" charset="0"/>
            </a:endParaRPr>
          </a:p>
        </p:txBody>
      </p:sp>
      <p:sp>
        <p:nvSpPr>
          <p:cNvPr id="3" name="Content Placeholder 2"/>
          <p:cNvSpPr>
            <a:spLocks noGrp="1"/>
          </p:cNvSpPr>
          <p:nvPr>
            <p:ph idx="1"/>
          </p:nvPr>
        </p:nvSpPr>
        <p:spPr/>
        <p:txBody>
          <a:bodyPr>
            <a:normAutofit/>
          </a:bodyPr>
          <a:lstStyle/>
          <a:p>
            <a:pPr algn="just" rtl="1"/>
            <a:r>
              <a:rPr lang="ar-SA" sz="3000" b="1" dirty="0" smtClean="0">
                <a:cs typeface="+mj-cs"/>
              </a:rPr>
              <a:t>المجرة</a:t>
            </a:r>
            <a:r>
              <a:rPr lang="ar-EG" sz="3000" b="1" dirty="0" smtClean="0">
                <a:cs typeface="+mj-cs"/>
              </a:rPr>
              <a:t> </a:t>
            </a:r>
            <a:r>
              <a:rPr lang="en-US" sz="3000" b="1" i="1" dirty="0" smtClean="0">
                <a:cs typeface="+mj-cs"/>
              </a:rPr>
              <a:t>Galaxy </a:t>
            </a:r>
            <a:r>
              <a:rPr lang="ar-SA" sz="3000" b="1" dirty="0" smtClean="0">
                <a:cs typeface="+mj-cs"/>
              </a:rPr>
              <a:t>: </a:t>
            </a:r>
            <a:r>
              <a:rPr lang="ar-SA" sz="3000" b="1" dirty="0">
                <a:cs typeface="+mj-cs"/>
              </a:rPr>
              <a:t>وفقا لعلماء الفلك، يوجد من </a:t>
            </a:r>
            <a:r>
              <a:rPr lang="ar-SA" sz="3000" b="1" dirty="0" smtClean="0">
                <a:cs typeface="+mj-cs"/>
              </a:rPr>
              <a:t>60-90 بليون</a:t>
            </a:r>
            <a:r>
              <a:rPr lang="en-GB" sz="3000" b="1" dirty="0" smtClean="0">
                <a:cs typeface="+mj-cs"/>
              </a:rPr>
              <a:t> </a:t>
            </a:r>
            <a:r>
              <a:rPr lang="ar-SA" sz="3000" b="1" dirty="0" smtClean="0">
                <a:cs typeface="+mj-cs"/>
              </a:rPr>
              <a:t>مجر</a:t>
            </a:r>
            <a:r>
              <a:rPr lang="ar-EG" sz="3000" b="1" dirty="0" smtClean="0">
                <a:cs typeface="+mj-cs"/>
              </a:rPr>
              <a:t>ة.</a:t>
            </a:r>
            <a:r>
              <a:rPr lang="ar-SA" sz="3000" b="1" dirty="0" smtClean="0">
                <a:cs typeface="+mj-cs"/>
              </a:rPr>
              <a:t> </a:t>
            </a:r>
            <a:r>
              <a:rPr lang="ar-EG" sz="3000" b="1" dirty="0" smtClean="0">
                <a:cs typeface="+mj-cs"/>
              </a:rPr>
              <a:t>و</a:t>
            </a:r>
            <a:r>
              <a:rPr lang="ar-SA" sz="3000" b="1" dirty="0" smtClean="0">
                <a:cs typeface="+mj-cs"/>
              </a:rPr>
              <a:t>أكبر المجرات في الكون تحتوي على </a:t>
            </a:r>
            <a:r>
              <a:rPr lang="ar-SA" sz="3000" b="1" dirty="0">
                <a:cs typeface="+mj-cs"/>
              </a:rPr>
              <a:t>ما يصل إلى تريليون نجم، في حين أن أصغرالمجرات قد يكون لها حوالي مليون نجم. </a:t>
            </a:r>
            <a:r>
              <a:rPr lang="ar-EG" sz="3000" b="1" dirty="0" smtClean="0">
                <a:cs typeface="+mj-cs"/>
              </a:rPr>
              <a:t>و</a:t>
            </a:r>
            <a:r>
              <a:rPr lang="ar-SA" sz="3000" b="1" dirty="0" smtClean="0">
                <a:cs typeface="+mj-cs"/>
              </a:rPr>
              <a:t>معرفتنا </a:t>
            </a:r>
            <a:r>
              <a:rPr lang="ar-EG" sz="3000" b="1" dirty="0" smtClean="0">
                <a:cs typeface="+mj-cs"/>
              </a:rPr>
              <a:t>قد </a:t>
            </a:r>
            <a:r>
              <a:rPr lang="ar-SA" sz="3000" b="1" dirty="0" smtClean="0">
                <a:cs typeface="+mj-cs"/>
              </a:rPr>
              <a:t>تكون محدودة </a:t>
            </a:r>
            <a:r>
              <a:rPr lang="ar-SA" sz="3000" b="1" dirty="0">
                <a:cs typeface="+mj-cs"/>
              </a:rPr>
              <a:t>لاثنين فقط من المجرات</a:t>
            </a:r>
            <a:r>
              <a:rPr lang="ar-SA" sz="3000" b="1" dirty="0" smtClean="0">
                <a:cs typeface="+mj-cs"/>
              </a:rPr>
              <a:t>.</a:t>
            </a:r>
            <a:endParaRPr lang="ar-EG" sz="3000" b="1" dirty="0" smtClean="0">
              <a:cs typeface="+mj-cs"/>
            </a:endParaRPr>
          </a:p>
          <a:p>
            <a:pPr algn="just" rtl="1"/>
            <a:r>
              <a:rPr lang="ar-EG" sz="3000" b="1" dirty="0" smtClean="0">
                <a:cs typeface="+mj-cs"/>
              </a:rPr>
              <a:t>المجرة </a:t>
            </a:r>
            <a:r>
              <a:rPr lang="ar-SA" sz="3000" b="1" dirty="0" smtClean="0">
                <a:cs typeface="+mj-cs"/>
              </a:rPr>
              <a:t>الأولي: درب التبانة، والتي</a:t>
            </a:r>
            <a:r>
              <a:rPr lang="ar-EG" sz="3000" b="1" dirty="0" smtClean="0">
                <a:cs typeface="+mj-cs"/>
              </a:rPr>
              <a:t> يعد</a:t>
            </a:r>
            <a:r>
              <a:rPr lang="ar-SA" sz="3000" b="1" dirty="0" smtClean="0">
                <a:cs typeface="+mj-cs"/>
              </a:rPr>
              <a:t> نظامنا الشمسي جزء منها، والأخرى: مجرة مرئية بالعين المجردة، </a:t>
            </a:r>
            <a:r>
              <a:rPr lang="ar-EG" sz="3000" b="1" dirty="0" smtClean="0">
                <a:cs typeface="+mj-cs"/>
              </a:rPr>
              <a:t>هي</a:t>
            </a:r>
            <a:r>
              <a:rPr lang="ar-SA" sz="3000" b="1" dirty="0" smtClean="0">
                <a:cs typeface="+mj-cs"/>
              </a:rPr>
              <a:t> أندرو ميدا. </a:t>
            </a:r>
            <a:endParaRPr lang="ar-EG" sz="3000" b="1" dirty="0" smtClean="0">
              <a:cs typeface="+mj-cs"/>
            </a:endParaRPr>
          </a:p>
          <a:p>
            <a:pPr algn="just" rtl="1"/>
            <a:r>
              <a:rPr lang="ar-SA" sz="3000" b="1" dirty="0" smtClean="0">
                <a:cs typeface="+mj-cs"/>
              </a:rPr>
              <a:t>السنة الضوئية هي المسافة التي يقطعها الضوء في سنة واحدة بسرعة 299،792.</a:t>
            </a:r>
            <a:r>
              <a:rPr lang="ar-SA" sz="3000" b="1" dirty="0" err="1" smtClean="0">
                <a:cs typeface="+mj-cs"/>
              </a:rPr>
              <a:t>5كم</a:t>
            </a:r>
            <a:r>
              <a:rPr lang="ar-EG" sz="3000" b="1" dirty="0" smtClean="0">
                <a:cs typeface="+mj-cs"/>
              </a:rPr>
              <a:t> </a:t>
            </a:r>
            <a:r>
              <a:rPr lang="ar-SA" sz="3000" b="1" dirty="0" smtClean="0">
                <a:cs typeface="+mj-cs"/>
              </a:rPr>
              <a:t>في الثانية الواحدة.</a:t>
            </a:r>
            <a:endParaRPr lang="en-US" sz="3000" b="1" dirty="0" smtClean="0">
              <a:cs typeface="+mj-cs"/>
            </a:endParaRPr>
          </a:p>
          <a:p>
            <a:pPr algn="just" rtl="1"/>
            <a:endParaRPr lang="en-US" sz="3200" dirty="0"/>
          </a:p>
          <a:p>
            <a:pPr algn="just"/>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0">
          <a:gsLst>
            <a:gs pos="0">
              <a:srgbClr val="99FF33"/>
            </a:gs>
            <a:gs pos="100000">
              <a:srgbClr val="CCFFFF"/>
            </a:gs>
          </a:gsLst>
          <a:path path="rect">
            <a:fillToRect r="100000" b="100000"/>
          </a:path>
        </a:gradFill>
        <a:effectLst/>
      </p:bgPr>
    </p:bg>
    <p:spTree>
      <p:nvGrpSpPr>
        <p:cNvPr id="1" name=""/>
        <p:cNvGrpSpPr/>
        <p:nvPr/>
      </p:nvGrpSpPr>
      <p:grpSpPr>
        <a:xfrm>
          <a:off x="0" y="0"/>
          <a:ext cx="0" cy="0"/>
          <a:chOff x="0" y="0"/>
          <a:chExt cx="0" cy="0"/>
        </a:xfrm>
      </p:grpSpPr>
      <p:pic>
        <p:nvPicPr>
          <p:cNvPr id="36866" name="Pictur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34449310"/>
      </p:ext>
    </p:extLst>
  </p:cSld>
  <p:clrMapOvr>
    <a:masterClrMapping/>
  </p:clrMapOvr>
  <p:transition>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rotWithShape="0">
          <a:gsLst>
            <a:gs pos="0">
              <a:srgbClr val="99FF33"/>
            </a:gs>
            <a:gs pos="100000">
              <a:srgbClr val="CCFFFF"/>
            </a:gs>
          </a:gsLst>
          <a:path path="rect">
            <a:fillToRect r="100000" b="100000"/>
          </a:path>
        </a:gradFill>
        <a:effectLst/>
      </p:bgPr>
    </p:bg>
    <p:spTree>
      <p:nvGrpSpPr>
        <p:cNvPr id="1" name=""/>
        <p:cNvGrpSpPr/>
        <p:nvPr/>
      </p:nvGrpSpPr>
      <p:grpSpPr>
        <a:xfrm>
          <a:off x="0" y="0"/>
          <a:ext cx="0" cy="0"/>
          <a:chOff x="0" y="0"/>
          <a:chExt cx="0" cy="0"/>
        </a:xfrm>
      </p:grpSpPr>
      <p:graphicFrame>
        <p:nvGraphicFramePr>
          <p:cNvPr id="37890" name="Object 8"/>
          <p:cNvGraphicFramePr>
            <a:graphicFrameLocks noChangeAspect="1"/>
          </p:cNvGraphicFramePr>
          <p:nvPr/>
        </p:nvGraphicFramePr>
        <p:xfrm>
          <a:off x="0" y="0"/>
          <a:ext cx="9144000" cy="6858000"/>
        </p:xfrm>
        <a:graphic>
          <a:graphicData uri="http://schemas.openxmlformats.org/presentationml/2006/ole">
            <mc:AlternateContent xmlns:mc="http://schemas.openxmlformats.org/markup-compatibility/2006">
              <mc:Choice xmlns:v="urn:schemas-microsoft-com:vml" Requires="v">
                <p:oleObj spid="_x0000_s4102" name="Image" r:id="rId4" imgW="4267209" imgH="3200406" progId="Photoshop.Image.11">
                  <p:embed/>
                </p:oleObj>
              </mc:Choice>
              <mc:Fallback>
                <p:oleObj name="Image" r:id="rId4" imgW="4267209" imgH="3200406" progId="Photoshop.Image.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4201182235"/>
      </p:ext>
    </p:extLst>
  </p:cSld>
  <p:clrMapOvr>
    <a:masterClrMapping/>
  </p:clrMapOvr>
  <p:transition>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320040"/>
            <a:ext cx="7239000" cy="660688"/>
          </a:xfrm>
        </p:spPr>
        <p:txBody>
          <a:bodyPr>
            <a:normAutofit/>
          </a:bodyPr>
          <a:lstStyle/>
          <a:p>
            <a:pPr algn="ctr"/>
            <a:r>
              <a:rPr lang="en-US" sz="2800" b="1" dirty="0" smtClean="0"/>
              <a:t>Sun is considered </a:t>
            </a:r>
            <a:r>
              <a:rPr lang="ar-EG" sz="2800" b="1" dirty="0" smtClean="0"/>
              <a:t>  </a:t>
            </a:r>
            <a:r>
              <a:rPr lang="ar-EG" sz="2800" dirty="0" smtClean="0"/>
              <a:t> </a:t>
            </a:r>
            <a:r>
              <a:rPr lang="ar-EG" sz="3600" dirty="0" smtClean="0"/>
              <a:t>الشمس</a:t>
            </a:r>
            <a:endParaRPr lang="en-US" sz="3600" b="1" dirty="0"/>
          </a:p>
        </p:txBody>
      </p:sp>
      <p:sp>
        <p:nvSpPr>
          <p:cNvPr id="2" name="Content Placeholder 1"/>
          <p:cNvSpPr>
            <a:spLocks noGrp="1"/>
          </p:cNvSpPr>
          <p:nvPr>
            <p:ph idx="1"/>
          </p:nvPr>
        </p:nvSpPr>
        <p:spPr>
          <a:xfrm>
            <a:off x="251520" y="1196752"/>
            <a:ext cx="7632848" cy="5258984"/>
          </a:xfrm>
        </p:spPr>
        <p:txBody>
          <a:bodyPr>
            <a:normAutofit fontScale="70000" lnSpcReduction="20000"/>
          </a:bodyPr>
          <a:lstStyle/>
          <a:p>
            <a:pPr algn="just" rtl="1"/>
            <a:r>
              <a:rPr lang="ar-EG" sz="3800" b="1" dirty="0" smtClean="0">
                <a:cs typeface="+mj-cs"/>
              </a:rPr>
              <a:t>ت</a:t>
            </a:r>
            <a:r>
              <a:rPr lang="ar-SA" sz="3800" b="1" dirty="0" smtClean="0">
                <a:cs typeface="+mj-cs"/>
              </a:rPr>
              <a:t>عتبر الشمس الأم لنظامنا الشمسي: </a:t>
            </a:r>
            <a:r>
              <a:rPr lang="ar-EG" sz="3800" b="1" dirty="0" smtClean="0">
                <a:cs typeface="+mj-cs"/>
              </a:rPr>
              <a:t>و</a:t>
            </a:r>
            <a:r>
              <a:rPr lang="ar-SA" sz="3800" b="1" dirty="0" smtClean="0">
                <a:cs typeface="+mj-cs"/>
              </a:rPr>
              <a:t>ه</a:t>
            </a:r>
            <a:r>
              <a:rPr lang="ar-EG" sz="3800" b="1" dirty="0" smtClean="0">
                <a:cs typeface="+mj-cs"/>
              </a:rPr>
              <a:t>ي</a:t>
            </a:r>
            <a:r>
              <a:rPr lang="ar-SA" sz="3800" b="1" dirty="0" smtClean="0">
                <a:cs typeface="+mj-cs"/>
              </a:rPr>
              <a:t> أكبر عضو في النظام الشمسي. كل عضو من أعضاء النظام الشمسي </a:t>
            </a:r>
            <a:r>
              <a:rPr lang="ar-EG" sz="3800" b="1" dirty="0" smtClean="0">
                <a:cs typeface="+mj-cs"/>
              </a:rPr>
              <a:t>ي</a:t>
            </a:r>
            <a:r>
              <a:rPr lang="ar-SA" sz="3800" b="1" dirty="0" smtClean="0">
                <a:cs typeface="+mj-cs"/>
              </a:rPr>
              <a:t>دور حول</a:t>
            </a:r>
            <a:r>
              <a:rPr lang="ar-EG" sz="3800" b="1" dirty="0" smtClean="0">
                <a:cs typeface="+mj-cs"/>
              </a:rPr>
              <a:t>ها</a:t>
            </a:r>
            <a:r>
              <a:rPr lang="ar-SA" sz="3800" b="1" dirty="0" err="1" smtClean="0">
                <a:cs typeface="+mj-cs"/>
              </a:rPr>
              <a:t>.</a:t>
            </a:r>
            <a:r>
              <a:rPr lang="ar-SA" sz="3800" b="1" dirty="0" smtClean="0">
                <a:cs typeface="+mj-cs"/>
              </a:rPr>
              <a:t> </a:t>
            </a:r>
            <a:endParaRPr lang="ar-EG" sz="3800" b="1" dirty="0" smtClean="0">
              <a:cs typeface="+mj-cs"/>
            </a:endParaRPr>
          </a:p>
          <a:p>
            <a:pPr algn="just" rtl="1"/>
            <a:r>
              <a:rPr lang="ar-SA" sz="3800" b="1" dirty="0" smtClean="0">
                <a:cs typeface="+mj-cs"/>
              </a:rPr>
              <a:t>و</a:t>
            </a:r>
            <a:r>
              <a:rPr lang="ar-EG" sz="3800" b="1" dirty="0" smtClean="0">
                <a:cs typeface="+mj-cs"/>
              </a:rPr>
              <a:t>تتركب</a:t>
            </a:r>
            <a:r>
              <a:rPr lang="ar-SA" sz="3800" b="1" dirty="0" smtClean="0">
                <a:cs typeface="+mj-cs"/>
              </a:rPr>
              <a:t> الشمس من غازات </a:t>
            </a:r>
            <a:r>
              <a:rPr lang="ar-EG" sz="3800" b="1" dirty="0" smtClean="0">
                <a:cs typeface="+mj-cs"/>
              </a:rPr>
              <a:t>مرتفعة الحرارة</a:t>
            </a:r>
            <a:r>
              <a:rPr lang="ar-SA" sz="3800" b="1" dirty="0" smtClean="0">
                <a:cs typeface="+mj-cs"/>
              </a:rPr>
              <a:t> للغاية. </a:t>
            </a:r>
            <a:r>
              <a:rPr lang="ar-EG" sz="3800" b="1" dirty="0" smtClean="0">
                <a:cs typeface="+mj-cs"/>
              </a:rPr>
              <a:t>وهذا ما</a:t>
            </a:r>
            <a:r>
              <a:rPr lang="ar-SA" sz="3800" b="1" dirty="0" smtClean="0">
                <a:cs typeface="+mj-cs"/>
              </a:rPr>
              <a:t> يعطي </a:t>
            </a:r>
            <a:r>
              <a:rPr lang="ar-EG" sz="3800" b="1" dirty="0" smtClean="0">
                <a:cs typeface="+mj-cs"/>
              </a:rPr>
              <a:t>ألسنة اللهب</a:t>
            </a:r>
            <a:r>
              <a:rPr lang="ar-SA" sz="3800" b="1" dirty="0" smtClean="0">
                <a:cs typeface="+mj-cs"/>
              </a:rPr>
              <a:t> الضخمة. </a:t>
            </a:r>
            <a:r>
              <a:rPr lang="ar-EG" sz="3800" b="1" dirty="0" smtClean="0">
                <a:cs typeface="+mj-cs"/>
              </a:rPr>
              <a:t>وهي </a:t>
            </a:r>
            <a:r>
              <a:rPr lang="ar-SA" sz="3800" b="1" dirty="0" smtClean="0">
                <a:cs typeface="+mj-cs"/>
              </a:rPr>
              <a:t>المصدر الوحيد للحرارة و</a:t>
            </a:r>
            <a:r>
              <a:rPr lang="ar-EG" sz="3800" b="1" dirty="0" smtClean="0">
                <a:cs typeface="+mj-cs"/>
              </a:rPr>
              <a:t>ال</a:t>
            </a:r>
            <a:r>
              <a:rPr lang="ar-SA" sz="3800" b="1" dirty="0" smtClean="0">
                <a:cs typeface="+mj-cs"/>
              </a:rPr>
              <a:t>ضوء للنظام الشمسي بأكمله.</a:t>
            </a:r>
            <a:endParaRPr lang="ar-EG" sz="3800" b="1" dirty="0" smtClean="0">
              <a:cs typeface="+mj-cs"/>
            </a:endParaRPr>
          </a:p>
          <a:p>
            <a:pPr algn="just" rtl="1"/>
            <a:r>
              <a:rPr lang="ar-EG" sz="3800" b="1" dirty="0" smtClean="0">
                <a:cs typeface="+mj-cs"/>
              </a:rPr>
              <a:t>تتكون </a:t>
            </a:r>
            <a:r>
              <a:rPr lang="ar-SA" sz="3800" b="1" dirty="0" smtClean="0">
                <a:cs typeface="+mj-cs"/>
              </a:rPr>
              <a:t>الشمس من</a:t>
            </a:r>
            <a:r>
              <a:rPr lang="ar-EG" sz="3800" b="1" dirty="0" smtClean="0">
                <a:cs typeface="+mj-cs"/>
              </a:rPr>
              <a:t> طبقات</a:t>
            </a:r>
            <a:r>
              <a:rPr lang="ar-SA" sz="3800" b="1" dirty="0" smtClean="0">
                <a:cs typeface="+mj-cs"/>
              </a:rPr>
              <a:t> الفوتوسفير، </a:t>
            </a:r>
            <a:r>
              <a:rPr lang="ar-SA" sz="3800" b="1" dirty="0" err="1" smtClean="0">
                <a:cs typeface="+mj-cs"/>
              </a:rPr>
              <a:t>وتشروموسفير</a:t>
            </a:r>
            <a:r>
              <a:rPr lang="ar-EG" sz="3800" b="1" dirty="0" smtClean="0">
                <a:cs typeface="+mj-cs"/>
              </a:rPr>
              <a:t>،</a:t>
            </a:r>
            <a:r>
              <a:rPr lang="ar-SA" sz="3800" b="1" dirty="0" smtClean="0">
                <a:cs typeface="+mj-cs"/>
              </a:rPr>
              <a:t> </a:t>
            </a:r>
            <a:r>
              <a:rPr lang="ar-EG" sz="3800" b="1" dirty="0" smtClean="0">
                <a:cs typeface="+mj-cs"/>
              </a:rPr>
              <a:t>و</a:t>
            </a:r>
            <a:r>
              <a:rPr lang="ar-SA" sz="3800" b="1" dirty="0" err="1" smtClean="0">
                <a:cs typeface="+mj-cs"/>
              </a:rPr>
              <a:t>كورونا.</a:t>
            </a:r>
            <a:r>
              <a:rPr lang="ar-SA" sz="3800" b="1" dirty="0" smtClean="0">
                <a:cs typeface="+mj-cs"/>
              </a:rPr>
              <a:t> </a:t>
            </a:r>
            <a:r>
              <a:rPr lang="ar-EG" sz="3800" b="1" dirty="0" smtClean="0">
                <a:cs typeface="+mj-cs"/>
              </a:rPr>
              <a:t>ويقدر</a:t>
            </a:r>
            <a:r>
              <a:rPr lang="ar-SA" sz="3800" b="1" dirty="0" smtClean="0">
                <a:cs typeface="+mj-cs"/>
              </a:rPr>
              <a:t>عمر الشمس </a:t>
            </a:r>
            <a:r>
              <a:rPr lang="ar-EG" sz="3800" b="1" dirty="0" smtClean="0">
                <a:cs typeface="+mj-cs"/>
              </a:rPr>
              <a:t>بنحو</a:t>
            </a:r>
            <a:r>
              <a:rPr lang="ar-SA" sz="3800" b="1" dirty="0" smtClean="0">
                <a:cs typeface="+mj-cs"/>
              </a:rPr>
              <a:t> 5 </a:t>
            </a:r>
            <a:r>
              <a:rPr lang="ar-EG" sz="3800" b="1" dirty="0" smtClean="0">
                <a:cs typeface="+mj-cs"/>
              </a:rPr>
              <a:t>بليون</a:t>
            </a:r>
            <a:r>
              <a:rPr lang="ar-SA" sz="3800" b="1" dirty="0" smtClean="0">
                <a:cs typeface="+mj-cs"/>
              </a:rPr>
              <a:t> سنة. </a:t>
            </a:r>
            <a:r>
              <a:rPr lang="ar-EG" sz="3800" b="1" dirty="0" smtClean="0">
                <a:cs typeface="+mj-cs"/>
              </a:rPr>
              <a:t>و</a:t>
            </a:r>
            <a:r>
              <a:rPr lang="ar-SA" sz="3800" b="1" dirty="0" smtClean="0">
                <a:cs typeface="+mj-cs"/>
              </a:rPr>
              <a:t>قطرها </a:t>
            </a:r>
            <a:r>
              <a:rPr lang="ar-EG" sz="3800" b="1" dirty="0" smtClean="0">
                <a:cs typeface="+mj-cs"/>
              </a:rPr>
              <a:t>مليون و392الف</a:t>
            </a:r>
            <a:r>
              <a:rPr lang="ar-SA" sz="3800" b="1" dirty="0" smtClean="0">
                <a:cs typeface="+mj-cs"/>
              </a:rPr>
              <a:t> كم. </a:t>
            </a:r>
            <a:r>
              <a:rPr lang="ar-EG" sz="3800" b="1" dirty="0" smtClean="0">
                <a:cs typeface="+mj-cs"/>
              </a:rPr>
              <a:t>وبعدها عن الأرض بنحو</a:t>
            </a:r>
            <a:r>
              <a:rPr lang="ar-SA" sz="3800" b="1" dirty="0" smtClean="0">
                <a:cs typeface="+mj-cs"/>
              </a:rPr>
              <a:t> 149</a:t>
            </a:r>
            <a:r>
              <a:rPr lang="ar-EG" sz="3800" b="1" dirty="0" smtClean="0">
                <a:cs typeface="+mj-cs"/>
              </a:rPr>
              <a:t>.</a:t>
            </a:r>
            <a:r>
              <a:rPr lang="ar-SA" sz="3800" b="1" dirty="0" smtClean="0">
                <a:cs typeface="+mj-cs"/>
              </a:rPr>
              <a:t>8</a:t>
            </a:r>
            <a:r>
              <a:rPr lang="ar-EG" sz="3800" b="1" dirty="0" smtClean="0">
                <a:cs typeface="+mj-cs"/>
              </a:rPr>
              <a:t>مليون</a:t>
            </a:r>
            <a:r>
              <a:rPr lang="ar-SA" sz="3800" b="1" dirty="0" smtClean="0">
                <a:cs typeface="+mj-cs"/>
              </a:rPr>
              <a:t> كم. </a:t>
            </a:r>
            <a:endParaRPr lang="en-US" sz="3800" b="1" dirty="0" smtClean="0">
              <a:cs typeface="+mj-cs"/>
            </a:endParaRPr>
          </a:p>
          <a:p>
            <a:pPr algn="just" rtl="1"/>
            <a:r>
              <a:rPr lang="ar-EG" sz="3800" b="1" dirty="0">
                <a:cs typeface="+mj-cs"/>
              </a:rPr>
              <a:t>متوسط ​​المسافة من الشمس من الأرض هو 97000 95 14 كيلومتر. </a:t>
            </a:r>
            <a:r>
              <a:rPr lang="ar-EG" sz="3800" b="1" dirty="0" smtClean="0">
                <a:cs typeface="+mj-cs"/>
              </a:rPr>
              <a:t>وقطر الشمس </a:t>
            </a:r>
            <a:r>
              <a:rPr lang="ar-EG" sz="3800" b="1" dirty="0">
                <a:cs typeface="+mj-cs"/>
              </a:rPr>
              <a:t>الاستوائي هو 92520 13 كيلومتر. حجمها يقرب من 12000 من حجم الأرض. دورنها حول محورها في مدة 25 يوما، 9 ساعات و 7 دقيقة. سرعة أشعة الشمس هائلة تقدر بحوالي 300ألف كيلومتر في الثانية، وتستغرق ثماني دقائق للوصول إلى </a:t>
            </a:r>
            <a:r>
              <a:rPr lang="ar-EG" sz="3800" b="1" dirty="0" smtClean="0">
                <a:cs typeface="+mj-cs"/>
              </a:rPr>
              <a:t>الأرض</a:t>
            </a:r>
            <a:r>
              <a:rPr lang="ar-EG" sz="3800" b="1" dirty="0">
                <a:cs typeface="+mj-cs"/>
              </a:rPr>
              <a:t>.</a:t>
            </a:r>
          </a:p>
          <a:p>
            <a:pPr algn="just" rtl="1"/>
            <a:endParaRPr lang="en-US" sz="3800" dirty="0" smtClean="0">
              <a:cs typeface="+mj-cs"/>
            </a:endParaRPr>
          </a:p>
          <a:p>
            <a:pPr algn="just" rtl="1"/>
            <a:endParaRPr lang="en-US" sz="3800" dirty="0" smtClean="0">
              <a:cs typeface="+mj-cs"/>
            </a:endParaRPr>
          </a:p>
          <a:p>
            <a:pPr algn="just" rtl="1"/>
            <a:endParaRPr lang="en-US" sz="4000" dirty="0"/>
          </a:p>
        </p:txBody>
      </p:sp>
    </p:spTree>
    <p:extLst>
      <p:ext uri="{BB962C8B-B14F-4D97-AF65-F5344CB8AC3E}">
        <p14:creationId xmlns:p14="http://schemas.microsoft.com/office/powerpoint/2010/main" val="344190509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rtl="1"/>
            <a:r>
              <a:rPr lang="ar-EG" sz="4400" dirty="0" smtClean="0">
                <a:cs typeface="+mn-cs"/>
              </a:rPr>
              <a:t/>
            </a:r>
            <a:br>
              <a:rPr lang="ar-EG" sz="4400" dirty="0" smtClean="0">
                <a:cs typeface="+mn-cs"/>
              </a:rPr>
            </a:br>
            <a:r>
              <a:rPr lang="ar-EG" sz="4400" dirty="0" smtClean="0">
                <a:cs typeface="+mn-cs"/>
              </a:rPr>
              <a:t/>
            </a:r>
            <a:br>
              <a:rPr lang="ar-EG" sz="4400" dirty="0" smtClean="0">
                <a:cs typeface="+mn-cs"/>
              </a:rPr>
            </a:br>
            <a:r>
              <a:rPr lang="ar-EG" sz="4400" b="1" dirty="0" smtClean="0"/>
              <a:t> </a:t>
            </a:r>
            <a:r>
              <a:rPr lang="en-US" sz="4400" b="1" dirty="0" smtClean="0"/>
              <a:t>The </a:t>
            </a:r>
            <a:r>
              <a:rPr lang="en-US" sz="4400" b="1" dirty="0"/>
              <a:t>solar </a:t>
            </a:r>
            <a:r>
              <a:rPr lang="en-US" sz="4400" b="1" dirty="0" smtClean="0"/>
              <a:t>system</a:t>
            </a:r>
            <a:r>
              <a:rPr lang="ar-EG" sz="4400" dirty="0" smtClean="0"/>
              <a:t/>
            </a:r>
            <a:br>
              <a:rPr lang="ar-EG" sz="4400" dirty="0" smtClean="0"/>
            </a:br>
            <a:r>
              <a:rPr lang="ar-EG" sz="4400" dirty="0" smtClean="0"/>
              <a:t> النظام الشمسي</a:t>
            </a:r>
            <a:endParaRPr lang="en-US" sz="4400" b="1" dirty="0"/>
          </a:p>
        </p:txBody>
      </p:sp>
      <p:sp>
        <p:nvSpPr>
          <p:cNvPr id="3" name="Content Placeholder 2"/>
          <p:cNvSpPr>
            <a:spLocks noGrp="1"/>
          </p:cNvSpPr>
          <p:nvPr>
            <p:ph idx="1"/>
          </p:nvPr>
        </p:nvSpPr>
        <p:spPr/>
        <p:txBody>
          <a:bodyPr>
            <a:normAutofit lnSpcReduction="10000"/>
          </a:bodyPr>
          <a:lstStyle/>
          <a:p>
            <a:pPr algn="just" rtl="1"/>
            <a:r>
              <a:rPr lang="ar-SA" sz="2800" b="1" dirty="0" smtClean="0"/>
              <a:t>النظام </a:t>
            </a:r>
            <a:r>
              <a:rPr lang="ar-SA" sz="2800" b="1" dirty="0"/>
              <a:t>الشمسي: </a:t>
            </a:r>
            <a:r>
              <a:rPr lang="ar-EG" sz="2800" b="1" dirty="0"/>
              <a:t>ي</a:t>
            </a:r>
            <a:r>
              <a:rPr lang="ar-SA" sz="2800" b="1" dirty="0" smtClean="0"/>
              <a:t>ر</a:t>
            </a:r>
            <a:r>
              <a:rPr lang="ar-EG" sz="2800" b="1" dirty="0" smtClean="0"/>
              <a:t>ت</a:t>
            </a:r>
            <a:r>
              <a:rPr lang="ar-SA" sz="2800" b="1" dirty="0" smtClean="0"/>
              <a:t>كز </a:t>
            </a:r>
            <a:r>
              <a:rPr lang="ar-SA" sz="2800" b="1" dirty="0"/>
              <a:t>النظام الشمسي حول </a:t>
            </a:r>
            <a:r>
              <a:rPr lang="ar-SA" sz="2800" b="1" dirty="0" smtClean="0"/>
              <a:t>الشمس</a:t>
            </a:r>
            <a:r>
              <a:rPr lang="ar-EG" sz="2800" b="1" dirty="0" smtClean="0"/>
              <a:t>،</a:t>
            </a:r>
            <a:r>
              <a:rPr lang="ar-SA" sz="2800" b="1" dirty="0" smtClean="0"/>
              <a:t> </a:t>
            </a:r>
            <a:r>
              <a:rPr lang="ar-EG" sz="2800" b="1" dirty="0" smtClean="0"/>
              <a:t>ويوجد</a:t>
            </a:r>
            <a:r>
              <a:rPr lang="ar-SA" sz="2800" b="1" dirty="0" smtClean="0"/>
              <a:t> </a:t>
            </a:r>
            <a:r>
              <a:rPr lang="ar-SA" sz="2800" b="1" dirty="0"/>
              <a:t>تسعة كواكب </a:t>
            </a:r>
            <a:r>
              <a:rPr lang="ar-SA" sz="2800" b="1" dirty="0" smtClean="0"/>
              <a:t>في</a:t>
            </a:r>
            <a:r>
              <a:rPr lang="ar-EG" sz="2800" b="1" dirty="0" smtClean="0"/>
              <a:t> هذا</a:t>
            </a:r>
            <a:r>
              <a:rPr lang="ar-SA" sz="2800" b="1" dirty="0" smtClean="0"/>
              <a:t> النظام</a:t>
            </a:r>
            <a:r>
              <a:rPr lang="ar-EG" sz="2800" b="1" dirty="0" smtClean="0"/>
              <a:t>،</a:t>
            </a:r>
            <a:r>
              <a:rPr lang="ar-SA" sz="2800" b="1" dirty="0" smtClean="0"/>
              <a:t> هي</a:t>
            </a:r>
            <a:r>
              <a:rPr lang="ar-EG" sz="2800" b="1" dirty="0" smtClean="0"/>
              <a:t>:</a:t>
            </a:r>
            <a:r>
              <a:rPr lang="ar-SA" sz="2800" b="1" dirty="0" smtClean="0"/>
              <a:t> عطارد، </a:t>
            </a:r>
            <a:r>
              <a:rPr lang="ar-SA" sz="2800" b="1" dirty="0"/>
              <a:t>الزهرة </a:t>
            </a:r>
            <a:r>
              <a:rPr lang="ar-SA" sz="2800" b="1" dirty="0" smtClean="0"/>
              <a:t>(</a:t>
            </a:r>
            <a:r>
              <a:rPr lang="ar-EG" sz="2800" b="1" dirty="0" smtClean="0"/>
              <a:t>الهة</a:t>
            </a:r>
            <a:r>
              <a:rPr lang="ar-SA" sz="2800" b="1" dirty="0" smtClean="0"/>
              <a:t> </a:t>
            </a:r>
            <a:r>
              <a:rPr lang="ar-SA" sz="2800" b="1" dirty="0"/>
              <a:t>الجمال)، الأرض، المريخ (</a:t>
            </a:r>
            <a:r>
              <a:rPr lang="ar-SA" sz="2800" b="1" dirty="0" smtClean="0"/>
              <a:t>أله</a:t>
            </a:r>
            <a:r>
              <a:rPr lang="en-US" sz="2800" b="1" dirty="0"/>
              <a:t> </a:t>
            </a:r>
            <a:r>
              <a:rPr lang="ar-SA" sz="2800" b="1" dirty="0" smtClean="0"/>
              <a:t>الحرب</a:t>
            </a:r>
            <a:r>
              <a:rPr lang="ar-SA" sz="2800" b="1" dirty="0"/>
              <a:t>)، المشتري (رب الألهة)، زحل (أله الزراعة)، أورانوس، نبتون (أله الحرب) وبلوتو (أله الموتي والجحيم</a:t>
            </a:r>
            <a:r>
              <a:rPr lang="ar-SA" sz="2800" b="1" dirty="0" smtClean="0"/>
              <a:t>).</a:t>
            </a:r>
            <a:endParaRPr lang="ar-EG" sz="2800" b="1" dirty="0" smtClean="0"/>
          </a:p>
          <a:p>
            <a:pPr algn="just" rtl="1"/>
            <a:r>
              <a:rPr lang="ar-EG" sz="2800" b="1" dirty="0" smtClean="0"/>
              <a:t>ويوجد عدد</a:t>
            </a:r>
            <a:r>
              <a:rPr lang="ar-SA" sz="2800" b="1" dirty="0" smtClean="0"/>
              <a:t> 33 قم</a:t>
            </a:r>
            <a:r>
              <a:rPr lang="ar-EG" sz="2800" b="1" dirty="0" smtClean="0"/>
              <a:t>ر</a:t>
            </a:r>
            <a:r>
              <a:rPr lang="ar-SA" sz="2800" b="1" dirty="0" smtClean="0"/>
              <a:t> والكويكبات و</a:t>
            </a:r>
            <a:r>
              <a:rPr lang="ar-EG" sz="2800" b="1" dirty="0" smtClean="0"/>
              <a:t>العديد من </a:t>
            </a:r>
            <a:r>
              <a:rPr lang="ar-SA" sz="2800" b="1" dirty="0" smtClean="0"/>
              <a:t>المذنبات في النظام الشمسي. </a:t>
            </a:r>
            <a:endParaRPr lang="en-US" sz="2800" b="1" dirty="0" smtClean="0"/>
          </a:p>
          <a:p>
            <a:pPr algn="just" rtl="1"/>
            <a:r>
              <a:rPr lang="ar-EG" sz="2800" b="1" dirty="0"/>
              <a:t>المذنبات </a:t>
            </a:r>
            <a:r>
              <a:rPr lang="en-US" sz="2800" b="1" dirty="0" smtClean="0"/>
              <a:t>COMET</a:t>
            </a:r>
            <a:r>
              <a:rPr lang="ar-EG" sz="2800" b="1" dirty="0"/>
              <a:t>: عبارة عن نواة من الجليد الملوث ممزوج بقطع حجرية ومواد غبارية إضافة إلى مجموعة من الغازات المتصلبة </a:t>
            </a:r>
            <a:r>
              <a:rPr lang="ar-EG" sz="2800" b="1" dirty="0" smtClean="0"/>
              <a:t>التي </a:t>
            </a:r>
            <a:r>
              <a:rPr lang="ar-EG" sz="2800" b="1" dirty="0"/>
              <a:t>تتكون من الأمونيا والميثان، وتجر خلفها ذيلاً طويلاً أو قصيراً حسب طبيعة المذنب.</a:t>
            </a:r>
          </a:p>
          <a:p>
            <a:pPr algn="just" rtl="1"/>
            <a:endParaRPr lang="en-US" sz="2800" b="1" dirty="0"/>
          </a:p>
          <a:p>
            <a:pPr algn="just" rtl="1"/>
            <a:endParaRPr lang="en-US" sz="28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ar-EG" sz="4400" dirty="0" smtClean="0"/>
              <a:t>الكويكبات </a:t>
            </a:r>
            <a:r>
              <a:rPr lang="en-US" sz="4400" dirty="0" smtClean="0"/>
              <a:t>Asteroid</a:t>
            </a:r>
            <a:endParaRPr lang="en-US" sz="4400" dirty="0"/>
          </a:p>
        </p:txBody>
      </p:sp>
      <p:sp>
        <p:nvSpPr>
          <p:cNvPr id="3" name="Content Placeholder 2"/>
          <p:cNvSpPr>
            <a:spLocks noGrp="1"/>
          </p:cNvSpPr>
          <p:nvPr>
            <p:ph idx="1"/>
          </p:nvPr>
        </p:nvSpPr>
        <p:spPr/>
        <p:txBody>
          <a:bodyPr>
            <a:normAutofit/>
          </a:bodyPr>
          <a:lstStyle/>
          <a:p>
            <a:pPr algn="just" rtl="1"/>
            <a:r>
              <a:rPr lang="ar-EG" sz="2800" b="1" dirty="0" smtClean="0"/>
              <a:t>الكويكبات عدد كبير جداً من الكواكب الصغيرة تسبح في الفضاء ولا شكل لها وتشكل مدارات حول الشمس، وتوجد بشكل رئيسي بين المريخ والمشتري . أما بالنسبة لعددها بشكل دقيق فغير معروف حتى الآن </a:t>
            </a:r>
          </a:p>
          <a:p>
            <a:pPr algn="just" rtl="1"/>
            <a:r>
              <a:rPr lang="ar-EG" sz="2800" b="1" dirty="0" smtClean="0"/>
              <a:t>ويقدر عددها بعشرات الآلاف، ويعتقد أن هذه الكتل هي بقايا كوكب كان يدور حول الشمس ضمن مدار يقع بين المريخ والمشتري وقد انفجر لأسباب نجهلها.</a:t>
            </a:r>
          </a:p>
          <a:p>
            <a:pPr algn="just" rtl="1"/>
            <a:r>
              <a:rPr lang="ar-EG" sz="2800" b="1" dirty="0" smtClean="0"/>
              <a:t>أكبرها </a:t>
            </a:r>
            <a:r>
              <a:rPr lang="ar-EG" sz="2800" b="1" dirty="0" err="1" smtClean="0"/>
              <a:t>سيرز</a:t>
            </a:r>
            <a:r>
              <a:rPr lang="ar-EG" sz="2800" b="1" dirty="0" smtClean="0"/>
              <a:t> </a:t>
            </a:r>
            <a:r>
              <a:rPr lang="en-US" sz="2800" b="1" dirty="0" smtClean="0"/>
              <a:t>Ceres</a:t>
            </a:r>
            <a:r>
              <a:rPr lang="ar-EG" sz="2800" b="1" dirty="0" smtClean="0"/>
              <a:t> مقطعه ألف كم و </a:t>
            </a:r>
            <a:r>
              <a:rPr lang="ar-EG" sz="2800" b="1" dirty="0" err="1" smtClean="0"/>
              <a:t>باللاس</a:t>
            </a:r>
            <a:r>
              <a:rPr lang="ar-EG" sz="2800" b="1" dirty="0" smtClean="0"/>
              <a:t> </a:t>
            </a:r>
            <a:r>
              <a:rPr lang="en-US" sz="2800" b="1" dirty="0" smtClean="0"/>
              <a:t>Pallas</a:t>
            </a:r>
            <a:r>
              <a:rPr lang="ar-EG" sz="2800" b="1" dirty="0" smtClean="0"/>
              <a:t> 608 كم </a:t>
            </a:r>
            <a:r>
              <a:rPr lang="ar-EG" sz="2800" b="1" dirty="0" err="1" smtClean="0"/>
              <a:t>وفستا</a:t>
            </a:r>
            <a:r>
              <a:rPr lang="ar-EG" sz="2800" b="1" dirty="0" smtClean="0"/>
              <a:t> </a:t>
            </a:r>
            <a:r>
              <a:rPr lang="en-US" sz="2800" b="1" dirty="0" err="1" smtClean="0"/>
              <a:t>Vesta</a:t>
            </a:r>
            <a:r>
              <a:rPr lang="ar-EG" sz="2800" b="1" dirty="0" smtClean="0"/>
              <a:t> 538 كم و جيجا </a:t>
            </a:r>
            <a:r>
              <a:rPr lang="en-US" sz="2800" b="1" dirty="0" smtClean="0"/>
              <a:t>Giga</a:t>
            </a:r>
            <a:r>
              <a:rPr lang="ar-EG" sz="2800" b="1" dirty="0" smtClean="0"/>
              <a:t> 450 كم، أما الباقية فلها مقياس أصغر يقدر بحوالي 1- 2 كم.</a:t>
            </a:r>
            <a:endParaRPr lang="en-US" sz="2800" b="1"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7.xml.rels><?xml version="1.0" encoding="UTF-8" standalone="yes"?>
<Relationships xmlns="http://schemas.openxmlformats.org/package/2006/relationships"><Relationship Id="rId1" Type="http://schemas.openxmlformats.org/officeDocument/2006/relationships/image" Target="../media/image1.jpeg"/></Relationships>
</file>

<file path=ppt/theme/_rels/theme8.xml.rels><?xml version="1.0" encoding="UTF-8" standalone="yes"?>
<Relationships xmlns="http://schemas.openxmlformats.org/package/2006/relationships"><Relationship Id="rId1" Type="http://schemas.openxmlformats.org/officeDocument/2006/relationships/image" Target="../media/image1.jpeg"/></Relationships>
</file>

<file path=ppt/theme/_rels/theme9.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10.xml><?xml version="1.0" encoding="utf-8"?>
<a:theme xmlns:a="http://schemas.openxmlformats.org/drawingml/2006/main" name="5_تصميم افتراضي">
  <a:themeElements>
    <a:clrScheme name="تصميم افتراضي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تصميم افتراضي">
      <a:majorFont>
        <a:latin typeface="Times New Roman"/>
        <a:ea typeface=""/>
        <a:cs typeface="Times New Roman"/>
      </a:majorFont>
      <a:minorFont>
        <a:latin typeface="Times New Roman"/>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تصميم افتراضي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تصميم افتراضي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تصميم افتراضي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تصميم افتراضي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تصميم افتراضي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تصميم افتراضي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تصميم افتراضي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تصميم افتراضي">
  <a:themeElements>
    <a:clrScheme name="تصميم افتراضي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تصميم افتراضي">
      <a:majorFont>
        <a:latin typeface="Times New Roman"/>
        <a:ea typeface=""/>
        <a:cs typeface="Times New Roman"/>
      </a:majorFont>
      <a:minorFont>
        <a:latin typeface="Times New Roman"/>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تصميم افتراضي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تصميم افتراضي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تصميم افتراضي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تصميم افتراضي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تصميم افتراضي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تصميم افتراضي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تصميم افتراضي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تصميم افتراضي">
  <a:themeElements>
    <a:clrScheme name="تصميم افتراضي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تصميم افتراضي">
      <a:majorFont>
        <a:latin typeface="Times New Roman"/>
        <a:ea typeface=""/>
        <a:cs typeface="Times New Roman"/>
      </a:majorFont>
      <a:minorFont>
        <a:latin typeface="Times New Roman"/>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تصميم افتراضي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تصميم افتراضي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تصميم افتراضي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تصميم افتراضي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تصميم افتراضي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تصميم افتراضي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تصميم افتراضي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تصميم افتراضي">
  <a:themeElements>
    <a:clrScheme name="تصميم افتراضي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تصميم افتراضي">
      <a:majorFont>
        <a:latin typeface="Times New Roman"/>
        <a:ea typeface=""/>
        <a:cs typeface="Times New Roman"/>
      </a:majorFont>
      <a:minorFont>
        <a:latin typeface="Times New Roman"/>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تصميم افتراضي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تصميم افتراضي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تصميم افتراضي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تصميم افتراضي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تصميم افتراضي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تصميم افتراضي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تصميم افتراضي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3_تصميم افتراضي">
  <a:themeElements>
    <a:clrScheme name="تصميم افتراضي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تصميم افتراضي">
      <a:majorFont>
        <a:latin typeface="Times New Roman"/>
        <a:ea typeface=""/>
        <a:cs typeface="Times New Roman"/>
      </a:majorFont>
      <a:minorFont>
        <a:latin typeface="Times New Roman"/>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تصميم افتراضي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تصميم افتراضي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تصميم افتراضي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تصميم افتراضي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تصميم افتراضي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تصميم افتراضي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تصميم افتراضي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4_تصميم افتراضي">
  <a:themeElements>
    <a:clrScheme name="1_تصميم افتراضي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تصميم افتراضي">
      <a:majorFont>
        <a:latin typeface="Times New Roman"/>
        <a:ea typeface=""/>
        <a:cs typeface="Arial"/>
      </a:majorFont>
      <a:minorFont>
        <a:latin typeface="Times New Roman"/>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تصميم افتراضي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تصميم افتراضي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تصميم افتراضي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تصميم افتراضي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تصميم افتراضي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تصميم افتراضي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تصميم افتراضي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1_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8.xml><?xml version="1.0" encoding="utf-8"?>
<a:theme xmlns:a="http://schemas.openxmlformats.org/drawingml/2006/main" name="2_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9.xml><?xml version="1.0" encoding="utf-8"?>
<a:theme xmlns:a="http://schemas.openxmlformats.org/drawingml/2006/main" name="3_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1653</TotalTime>
  <Words>1627</Words>
  <Application>Microsoft Office PowerPoint</Application>
  <PresentationFormat>On-screen Show (4:3)</PresentationFormat>
  <Paragraphs>88</Paragraphs>
  <Slides>35</Slides>
  <Notes>17</Notes>
  <HiddenSlides>1</HiddenSlides>
  <MMClips>0</MMClips>
  <ScaleCrop>false</ScaleCrop>
  <HeadingPairs>
    <vt:vector size="8" baseType="variant">
      <vt:variant>
        <vt:lpstr>Fonts Used</vt:lpstr>
      </vt:variant>
      <vt:variant>
        <vt:i4>7</vt:i4>
      </vt:variant>
      <vt:variant>
        <vt:lpstr>Theme</vt:lpstr>
      </vt:variant>
      <vt:variant>
        <vt:i4>10</vt:i4>
      </vt:variant>
      <vt:variant>
        <vt:lpstr>Embedded OLE Servers</vt:lpstr>
      </vt:variant>
      <vt:variant>
        <vt:i4>1</vt:i4>
      </vt:variant>
      <vt:variant>
        <vt:lpstr>Slide Titles</vt:lpstr>
      </vt:variant>
      <vt:variant>
        <vt:i4>35</vt:i4>
      </vt:variant>
    </vt:vector>
  </HeadingPairs>
  <TitlesOfParts>
    <vt:vector size="53" baseType="lpstr">
      <vt:lpstr>Arial</vt:lpstr>
      <vt:lpstr>Calibri</vt:lpstr>
      <vt:lpstr>Cambria</vt:lpstr>
      <vt:lpstr>Georgia</vt:lpstr>
      <vt:lpstr>Times New Roman</vt:lpstr>
      <vt:lpstr>Wingdings</vt:lpstr>
      <vt:lpstr>Wingdings 2</vt:lpstr>
      <vt:lpstr>Opulent</vt:lpstr>
      <vt:lpstr>تصميم افتراضي</vt:lpstr>
      <vt:lpstr>1_تصميم افتراضي</vt:lpstr>
      <vt:lpstr>2_تصميم افتراضي</vt:lpstr>
      <vt:lpstr>3_تصميم افتراضي</vt:lpstr>
      <vt:lpstr>4_تصميم افتراضي</vt:lpstr>
      <vt:lpstr>1_Opulent</vt:lpstr>
      <vt:lpstr>2_Opulent</vt:lpstr>
      <vt:lpstr>3_Opulent</vt:lpstr>
      <vt:lpstr>5_تصميم افتراضي</vt:lpstr>
      <vt:lpstr>Image</vt:lpstr>
      <vt:lpstr>PowerPoint Presentation</vt:lpstr>
      <vt:lpstr>الجغرافيا الفلكية  </vt:lpstr>
      <vt:lpstr>Galaxies and stars  المجرات والنجوم</vt:lpstr>
      <vt:lpstr>Galaxies المجرات</vt:lpstr>
      <vt:lpstr>PowerPoint Presentation</vt:lpstr>
      <vt:lpstr>PowerPoint Presentation</vt:lpstr>
      <vt:lpstr>Sun is considered    الشمس</vt:lpstr>
      <vt:lpstr>   The solar system  النظام الشمسي</vt:lpstr>
      <vt:lpstr>الكويكبات Asteroid</vt:lpstr>
      <vt:lpstr>إيروس Eros</vt:lpstr>
      <vt:lpstr>  METEORITE &amp; METEOR  النيازك والشهب</vt:lpstr>
      <vt:lpstr>PowerPoint Presentation</vt:lpstr>
      <vt:lpstr>PowerPoint Presentation</vt:lpstr>
      <vt:lpstr>PowerPoint Presentation</vt:lpstr>
      <vt:lpstr>Mercury عطارد </vt:lpstr>
      <vt:lpstr>Venus  الزهرة</vt:lpstr>
      <vt:lpstr>Marsالمريخ </vt:lpstr>
      <vt:lpstr>Jupiter المشتري </vt:lpstr>
      <vt:lpstr>Saturn زحل </vt:lpstr>
      <vt:lpstr>Uranus أوروانوس </vt:lpstr>
      <vt:lpstr>Neptune   نبتون</vt:lpstr>
      <vt:lpstr>PowerPoint Presentation</vt:lpstr>
      <vt:lpstr>PowerPoint Presentation</vt:lpstr>
      <vt:lpstr>PowerPoint Presentation</vt:lpstr>
      <vt:lpstr>PowerPoint Presentation</vt:lpstr>
      <vt:lpstr>PowerPoint Presentation</vt:lpstr>
      <vt:lpstr>PowerPoint Presentation</vt:lpstr>
      <vt:lpstr>Planets at a Glance معلومات المدارات</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NONE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Readings In Geography</dc:title>
  <dc:creator>CHANGE_ME</dc:creator>
  <cp:lastModifiedBy>Windows User</cp:lastModifiedBy>
  <cp:revision>169</cp:revision>
  <dcterms:created xsi:type="dcterms:W3CDTF">2007-11-11T20:59:57Z</dcterms:created>
  <dcterms:modified xsi:type="dcterms:W3CDTF">2016-11-08T10:22:25Z</dcterms:modified>
</cp:coreProperties>
</file>