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2" r:id="rId5"/>
    <p:sldId id="292" r:id="rId6"/>
    <p:sldId id="283" r:id="rId7"/>
    <p:sldId id="285" r:id="rId8"/>
    <p:sldId id="264" r:id="rId9"/>
    <p:sldId id="265" r:id="rId10"/>
    <p:sldId id="286" r:id="rId11"/>
    <p:sldId id="287" r:id="rId12"/>
    <p:sldId id="288" r:id="rId13"/>
    <p:sldId id="301" r:id="rId14"/>
    <p:sldId id="289" r:id="rId15"/>
    <p:sldId id="290" r:id="rId16"/>
    <p:sldId id="299" r:id="rId17"/>
    <p:sldId id="273" r:id="rId18"/>
    <p:sldId id="30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75" d="100"/>
          <a:sy n="75" d="100"/>
        </p:scale>
        <p:origin x="-1236"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93988"/>
            <a:ext cx="7772400" cy="1470025"/>
          </a:xfrm>
        </p:spPr>
        <p:txBody>
          <a:bodyPr/>
          <a:lstStyle>
            <a:lvl1pPr>
              <a:defRPr b="1"/>
            </a:lvl1pPr>
          </a:lstStyle>
          <a:p>
            <a:r>
              <a:rPr lang="en-US" smtClean="0"/>
              <a:t>Click to edit Master title style</a:t>
            </a:r>
            <a:endParaRPr 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cs typeface="Arial" pitchFamily="34" charset="0"/>
              </a:defRPr>
            </a:lvl1pPr>
          </a:lstStyle>
          <a:p>
            <a:fld id="{1D8BD707-D9CF-40AE-B4C6-C98DA3205C09}" type="datetimeFigureOut">
              <a:rPr lang="en-US" smtClean="0"/>
              <a:pPr/>
              <a:t>1/27/2016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cs typeface="Arial"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itchFamily="34" charset="0"/>
                <a:cs typeface="Arial" pitchFamily="34" charset="0"/>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ctr" defTabSz="914400" rtl="0" eaLnBrk="1" latinLnBrk="0" hangingPunct="1">
        <a:spcBef>
          <a:spcPct val="0"/>
        </a:spcBef>
        <a:buNone/>
        <a:defRPr sz="4400"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bright="5000"/>
                    </a14:imgEffect>
                  </a14:imgLayer>
                </a14:imgProps>
              </a:ext>
              <a:ext uri="{28A0092B-C50C-407E-A947-70E740481C1C}">
                <a14:useLocalDpi xmlns:a14="http://schemas.microsoft.com/office/drawing/2010/main" val="0"/>
              </a:ext>
            </a:extLst>
          </a:blip>
          <a:srcRect t="17727"/>
          <a:stretch/>
        </p:blipFill>
        <p:spPr>
          <a:xfrm>
            <a:off x="0" y="0"/>
            <a:ext cx="9144000" cy="5036102"/>
          </a:xfrm>
          <a:prstGeom prst="rect">
            <a:avLst/>
          </a:prstGeom>
        </p:spPr>
      </p:pic>
      <p:sp>
        <p:nvSpPr>
          <p:cNvPr id="2" name="Title 1"/>
          <p:cNvSpPr>
            <a:spLocks noGrp="1"/>
          </p:cNvSpPr>
          <p:nvPr>
            <p:ph type="ctrTitle"/>
          </p:nvPr>
        </p:nvSpPr>
        <p:spPr>
          <a:xfrm>
            <a:off x="381000" y="4876800"/>
            <a:ext cx="8305800" cy="1470025"/>
          </a:xfrm>
        </p:spPr>
        <p:txBody>
          <a:bodyPr>
            <a:noAutofit/>
          </a:bodyPr>
          <a:lstStyle/>
          <a:p>
            <a:pPr algn="r"/>
            <a:r>
              <a:rPr lang="en-US" sz="5400" dirty="0" smtClean="0"/>
              <a:t>How to make your Presentation Awesome?</a:t>
            </a:r>
            <a:endParaRPr lang="en-US" sz="5400" dirty="0"/>
          </a:p>
        </p:txBody>
      </p:sp>
    </p:spTree>
    <p:extLst>
      <p:ext uri="{BB962C8B-B14F-4D97-AF65-F5344CB8AC3E}">
        <p14:creationId xmlns:p14="http://schemas.microsoft.com/office/powerpoint/2010/main" val="11178707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0"/>
            <a:ext cx="9144000" cy="6046316"/>
          </a:xfrm>
          <a:prstGeom prst="rect">
            <a:avLst/>
          </a:prstGeom>
        </p:spPr>
      </p:pic>
      <p:sp>
        <p:nvSpPr>
          <p:cNvPr id="4" name="Title 3"/>
          <p:cNvSpPr>
            <a:spLocks noGrp="1"/>
          </p:cNvSpPr>
          <p:nvPr>
            <p:ph type="ctrTitle"/>
          </p:nvPr>
        </p:nvSpPr>
        <p:spPr>
          <a:xfrm>
            <a:off x="0" y="4419600"/>
            <a:ext cx="9144000" cy="2057400"/>
          </a:xfrm>
        </p:spPr>
        <p:txBody>
          <a:bodyPr>
            <a:normAutofit/>
          </a:bodyPr>
          <a:lstStyle/>
          <a:p>
            <a:r>
              <a:rPr lang="en-US" sz="5400" dirty="0" smtClean="0">
                <a:solidFill>
                  <a:schemeClr val="bg1"/>
                </a:solidFill>
              </a:rPr>
              <a:t>Why agree with you?</a:t>
            </a:r>
            <a:endParaRPr lang="en-US" sz="5400" dirty="0">
              <a:solidFill>
                <a:schemeClr val="bg1"/>
              </a:solidFill>
            </a:endParaRPr>
          </a:p>
        </p:txBody>
      </p:sp>
      <p:sp>
        <p:nvSpPr>
          <p:cNvPr id="5" name="Rectangle 4"/>
          <p:cNvSpPr/>
          <p:nvPr/>
        </p:nvSpPr>
        <p:spPr>
          <a:xfrm>
            <a:off x="0" y="6019800"/>
            <a:ext cx="9144000" cy="838200"/>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dirty="0" smtClean="0"/>
              <a:t>Give people a reason to agree with what you are saying. What expertise you have or research/analysis you have done which makes us agree to you? Only when people agree will they do what you say.</a:t>
            </a:r>
            <a:endParaRPr lang="en-US" sz="1600" dirty="0"/>
          </a:p>
        </p:txBody>
      </p:sp>
    </p:spTree>
    <p:extLst>
      <p:ext uri="{BB962C8B-B14F-4D97-AF65-F5344CB8AC3E}">
        <p14:creationId xmlns:p14="http://schemas.microsoft.com/office/powerpoint/2010/main" val="27475970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8600" y="2046161"/>
            <a:ext cx="5105400" cy="4811840"/>
          </a:xfrm>
          <a:prstGeom prst="rect">
            <a:avLst/>
          </a:prstGeom>
        </p:spPr>
      </p:pic>
      <p:sp>
        <p:nvSpPr>
          <p:cNvPr id="4" name="Title 3"/>
          <p:cNvSpPr>
            <a:spLocks noGrp="1"/>
          </p:cNvSpPr>
          <p:nvPr>
            <p:ph type="ctrTitle"/>
          </p:nvPr>
        </p:nvSpPr>
        <p:spPr>
          <a:xfrm>
            <a:off x="457200" y="2362200"/>
            <a:ext cx="8305800" cy="2057400"/>
          </a:xfrm>
        </p:spPr>
        <p:txBody>
          <a:bodyPr>
            <a:normAutofit/>
          </a:bodyPr>
          <a:lstStyle/>
          <a:p>
            <a:pPr algn="l"/>
            <a:r>
              <a:rPr lang="en-US" sz="5400" dirty="0" smtClean="0"/>
              <a:t>Easy to understand</a:t>
            </a:r>
            <a:endParaRPr lang="en-US" sz="5400" dirty="0"/>
          </a:p>
        </p:txBody>
      </p:sp>
      <p:sp>
        <p:nvSpPr>
          <p:cNvPr id="5" name="TextBox 4"/>
          <p:cNvSpPr txBox="1"/>
          <p:nvPr/>
        </p:nvSpPr>
        <p:spPr>
          <a:xfrm>
            <a:off x="0" y="6550223"/>
            <a:ext cx="9144000" cy="307777"/>
          </a:xfrm>
          <a:prstGeom prst="rect">
            <a:avLst/>
          </a:prstGeom>
          <a:noFill/>
        </p:spPr>
        <p:txBody>
          <a:bodyPr wrap="square" rtlCol="0">
            <a:spAutoFit/>
          </a:bodyPr>
          <a:lstStyle/>
          <a:p>
            <a:r>
              <a:rPr lang="en-US" sz="1400" i="1" dirty="0">
                <a:solidFill>
                  <a:schemeClr val="bg1">
                    <a:lumMod val="50000"/>
                  </a:schemeClr>
                </a:solidFill>
                <a:latin typeface="Arial" pitchFamily="34" charset="0"/>
                <a:cs typeface="Arial" pitchFamily="34" charset="0"/>
              </a:rPr>
              <a:t>Image: </a:t>
            </a:r>
            <a:r>
              <a:rPr lang="en-US" sz="1400" i="1" dirty="0" err="1">
                <a:solidFill>
                  <a:schemeClr val="bg1">
                    <a:lumMod val="50000"/>
                  </a:schemeClr>
                </a:solidFill>
                <a:latin typeface="Arial" pitchFamily="34" charset="0"/>
                <a:cs typeface="Arial" pitchFamily="34" charset="0"/>
              </a:rPr>
              <a:t>luigi</a:t>
            </a:r>
            <a:r>
              <a:rPr lang="en-US" sz="1400" i="1" dirty="0">
                <a:solidFill>
                  <a:schemeClr val="bg1">
                    <a:lumMod val="50000"/>
                  </a:schemeClr>
                </a:solidFill>
                <a:latin typeface="Arial" pitchFamily="34" charset="0"/>
                <a:cs typeface="Arial" pitchFamily="34" charset="0"/>
              </a:rPr>
              <a:t> </a:t>
            </a:r>
            <a:r>
              <a:rPr lang="en-US" sz="1400" i="1" dirty="0" err="1">
                <a:solidFill>
                  <a:schemeClr val="bg1">
                    <a:lumMod val="50000"/>
                  </a:schemeClr>
                </a:solidFill>
                <a:latin typeface="Arial" pitchFamily="34" charset="0"/>
                <a:cs typeface="Arial" pitchFamily="34" charset="0"/>
              </a:rPr>
              <a:t>diamanti</a:t>
            </a:r>
            <a:r>
              <a:rPr lang="en-US" sz="1400" i="1" dirty="0">
                <a:solidFill>
                  <a:schemeClr val="bg1">
                    <a:lumMod val="50000"/>
                  </a:schemeClr>
                </a:solidFill>
                <a:latin typeface="Arial" pitchFamily="34" charset="0"/>
                <a:cs typeface="Arial" pitchFamily="34" charset="0"/>
              </a:rPr>
              <a:t> / FreeDigitalPhotos.net</a:t>
            </a:r>
          </a:p>
        </p:txBody>
      </p:sp>
      <p:sp>
        <p:nvSpPr>
          <p:cNvPr id="6" name="Rectangle 5"/>
          <p:cNvSpPr/>
          <p:nvPr/>
        </p:nvSpPr>
        <p:spPr>
          <a:xfrm>
            <a:off x="0" y="0"/>
            <a:ext cx="9144000" cy="838200"/>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Make your content easy to understand. Your audience might not know about the topic as much as you know. Get rid of jargons and complex charts. A layman should be able to understand you.</a:t>
            </a:r>
            <a:endParaRPr lang="en-US" dirty="0"/>
          </a:p>
        </p:txBody>
      </p:sp>
    </p:spTree>
    <p:extLst>
      <p:ext uri="{BB962C8B-B14F-4D97-AF65-F5344CB8AC3E}">
        <p14:creationId xmlns:p14="http://schemas.microsoft.com/office/powerpoint/2010/main" val="27475970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13548" y="762000"/>
            <a:ext cx="4749452" cy="3467100"/>
          </a:xfrm>
          <a:prstGeom prst="rect">
            <a:avLst/>
          </a:prstGeom>
        </p:spPr>
      </p:pic>
      <p:sp>
        <p:nvSpPr>
          <p:cNvPr id="4" name="Title 3"/>
          <p:cNvSpPr>
            <a:spLocks noGrp="1"/>
          </p:cNvSpPr>
          <p:nvPr>
            <p:ph type="ctrTitle"/>
          </p:nvPr>
        </p:nvSpPr>
        <p:spPr>
          <a:xfrm>
            <a:off x="457200" y="3429000"/>
            <a:ext cx="8305800" cy="2057400"/>
          </a:xfrm>
        </p:spPr>
        <p:txBody>
          <a:bodyPr>
            <a:normAutofit/>
          </a:bodyPr>
          <a:lstStyle/>
          <a:p>
            <a:pPr algn="l"/>
            <a:r>
              <a:rPr lang="en-US" sz="5400" dirty="0" smtClean="0"/>
              <a:t>Simple slide design</a:t>
            </a:r>
            <a:endParaRPr lang="en-US" sz="5400" dirty="0"/>
          </a:p>
        </p:txBody>
      </p:sp>
      <p:sp>
        <p:nvSpPr>
          <p:cNvPr id="5" name="TextBox 4"/>
          <p:cNvSpPr txBox="1"/>
          <p:nvPr/>
        </p:nvSpPr>
        <p:spPr>
          <a:xfrm>
            <a:off x="0" y="0"/>
            <a:ext cx="9144000" cy="307777"/>
          </a:xfrm>
          <a:prstGeom prst="rect">
            <a:avLst/>
          </a:prstGeom>
          <a:noFill/>
        </p:spPr>
        <p:txBody>
          <a:bodyPr wrap="square" rtlCol="0">
            <a:spAutoFit/>
          </a:bodyPr>
          <a:lstStyle/>
          <a:p>
            <a:pPr algn="r"/>
            <a:r>
              <a:rPr lang="en-US" sz="1400" i="1" dirty="0">
                <a:solidFill>
                  <a:schemeClr val="bg1">
                    <a:lumMod val="50000"/>
                  </a:schemeClr>
                </a:solidFill>
                <a:latin typeface="Arial" pitchFamily="34" charset="0"/>
                <a:cs typeface="Arial" pitchFamily="34" charset="0"/>
              </a:rPr>
              <a:t>Image: </a:t>
            </a:r>
            <a:r>
              <a:rPr lang="en-US" sz="1400" i="1" dirty="0" err="1">
                <a:solidFill>
                  <a:schemeClr val="bg1">
                    <a:lumMod val="50000"/>
                  </a:schemeClr>
                </a:solidFill>
                <a:latin typeface="Arial" pitchFamily="34" charset="0"/>
                <a:cs typeface="Arial" pitchFamily="34" charset="0"/>
              </a:rPr>
              <a:t>anankkml</a:t>
            </a:r>
            <a:r>
              <a:rPr lang="en-US" sz="1400" i="1" dirty="0">
                <a:solidFill>
                  <a:schemeClr val="bg1">
                    <a:lumMod val="50000"/>
                  </a:schemeClr>
                </a:solidFill>
                <a:latin typeface="Arial" pitchFamily="34" charset="0"/>
                <a:cs typeface="Arial" pitchFamily="34" charset="0"/>
              </a:rPr>
              <a:t> / FreeDigitalPhotos.net</a:t>
            </a:r>
          </a:p>
        </p:txBody>
      </p:sp>
      <p:sp>
        <p:nvSpPr>
          <p:cNvPr id="6" name="Rectangle 5"/>
          <p:cNvSpPr/>
          <p:nvPr/>
        </p:nvSpPr>
        <p:spPr>
          <a:xfrm>
            <a:off x="0" y="6019800"/>
            <a:ext cx="9144000" cy="838200"/>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Do not waste time on making slides. People have come to listen to you and not to see your slides. Slides are secondary. Slides are only there to amplify and clarify your ideas.</a:t>
            </a:r>
            <a:endParaRPr lang="en-US" dirty="0"/>
          </a:p>
        </p:txBody>
      </p:sp>
    </p:spTree>
    <p:extLst>
      <p:ext uri="{BB962C8B-B14F-4D97-AF65-F5344CB8AC3E}">
        <p14:creationId xmlns:p14="http://schemas.microsoft.com/office/powerpoint/2010/main" val="4963794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data:image/jpeg;base64,/9j/4AAQSkZJRgABAQAAAQABAAD/2wCEAAkGBxMTEhUTExMWFhUXGBgVGBgYGBgdGhcXFxUXFhcVFxgYHSggGBolHRgVITEiJSkrLi4uFx8zODMtNygtLisBCgoKDg0OGhAQGy0lICUtLS0tLS0tLS0tLS0tLS0tLS0tLS0tLS0tLS0tLS0tLS0tLS0tLS0tLS0tLS0tLS0tLf/AABEIALYBFQMBIgACEQEDEQH/xAAcAAACAwEBAQEAAAAAAAAAAAAEBQIDBgABBwj/xAA9EAABAwIEAwYFBAECBAcAAAABAAIRAyEEEjFBBVFhInGBkaHwBjKxweETQtHxFBVSByMzYiRDU3KCkqL/xAAZAQACAwEAAAAAAAAAAAAAAAABAgADBAX/xAAlEQACAgICAgICAwEAAAAAAAAAAQIRAyESMUFRBCITcTJhgUL/2gAMAwEAAhEDEQA/AFjBBV1ON9EOw/uKtc8cjK5jZ0aCiwT2QvGxvbu/lVMrHcyrnEa6DqECF1NzBpKlnJN/Uqmq8CIjTUW+qhRrtEyJ03PqoSg+m+REA9AVLM09EuFcZth3/wABX0axmGtzk8jryPNCw8RjQqDcHvRTHWkARz1QNUEfNuAbG/cdZXtJjthB2O/iEeicbGhqA2PmQrKNSLCDz6oEUnES438JUnUna39PspZOIwNQHSyIom8apZlfFie/fuVRFQH5o8/VQnCxyXEaFTbI1v4hK5cIuTOs6HwiVYHun5gB3FQDiMWVOZ8Vzn8zPvlKWVqlQbtI97AqLcY4jQT3AeR/lQFDQERY+CgL9O/T1QJxbgLtI5j3qoDiQ3BHhb0NkQUGz4KJIP8AaoPFGHUkAWmCfYQ44nScbPEjqhZKYXUPM/SyrdHeOYCi+sDdrpnv05qH6oNieWkWH8ogK6kibW97Shv1OWqJNQ7b+9efRCOJvbqeagStxGhA+/nuom24IPSYVjmz2iJG19htGqGOutvG11CEKpnfTvVT2kQCOv51srHEc56qDqhMzflv4KEB6wI/ae+R/KGqAnY+npdFVI2J7o35CFRUE37hb+FAgVUbQfSUJUHRHPZzJQzzHvv2TIgvqNC5WVH9D6LkwKHDHWmLdVIvN8oCBqOtPrKqDXkTNh1AVbLEhpQFQOAykTvGviqMVM/NI1N5v3odlbLcvmBrM+h2XvaqfIZ5HL/Onkgx4xdhH6zcoDj75AbovCUi9pyggWiZuen5RHB+CDVwzOO/roOkrT4Wm2mBIkkEx9EEvYJNLSE2F4TYGrLh7sI+iPAAkMEAx6GRKJBc8kuMdBYW0AARlDA2AEEm8dOqN+gfsXUcLOqNbhgALBGMoxqB4/ZdYbT6eiBLBGUS7kPD3KvLI3F1YWuIAAgHYD2T4rz/AB3axbnt56IgbPBRETeee3cqK9GYtbdH0qI3MeXhuradFrv3N5XPl8s+qZITnQCMOwttqOZ+l1xpxYjpqFdWeGkkMBG/zW5pfWqhzS+n2g1suIEBvmbp+IrmXZdtNtLKqpSymx8eaEwlcOa12YAkx3dHBRxGJcHZewbwYP4UrQt7CbTcBU16QO0e+aEx2OyOIdYgDxB3BUKmLaKYfmsSB4lAlkn0yN79EtxFKSZueqK/1Nov+UBicaCZlK6Hi2eDDkGxLd7EjxXhr1WGQ4O6H2J8FTU4kBuhjis2ilD2Wu448G7bdNvCEWeOU41I2JI0Php+ClL3Sb22/tB12gnSNu/z1U4kdGiZxFrjYgnz1V1V7XCW26E3056LGVqH4jbu5KFHH1qfyvJGkOuO6/2UoFejXsfaDoV4/wAb6H3qs434h/3Mi/OfsjW8Va4AzbQfXfRSiNDF5EfNflH3myo/U3gx9/H6Id+KBVf606fnzUQC6q5C1D1HioueedkNVcUyQDnuXKkv5hcmAc2qSeW6sFSbQT1H8bqIE2DfCb+JWgwPD9skHQ6zyjX7Kps01XZXw7hTzlLnGCZyg8uZC0OG4d2oi+vhcwiOH0YggSRtFuXkmVN4bpdwk878o3IQdCOTZSW5BpBj+L/Q2U6bZA37/tyUgZ2k6Af7R0lXUKUXNkj2FKixuHItEBXh0fKSev1ClTDnkCCfp3o7/TjE25WNv616J0vQrl7BabC7qT4ny2U2YMgjyte8aW1PdoiHYhtNhztBbF8txlG9rzOs/hJKnGW5CWEsaCP+ZIzQdWhu0mIPenUUuypzb6Hz8GAGyIzkQ6xyjXSbnT1Vb8RRa27hmIdETMiQHN5iYHRZTHfFdVrcrYLRBEtmTOrj71SKtihmBjM6pJMWA6gcpKPJLoHGT7NQ/i/6N3BtSbE6wYPWNUhq/F4DHsc1rnOBMixa7wSjiFVwYQ2I0zHuiY8klw2GIcHO0cD5j2VE7VhUdmmqfE1atIFQtaO1GnaiLRok+P4/WbTa0Hs79T15pZTqENMDWwHfpCrfQJpwdQiuwuKocYz4mc+lTphrQ5ty5tnG2h6RKW1PiWoWNBcTlJgRe/M7rx/DtHNN+u45IE4AybGHGWn6iyerEqhpieP1KwaHx2ZE85vBQTeJQCATrIQ9bBPAMgxEzFkMzDODsuhIkdVFD2Ry9B1bijpmeXnzVFTijiddUKcMSSNDsDz3b3qhz4sf6TcELyYzbjZIkpjS4i1rbws7UaWgFwI3/KpdUk23+qDgOpo09PFZrypVqizLcSRcHw5H+EZTxZLespXBh5IaCqOcIOq66FGJUxUBS0PZ1TzQxcRoi84CHrOGqdIDkjyhi3t0JI5HbuR1PiexslziqHyU3FC2aRtad1MOWVbWc0yCmWH4rbtWKXgLY2ezkuQ9LGCNV4hRLNVwvAG/SJP7WzoTbVaWlTaAy1ouY1sLmDsg8HTLYmQP53TgAaR2Y7IB7ok3kxfoqbND2zwUxFj/APLpGg9fRTpUTrGvvwUqbBHdeefIfnqr2UiYkdB4a9TCR7CtHUaMgRc/T+UwwdC/baSSCRv4kW5K/CYNpgkAiLbZjGsk3EyNddVCti2MBIPyu1MXAsAZF41J6BOo12VuV9BNbDNZ2gRMwI0EDSCL8rnryVOM4/TptjKTmt2dDvIHOBus7xP4gLjBYSCez1gak689dkr/AF3PLH1OxngDLfKIJJ9Lo8/QvC+wutxgVCWtkMBi9pjUHxSfEYo/pueSLS+3PMQwOGwsCgnxlkmAAcp5kmS6D5DxSnivG8gNNomefgB6JY3LSLHFLbHOMqB7XDMGiBfYkk+tvVBUeI0WOb/5roDBs1sxAJ8NZFpWRrValTUmNht+URR4VLQ57g1t+rjBAgN8d40K0Qx+yqUvRt8dxijTpFhr4VpDQB+iH13HmA4NyAk7/qLBu4nUcd4Gm0DzMI2qyg2MjC6CCTUPzdA1ug8ShnVR2rASeWgPLusrKiV7A3PqkzmIXn6VQ61HeZRD4CiKg5ypb8DUvJSKTv8A1HeZUyHgf9R3n/K9bVGsiVNwmErbQVFM8p168f8AVMdQCPorTiquUNdleBpNiO4qtrlNr7Sg5MPCJXXxGa7mOmIkEGeU7rwvY+M/LXRw75s70Kj/AJEjTeFHNOuqe/YnH0X0BYhxJLAQLGHMOsTvoULWwIEwRYeDmnRw97K5liCLd2yaYOmXXaRmmRI8weYO4+90yXoRuuxCcPHa8D9lCsHDTQ6La/6TmJcKQEtuy5YeoOrD4QkXE+CvpkFsOpuMC92uOjXdeU66KfsF+hI0Kf6kaImpw90ElrgWmHCPl7+VoKpdQIHaBAMwY5GCFKRLZA1CV6CoxeNeoXZo1QaGjL2ePqKolevcDooQpQ3I5ygWSpELxxRoVsi2q5tgVygVyNIB+gqbjo4AkC03gRqB5c4XtJsXi3uY9F4x1+g0ETyRVGiCYmJ7r366abrA9mtaLcIzMeyC48t4j3ojjXDAHEZjJycrfMHC0HS8bBD1XClIYTmvNiC387FLMXjHucS4kk7pXLj+yJcgp/FH3aCBOs35yBN4uUI+uNzmOwOg7h3kIXE14EkdP69UueHZSQTM5WjnUPXk23kUEpSGdItrVyc7om5Y0dZi3iNehVeHw7iQ0SQwZRI3MSe6PqnPCOBu7A1DRE7kmZInnLvNPOIcObRZaOZ71qx/Gv8AkZ5/IUej5vx+GNLZ7RtKx9ShclanjlTNUJNwEjrOBhoPZnz5Eq9pR0iuLctsgAAS1twdHEEHSI17iufSg3137tirWs8D7uFXWfmiddlXdltUDvOaOmnVDTNhrr+VZiXht57Y8ijsDRygVDlAdoZB1sZ3C0YsV9mXLm49CCs0nWfeqP4IMucloMtIaCJEqz/FeSRlJjX6An+U0w/DHMG0WIJmbx2Tzi61KFGSU7M9WweXXkvBRINj1t9E8rYQEy7QEN6xsqa2GbPZUcU+wKbXQtZUix8/VWvbcHZHUcJnkgWFu+Lpb+pePTl0WTNg4/aJuwfI5PjI79Pn3qtw3VzjHj/ape3TpZZ0aWezHir8HiS2ChouvAdU8XQk1Z9J+HccHASnvEMAyo0Eta4SAZGxkQeYXzn4dxeVwEr6Ng68tHgr7syNUzM8Z4K6g8VWO7DgKT8/aDW3Dc27qZnKZkiQZEWW/wCn5WnD1gGvD3VKZLvnadg8i5kwZveYuvo9UAtLSA5pkEHQg2II3Cz2M4cMopnM+m0ywg/82l0n97YtzixDtUkopjRkz53jeBFhF+w6crjaCLGm4aBwPnBSzE0HsOV46gjQ9xW9xvBpa4MqNIOrTLe4kCwcLXjvBSOpgnOpljyQ5t8hvH/ex2pad+SXaHtMykDkuKY4zBFhG4d/cH0M9ZS+o4A7xp/absh44BVOCm1w0UHFKOuitwXLiV4oQ/RWApvOgmbdOevP1R2IxjGCA0yQQ8OdJJFr2sO5B167WtyhsGZ+YkTHLSeqVV6sz5rA3WkaUrYRXxU+9P4Qzq24S+vjBBA3/oyrMHhH13QwEM59N470YY7GlJRRz6rqjmtaCYNom53P281tfh/4W7IfU12HLdEcA+Gm0xIu43Lj7sFqKGkctVux41Ex5crl0wfC4VrWgAQkPxg6GHuWrhY740+Uq8yvs+Q8UO25Mn1SqnT3THGHtnyQc2AWebdm3HFUWUxNjpzQ+LqQS0co/H18kdRpg67SUsr3JvPufuhBEmwTDkBxJynaCM0dYnVPsNQbiMgdDHCGyAA2BuQNyl2B4a5+gutZR+GatIB9RpYA2bgAG8COZuujBUjlzlbD+E8DLHF0ggiI56ITi1Fz3EAFrWibjU9OiLZjKgaMpgWva6bue2pTh0TudvJM3orS2YIYQweevib+SKPDg1jXOAh0kGL6wtJU4I1jP1Acw1dzGwlZrjocQXNEsbY8pIQUkFpldAZDLQDIi/LoguMYOiaedsZ5038lUMRUNK4LWiBn6uzQPHK7ySavmBiSUJbQ0bTPQbSqmNv3q7CNtdSeQLhct6bR2Y/ZJgoJP28LKZFwp0xdc8QR4qctk46LcA8tcO9fR+D1yWhfMaTr+K+gfDb5aFpjuJjy6Zq/1JCg5qrYQFJz1AfoFqAFKuJ4FtQRcEXa4WLTzBTOp0Q1VKHoxnE8I8NyVCBfsVADYi4Do0GvmbxKWYukwthwa2oPmy3a9p/c3r+VsMcAQQUixGGY6zwI2cNu/wB+SSyxK0ZXE4TKdR0Ok+P8qWGwYdP6j8jQJmCZ6CNSmGLwZZIIDgL2J0/3QZsgf0d2Zh3X8wE6aaF2uhflHVcry4nUg97VylE5H2bFVo3CRYnGjMBmOug26k8kv4txbOS1mgm/2CqwdEmB5+91zV2deGL62zR4HBmrHLX33r6RwfhzWgABIvgvACoCJghsjqQVr+GsPJb8apHMzO20M8PTgK0hc1eq5GY5ZT4xacpK1aR/FFCaZPREDPh3EmQ7xSw0zp7jmtLxujNxsYPek1Rlo8Fnm6ZtxrkifCQ107D5R3bnuQdTDFrnNdqHH39FZw55aYO1u9aTiXDRWomtSEuYO23ct2cBvCdf0VytbY6/4ccPY6pTkA/u05XX0j4loB+GqAiYbI6Ebr438HfFQwdSXNzNgg84O48Vr+P/APEmi6i5lJhlzSJdoJC1u5U0YNRtMymVuaC+077eCY0q7bNa35dTseqyDMZJEntE+AHOU8w2Lc2XNAIy+Z0tAT9lfQZjcbmkNdGx6xslhqh7f07iSJH7XEaShc7ycxtmPh3ddldSxGQ6iRcFNWhTPcXoFz4J+URpoAh2NY1rpudk94h/4hxgHMRNhJJ6rNYrCvDi14yuGx1PRJLotjt0eYe4lSNOZkflTayB1GiqqaX3XJlLlJs7UY8YpEC8RYRePVRc65J2XpFvfmvC1MgbPGi/vkt18MaLDU29pb74bp9kLVj6MWfs0TVMqthVwCiKyiogMSmNZqXYgKMKEeOelNWomPESkNapdUM0RLHgOi8RodY/HRL+JUH0zMNLTcEc/IR3K4vV9KqHtNN+h0PI80FKmNKNozz6c3yuv1i/quRGLw7mOyuJHdoeq5XWUcR5RZOy0HBqNxKVcMpy0z0PgnuE7JHVc5aZ3ZTtUfS/gKkAah5ACO/f0WkwrYJ7yFhvhrHmk7NEyMpHQ/mFsuH181/FboyXFHGyxfJsZrly5Xmc5C8SpZqZCKXEKEPivxFgi17hzWXe0/yvq/xhwsCXRK+ccTweV3TVVZFqy/BLwKTTm+n4TbgnEn0KgeDaLjYiYIjuS58i40PoVPLaNZ1/hUKbjs1OClos+I6bHH9Sj2Q65btc/SdlnXVzMFOKzyBf+9oSrFYcOgjX3qtOPLXZjyYL6DuHsEzNtAT/AAm7+NNLACwB+hLYAMWacv7TGvNZzB1mta4VJmOzrE+GyOxGMYzDsApjM4k597LamqtGGUXdMMr4qG3dt6nklGMxRtfbRRpY1paQ/lb7JbUqlxICDdEjFthuE4o+k/OxxB7tFPEYh9Z/6tQ30QuGwv7j5Il7bGL/ANWWHPntcYnQ+P8AH4vnIqqOuSdAB66/T1XmW9vd14ymXNINpEePNeik7SyzaRr2Rcw+JVRMK828FU5uiaIstIvwLMzgF9G4LQhoWP8AhzBS6YX0DC08rYWpaiYZvlIm1itKjCmSihWVVClmLOqPrOSnHvEJZMaKEXEXBZzFvTbiFRIMTUVLNUUeNqqZfugi9EZrINDobUMax7RnAJHNepLSpkzC9QI4I0vD6kCItz5rQUHAhtxKU0sCQbA/ZMMPgqp0IA5Qsdm+TTNTw51lt+GV22y6dV85wNGq0i7Y8fstBgMc5m4PQT949FpxzRhywvo+htK9WdwXxJT0cY8/vBTfD8Spv0cFrjJNGGUWgtcosqA6EFSTigXFcKHsNl8t+IuHEE2svr6zHxLwyRI0QasidOz43VpQYOhUaf8At5LScV4YJMaSAOffG3NZ/E0iNddisk4UdDHNNFdaMugMapa1smI6zoiq7t+6e7moOqQYSpaGb2CVqEdyEfSBiQmGIMmOX9KnLAPimTkhXGLBjhGxovQ3LMDRW0KnZC8a2W7zB115X5pXKXkMYx/5I1rCQfZXjXza9l5TcYgj2FCSDaw96qV4DfksNlBtTXn9FY4Wkqkjp4IJWFujn+inh6Be4CFOlQJWt+H+Cxci60Y4+TNmn4DuA8Pyt0WiZSU8Lg4Cvc2ArTKCVKUql1HkSjdEPVKlB5C7EUepSLiNLkVoMQ5IOIv1SSLYSZmOIhI60p7jylFVkqo0RYDBRDdFMUUZgMA55gCyljolw/CkglctRhcAGNhcjRW57NJRpIxmGi8KOGF45/ymopg77SJnugddbLFxLuQK1vRWsoyiKeH0gTP9In/DdBgXEE9xQpjWgRlIt3UxVE9oCdnC3hZXf4RntTbZWAR+1FTaJSZ2GxuXeR694O6bYfHPsQ6RyKRuYb9iZ9DuVCkyo3smDuDcW5eGnkrI52hHhizZUuItNj2T1080RUYHCNQVkqeP1B1/2/cTqFfhuIj9ri0zHQ+C0w+Sn2Z5/GfgD47wfKS4NnVYzHcODrAhpGgMydTqBfZfT6mMzNh7c22Zt/8A86pFxXgbagLqbmu6Aw7/AOpurvrIpSlA+XYjBOA7TSJBOmw1S6rTjmtjxDCPaC3Ucis9iaMHSFTKFdGmE+SFVVpkRoq8x29UZVZdUvpWSFhQ2g2eXTZdUHLkrg3dVuCWmxrSRSQvIHeVaaJU6eFcdAioWK50Dj30VtDBOc6ITnAcCc6JC1/CuABsWV8MdGfJm9CXgnAtCRdbPBYENGiNw2BDRoiSzyVpmbsEc3khq1Mo9zY0QtVQFgT0NVKLqhAYhyVuhkrAsUbLP412qcYqqlFcSqpSNEIMRYqnKF/x50C0I4aXa2CIpYJrFWX6QiwvBy7XRPcNQbTCnUrRolJq5S6XSXOJ6DYADawHjJQ5pCu5BeIxl1yW1Xg7rkLZKRu8PV87J7h2hzRa4EW3NzP1WZwLwf4Kd4OoWXGu3f0VKLWg+hWcx3r+Uww1aQQNCI+8JbRfJE+vcr20z+29pPdr9IQDSNJRaHgZtYA6gAR5zPooVsEAW79n1HspZQrntdOesSjqWKb2RO5k+YlWck+ypwknaZGphIvIvPpKDxTDsETVeT3AnxlE0KWk6XgHqN4VfFPofk4rYiZw8uPb3tCk/CZD2drdCAY8wADPRaSrSBsRAiO4yLg+CrrcNbbLb6dx97IvC/AFnXkzjajmkkOt9/ura1cOEPaC7yIUsZw5xIyEkk90EHdV4nCZG5nMJcNxcmYsEqcoljcWLcVhQ75XSOR2+yT4vhM6gJs6mD/zO0DcFuwvBBHOVDEkCPmvadhylMs8k+yPFF+DKYjgZ2QNXhL+S2r2PBAcIncjWdIvoqnkTEtJGvTyVyz+0V/h9MxreFu5K6nwUnZapr2HS5HIE/QKxtVhiNQNNDqdinWaHlCPHPwxFhfh6dk8wPw60XhE064G6vZj+R99+itjlh4KJYpvsOw3Cmt2R7KICROxLjq+3L8qQxH/AHFH8sRfwMd1nDRCPjcylv8Alx+4+CpdiBzPql/KhlhYxrVwEFWxA5oOpi2zYE+CqdihsPRK8yGWAtqV50CCrNceilVxUCSQPEITF45n7XE2vb+JVcstlkcdEX4Vv7iqywN0CExPEABNz6fj1S//AFcOOW88pPeq3MsUWxhicRH0AQeIxMC6V18W7N0vYnmg34wl2W43F/O6G2NxoMq8VabTdK6+LO9+qHxDRnN7622XjcQ09l1jz+6dRAeOxjhuCuVFTITaVys4iWfR8HWITvA4jpPRcuWS9lzQe9xBBOnJH08TI3kn0Pv6LlyL7IuhnTd+oS6In6thQxVKO0LXIgaSL26LlyMlqwR1Kjv8js85TJpsIN7C65chFhyILgnszrf0Q2JLmiJ7ulgVy5WzX1sy439kiL6uWnMCRF97IWhVNaoCSQ0TFhMxPdrC5clTLaVN/sjjcOAwOBO8g3B69CgWYFpkOktcHuAk2gWjxXLktbGTdP8A0UupE06eYNk9qb2jb6qeJPbv+6SuXKuRfFAlVrhJJbI0sfrKDxjHS3tAk6EtH2uvVykQSIHOQZykjnICHw+Jc8Eh0Razdx4my5cml0CKs6ljpMXJ09kklEjEmNL/APu/F1y5GwVsDwuKL+1meAXZQJHOJ0t3KurxLKb5i0mJsXA+Nl6uUvdEpUeYlwaA6X35OM+RMIZ2JcIALpcCWkk+rZie70XLktug0rBKlZzszQcpaQCQNZAMidDdVinmm5Mbknl0XLlL2GlxBv0ZnLY9+vQ9Evr4Zx7Vrta8EdkiZF9Z232XLlfjd2VZVVUCsqGb7iZ8SL9VViYLZ5EewuXItUwp3FWAPff3zVNQ2kbeyuXKyPYJ/wALItqcwPouXLlLFp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4800600"/>
            <a:ext cx="2718098"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descr="http://www.neerueyehospital.in/images/samples/squin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4800600"/>
            <a:ext cx="2590800" cy="1828800"/>
          </a:xfrm>
          <a:prstGeom prst="rect">
            <a:avLst/>
          </a:prstGeom>
          <a:noFill/>
          <a:extLst>
            <a:ext uri="{909E8E84-426E-40DD-AFC4-6F175D3DCCD1}">
              <a14:hiddenFill xmlns:a14="http://schemas.microsoft.com/office/drawing/2010/main">
                <a:solidFill>
                  <a:srgbClr val="FFFFFF"/>
                </a:solidFill>
              </a14:hiddenFill>
            </a:ext>
          </a:extLst>
        </p:spPr>
      </p:pic>
      <p:pic>
        <p:nvPicPr>
          <p:cNvPr id="3079" name="Picture 7" descr="http://s160131.gridserver.com/wp-content/uploads/2013/04/5600710482_ac8506979d_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4800600"/>
            <a:ext cx="2789398" cy="1828800"/>
          </a:xfrm>
          <a:prstGeom prst="rect">
            <a:avLst/>
          </a:prstGeom>
          <a:noFill/>
          <a:extLst>
            <a:ext uri="{909E8E84-426E-40DD-AFC4-6F175D3DCCD1}">
              <a14:hiddenFill xmlns:a14="http://schemas.microsoft.com/office/drawing/2010/main">
                <a:solidFill>
                  <a:srgbClr val="FFFFFF"/>
                </a:solidFill>
              </a14:hiddenFill>
            </a:ext>
          </a:extLst>
        </p:spPr>
      </p:pic>
      <p:pic>
        <p:nvPicPr>
          <p:cNvPr id="3081" name="Picture 9" descr="https://upload.wikimedia.org/wikipedia/commons/b/bd/Retina_Group_slit_lamp_(side_view).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62800" y="457200"/>
            <a:ext cx="1789908" cy="1828800"/>
          </a:xfrm>
          <a:prstGeom prst="rect">
            <a:avLst/>
          </a:prstGeom>
          <a:noFill/>
          <a:extLst>
            <a:ext uri="{909E8E84-426E-40DD-AFC4-6F175D3DCCD1}">
              <a14:hiddenFill xmlns:a14="http://schemas.microsoft.com/office/drawing/2010/main">
                <a:solidFill>
                  <a:srgbClr val="FFFFFF"/>
                </a:solidFill>
              </a14:hiddenFill>
            </a:ext>
          </a:extLst>
        </p:spPr>
      </p:pic>
      <p:pic>
        <p:nvPicPr>
          <p:cNvPr id="3083" name="Picture 11" descr="http://www.opticalmarketplace.co.uk/img/fullsize/product267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675" y="609600"/>
            <a:ext cx="2528650" cy="1828800"/>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2"/>
          <p:cNvSpPr txBox="1">
            <a:spLocks/>
          </p:cNvSpPr>
          <p:nvPr/>
        </p:nvSpPr>
        <p:spPr>
          <a:xfrm>
            <a:off x="460375" y="1143000"/>
            <a:ext cx="8229600" cy="330676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ct val="0"/>
              </a:spcBef>
              <a:buFont typeface="Arial" pitchFamily="34" charset="0"/>
              <a:buNone/>
            </a:pPr>
            <a:endParaRPr lang="en-US" sz="5400" b="1" smtClean="0">
              <a:ea typeface="+mj-ea"/>
            </a:endParaRPr>
          </a:p>
          <a:p>
            <a:pPr marL="0" indent="0" algn="ctr">
              <a:spcBef>
                <a:spcPct val="0"/>
              </a:spcBef>
              <a:buFont typeface="Arial" pitchFamily="34" charset="0"/>
              <a:buNone/>
            </a:pPr>
            <a:r>
              <a:rPr lang="en-US" sz="5400" b="1" smtClean="0">
                <a:ea typeface="+mj-ea"/>
              </a:rPr>
              <a:t>Use photos</a:t>
            </a:r>
          </a:p>
          <a:p>
            <a:pPr marL="0" indent="0" algn="ctr">
              <a:spcBef>
                <a:spcPct val="0"/>
              </a:spcBef>
              <a:buFont typeface="Arial" pitchFamily="34" charset="0"/>
              <a:buNone/>
            </a:pPr>
            <a:r>
              <a:rPr lang="en-US" sz="5400" b="1" smtClean="0">
                <a:ea typeface="+mj-ea"/>
              </a:rPr>
              <a:t>As Much As You Can</a:t>
            </a:r>
            <a:endParaRPr lang="en-US" sz="5400" b="1" dirty="0">
              <a:ea typeface="+mj-ea"/>
            </a:endParaRPr>
          </a:p>
        </p:txBody>
      </p:sp>
    </p:spTree>
    <p:extLst>
      <p:ext uri="{BB962C8B-B14F-4D97-AF65-F5344CB8AC3E}">
        <p14:creationId xmlns:p14="http://schemas.microsoft.com/office/powerpoint/2010/main" val="169177650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447800"/>
            <a:ext cx="4194527" cy="5410200"/>
          </a:xfrm>
          <a:prstGeom prst="rect">
            <a:avLst/>
          </a:prstGeom>
        </p:spPr>
      </p:pic>
      <p:sp>
        <p:nvSpPr>
          <p:cNvPr id="4" name="Title 3"/>
          <p:cNvSpPr>
            <a:spLocks noGrp="1"/>
          </p:cNvSpPr>
          <p:nvPr>
            <p:ph type="ctrTitle"/>
          </p:nvPr>
        </p:nvSpPr>
        <p:spPr>
          <a:xfrm>
            <a:off x="990600" y="76200"/>
            <a:ext cx="7924800" cy="2057400"/>
          </a:xfrm>
        </p:spPr>
        <p:txBody>
          <a:bodyPr>
            <a:normAutofit/>
          </a:bodyPr>
          <a:lstStyle/>
          <a:p>
            <a:pPr algn="r"/>
            <a:r>
              <a:rPr lang="en-US" sz="5400" dirty="0" smtClean="0"/>
              <a:t>Know your objective</a:t>
            </a:r>
            <a:endParaRPr lang="en-US" sz="5400" dirty="0"/>
          </a:p>
        </p:txBody>
      </p:sp>
      <p:sp>
        <p:nvSpPr>
          <p:cNvPr id="6" name="Rectangle 5"/>
          <p:cNvSpPr/>
          <p:nvPr/>
        </p:nvSpPr>
        <p:spPr>
          <a:xfrm>
            <a:off x="0" y="6019800"/>
            <a:ext cx="9144000" cy="838200"/>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Spend time on preparing your content. If you are raising sponsorship money, find out what the sponsor wants and how you can give him that. Focus on meeting your objective.</a:t>
            </a:r>
            <a:endParaRPr lang="en-US" dirty="0"/>
          </a:p>
        </p:txBody>
      </p:sp>
    </p:spTree>
    <p:extLst>
      <p:ext uri="{BB962C8B-B14F-4D97-AF65-F5344CB8AC3E}">
        <p14:creationId xmlns:p14="http://schemas.microsoft.com/office/powerpoint/2010/main" val="430270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5105400"/>
            <a:ext cx="9144000" cy="914400"/>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25555"/>
          <a:stretch/>
        </p:blipFill>
        <p:spPr>
          <a:xfrm>
            <a:off x="0" y="0"/>
            <a:ext cx="9144000" cy="5105400"/>
          </a:xfrm>
          <a:prstGeom prst="rect">
            <a:avLst/>
          </a:prstGeom>
        </p:spPr>
      </p:pic>
      <p:sp>
        <p:nvSpPr>
          <p:cNvPr id="4" name="Title 3"/>
          <p:cNvSpPr>
            <a:spLocks noGrp="1"/>
          </p:cNvSpPr>
          <p:nvPr>
            <p:ph type="ctrTitle"/>
          </p:nvPr>
        </p:nvSpPr>
        <p:spPr>
          <a:xfrm>
            <a:off x="0" y="3886200"/>
            <a:ext cx="9144000" cy="2057400"/>
          </a:xfrm>
        </p:spPr>
        <p:txBody>
          <a:bodyPr anchor="b">
            <a:normAutofit/>
          </a:bodyPr>
          <a:lstStyle/>
          <a:p>
            <a:r>
              <a:rPr lang="en-US" sz="5400" dirty="0" smtClean="0">
                <a:solidFill>
                  <a:schemeClr val="bg1"/>
                </a:solidFill>
              </a:rPr>
              <a:t>Be memorable</a:t>
            </a:r>
            <a:endParaRPr lang="en-US" sz="5400" dirty="0">
              <a:solidFill>
                <a:schemeClr val="bg1"/>
              </a:solidFill>
            </a:endParaRPr>
          </a:p>
        </p:txBody>
      </p:sp>
      <p:sp>
        <p:nvSpPr>
          <p:cNvPr id="7" name="Rectangle 6"/>
          <p:cNvSpPr/>
          <p:nvPr/>
        </p:nvSpPr>
        <p:spPr>
          <a:xfrm>
            <a:off x="0" y="6019800"/>
            <a:ext cx="9144000" cy="838200"/>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Your audience should remember the top 3 things you said in your presentation. Then only will they act on it and spread it. So find out what are the top 3 messages and deliver it powerfully.</a:t>
            </a:r>
            <a:endParaRPr lang="en-US" dirty="0"/>
          </a:p>
        </p:txBody>
      </p:sp>
    </p:spTree>
    <p:extLst>
      <p:ext uri="{BB962C8B-B14F-4D97-AF65-F5344CB8AC3E}">
        <p14:creationId xmlns:p14="http://schemas.microsoft.com/office/powerpoint/2010/main" val="6238498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288023025"/>
              </p:ext>
            </p:extLst>
          </p:nvPr>
        </p:nvGraphicFramePr>
        <p:xfrm>
          <a:off x="30480" y="76200"/>
          <a:ext cx="9113513" cy="5274731"/>
        </p:xfrm>
        <a:graphic>
          <a:graphicData uri="http://schemas.openxmlformats.org/drawingml/2006/table">
            <a:tbl>
              <a:tblPr>
                <a:tableStyleId>{616DA210-FB5B-4158-B5E0-FEB733F419BA}</a:tableStyleId>
              </a:tblPr>
              <a:tblGrid>
                <a:gridCol w="536089"/>
                <a:gridCol w="536089"/>
                <a:gridCol w="536089"/>
                <a:gridCol w="536089"/>
                <a:gridCol w="536089"/>
                <a:gridCol w="536089"/>
                <a:gridCol w="536089"/>
                <a:gridCol w="536089"/>
                <a:gridCol w="536089"/>
                <a:gridCol w="536089"/>
                <a:gridCol w="536089"/>
                <a:gridCol w="536089"/>
                <a:gridCol w="536089"/>
                <a:gridCol w="536089"/>
                <a:gridCol w="536089"/>
                <a:gridCol w="536089"/>
                <a:gridCol w="536089"/>
              </a:tblGrid>
              <a:tr h="753533">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solidFill>
                            <a:srgbClr val="FF0000"/>
                          </a:solidFill>
                          <a:latin typeface="Arial" pitchFamily="34" charset="0"/>
                          <a:cs typeface="Arial" pitchFamily="34" charset="0"/>
                        </a:rPr>
                        <a:t>A</a:t>
                      </a:r>
                      <a:endParaRPr lang="en-US" sz="4000" b="1" dirty="0">
                        <a:solidFill>
                          <a:srgbClr val="FF0000"/>
                        </a:solidFill>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T</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T</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E</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N</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T</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I</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O</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N</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753533">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solidFill>
                            <a:srgbClr val="FF0000"/>
                          </a:solidFill>
                          <a:latin typeface="Arial" pitchFamily="34" charset="0"/>
                          <a:cs typeface="Arial" pitchFamily="34" charset="0"/>
                        </a:rPr>
                        <a:t>W</a:t>
                      </a:r>
                      <a:endParaRPr lang="en-US" sz="4000" b="1" dirty="0">
                        <a:solidFill>
                          <a:srgbClr val="FF0000"/>
                        </a:solidFill>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H</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Y</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A</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G</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R</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E</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E</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753533">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solidFill>
                            <a:srgbClr val="FF0000"/>
                          </a:solidFill>
                          <a:latin typeface="Arial" pitchFamily="34" charset="0"/>
                          <a:cs typeface="Arial" pitchFamily="34" charset="0"/>
                        </a:rPr>
                        <a:t>E</a:t>
                      </a:r>
                      <a:endParaRPr lang="en-US" sz="4000" b="1" dirty="0">
                        <a:solidFill>
                          <a:srgbClr val="FF0000"/>
                        </a:solidFill>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A</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S</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Y</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753533">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solidFill>
                            <a:srgbClr val="FF0000"/>
                          </a:solidFill>
                          <a:latin typeface="Arial" pitchFamily="34" charset="0"/>
                          <a:cs typeface="Arial" pitchFamily="34" charset="0"/>
                        </a:rPr>
                        <a:t>S</a:t>
                      </a:r>
                      <a:endParaRPr lang="en-US" sz="4000" b="1" dirty="0">
                        <a:solidFill>
                          <a:srgbClr val="FF0000"/>
                        </a:solidFill>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I</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M</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P</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L</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E</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753533">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solidFill>
                            <a:srgbClr val="FF0000"/>
                          </a:solidFill>
                          <a:latin typeface="Arial" pitchFamily="34" charset="0"/>
                          <a:cs typeface="Arial" pitchFamily="34" charset="0"/>
                        </a:rPr>
                        <a:t>O</a:t>
                      </a:r>
                      <a:endParaRPr lang="en-US" sz="4000" b="1" dirty="0">
                        <a:solidFill>
                          <a:srgbClr val="FF0000"/>
                        </a:solidFill>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B</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J</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E</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C</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T</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I</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V</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E</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753533">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solidFill>
                            <a:srgbClr val="FF0000"/>
                          </a:solidFill>
                          <a:latin typeface="Arial" pitchFamily="34" charset="0"/>
                          <a:cs typeface="Arial" pitchFamily="34" charset="0"/>
                        </a:rPr>
                        <a:t>M</a:t>
                      </a:r>
                      <a:endParaRPr lang="en-US" sz="4000" b="1" dirty="0">
                        <a:solidFill>
                          <a:srgbClr val="FF0000"/>
                        </a:solidFill>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E</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M</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O</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R</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A</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B</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L</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latin typeface="Arial" pitchFamily="34" charset="0"/>
                          <a:cs typeface="Arial" pitchFamily="34" charset="0"/>
                        </a:rPr>
                        <a:t>E</a:t>
                      </a: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753533">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4000" b="1" dirty="0">
                        <a:latin typeface="Arial" pitchFamily="34" charset="0"/>
                        <a:cs typeface="Arial" pitchFamily="34" charset="0"/>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5" name="Rectangle 4"/>
          <p:cNvSpPr/>
          <p:nvPr/>
        </p:nvSpPr>
        <p:spPr>
          <a:xfrm>
            <a:off x="0" y="6019800"/>
            <a:ext cx="9144000" cy="838200"/>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This brings us to the framework. A.W.E.S.O.M.E.</a:t>
            </a:r>
          </a:p>
          <a:p>
            <a:pPr algn="ctr"/>
            <a:r>
              <a:rPr lang="en-US" dirty="0" smtClean="0"/>
              <a:t>Your presentation needs to have these 7 things in order to become awesome.</a:t>
            </a:r>
            <a:endParaRPr lang="en-US" dirty="0"/>
          </a:p>
        </p:txBody>
      </p:sp>
    </p:spTree>
    <p:extLst>
      <p:ext uri="{BB962C8B-B14F-4D97-AF65-F5344CB8AC3E}">
        <p14:creationId xmlns:p14="http://schemas.microsoft.com/office/powerpoint/2010/main" val="23571564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6864858" cy="6858000"/>
          </a:xfrm>
          <a:prstGeom prst="rect">
            <a:avLst/>
          </a:prstGeom>
        </p:spPr>
      </p:pic>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65323"/>
          <a:stretch/>
        </p:blipFill>
        <p:spPr>
          <a:xfrm flipH="1">
            <a:off x="6839660" y="0"/>
            <a:ext cx="2380540" cy="6858000"/>
          </a:xfrm>
          <a:prstGeom prst="rect">
            <a:avLst/>
          </a:prstGeom>
        </p:spPr>
      </p:pic>
      <p:sp>
        <p:nvSpPr>
          <p:cNvPr id="7" name="Rectangle 6"/>
          <p:cNvSpPr/>
          <p:nvPr/>
        </p:nvSpPr>
        <p:spPr>
          <a:xfrm>
            <a:off x="0" y="6019800"/>
            <a:ext cx="9220200" cy="838200"/>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Presentation is an art. You cannot become awesome overnight. </a:t>
            </a:r>
          </a:p>
          <a:p>
            <a:pPr algn="ctr"/>
            <a:r>
              <a:rPr lang="en-US" dirty="0" smtClean="0"/>
              <a:t>You need to practice, practice and practice some more. Thank you.</a:t>
            </a:r>
            <a:endParaRPr lang="en-US" dirty="0"/>
          </a:p>
        </p:txBody>
      </p:sp>
    </p:spTree>
    <p:extLst>
      <p:ext uri="{BB962C8B-B14F-4D97-AF65-F5344CB8AC3E}">
        <p14:creationId xmlns:p14="http://schemas.microsoft.com/office/powerpoint/2010/main" val="4526037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381001"/>
            <a:ext cx="8229600" cy="3124199"/>
          </a:xfrm>
        </p:spPr>
        <p:txBody>
          <a:bodyPr>
            <a:normAutofit fontScale="92500" lnSpcReduction="10000"/>
          </a:bodyPr>
          <a:lstStyle/>
          <a:p>
            <a:endParaRPr lang="en-US" dirty="0" smtClean="0"/>
          </a:p>
          <a:p>
            <a:pPr marL="0" indent="0" algn="ctr">
              <a:buNone/>
            </a:pPr>
            <a:endParaRPr lang="en-US" sz="8000" dirty="0" smtClean="0"/>
          </a:p>
          <a:p>
            <a:pPr marL="0" indent="0" algn="ctr">
              <a:buNone/>
            </a:pPr>
            <a:r>
              <a:rPr lang="en-US" sz="8000" dirty="0" smtClean="0"/>
              <a:t>Thank you</a:t>
            </a:r>
          </a:p>
        </p:txBody>
      </p:sp>
      <p:pic>
        <p:nvPicPr>
          <p:cNvPr id="4098" name="Picture 2" descr="https://t2.ftcdn.net/jpg/00/48/87/43/240_F_48874369_c4UCxL5r1W5lxrDJnk4Ae43ZzD8KNHFq.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3733800"/>
            <a:ext cx="4895850" cy="2286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13264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Don’t be a </a:t>
            </a:r>
            <a:r>
              <a:rPr lang="en-US" sz="6000" dirty="0" smtClean="0"/>
              <a:t>LOSER</a:t>
            </a:r>
            <a:endParaRPr lang="en-US" dirty="0"/>
          </a:p>
        </p:txBody>
      </p:sp>
      <p:sp>
        <p:nvSpPr>
          <p:cNvPr id="3" name="Rectangle 2"/>
          <p:cNvSpPr/>
          <p:nvPr/>
        </p:nvSpPr>
        <p:spPr>
          <a:xfrm>
            <a:off x="0" y="6019800"/>
            <a:ext cx="9144000" cy="838200"/>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Before I tell you what works let me share with you what does not.</a:t>
            </a:r>
          </a:p>
          <a:p>
            <a:pPr algn="ctr"/>
            <a:r>
              <a:rPr lang="en-US" dirty="0" smtClean="0"/>
              <a:t>Top 5 things which your audience hates in a presentation.</a:t>
            </a:r>
            <a:endParaRPr lang="en-US" dirty="0"/>
          </a:p>
        </p:txBody>
      </p:sp>
    </p:spTree>
    <p:extLst>
      <p:ext uri="{BB962C8B-B14F-4D97-AF65-F5344CB8AC3E}">
        <p14:creationId xmlns:p14="http://schemas.microsoft.com/office/powerpoint/2010/main" val="4526037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BEBA8EAE-BF5A-486C-A8C5-ECC9F3942E4B}">
                <a14:imgProps xmlns:a14="http://schemas.microsoft.com/office/drawing/2010/main">
                  <a14:imgLayer r:embed="rId3">
                    <a14:imgEffect>
                      <a14:brightnessContrast bright="5000" contrast="40000"/>
                    </a14:imgEffect>
                  </a14:imgLayer>
                </a14:imgProps>
              </a:ext>
              <a:ext uri="{28A0092B-C50C-407E-A947-70E740481C1C}">
                <a14:useLocalDpi xmlns:a14="http://schemas.microsoft.com/office/drawing/2010/main" val="0"/>
              </a:ext>
            </a:extLst>
          </a:blip>
          <a:stretch>
            <a:fillRect/>
          </a:stretch>
        </p:blipFill>
        <p:spPr>
          <a:xfrm>
            <a:off x="0" y="2082800"/>
            <a:ext cx="3581400" cy="4775200"/>
          </a:xfrm>
          <a:prstGeom prst="rect">
            <a:avLst/>
          </a:prstGeom>
        </p:spPr>
      </p:pic>
      <p:sp>
        <p:nvSpPr>
          <p:cNvPr id="4" name="Title 3"/>
          <p:cNvSpPr>
            <a:spLocks noGrp="1"/>
          </p:cNvSpPr>
          <p:nvPr>
            <p:ph type="ctrTitle"/>
          </p:nvPr>
        </p:nvSpPr>
        <p:spPr>
          <a:xfrm>
            <a:off x="3124200" y="4165600"/>
            <a:ext cx="5562600" cy="1470025"/>
          </a:xfrm>
        </p:spPr>
        <p:txBody>
          <a:bodyPr>
            <a:noAutofit/>
          </a:bodyPr>
          <a:lstStyle/>
          <a:p>
            <a:pPr algn="l"/>
            <a:r>
              <a:rPr lang="en-US" sz="5400" dirty="0" smtClean="0"/>
              <a:t>Long presentations</a:t>
            </a:r>
            <a:endParaRPr lang="en-US" sz="5400" dirty="0"/>
          </a:p>
        </p:txBody>
      </p:sp>
      <p:sp>
        <p:nvSpPr>
          <p:cNvPr id="3" name="TextBox 2"/>
          <p:cNvSpPr txBox="1"/>
          <p:nvPr/>
        </p:nvSpPr>
        <p:spPr>
          <a:xfrm>
            <a:off x="0" y="6550223"/>
            <a:ext cx="9144000" cy="307777"/>
          </a:xfrm>
          <a:prstGeom prst="rect">
            <a:avLst/>
          </a:prstGeom>
          <a:noFill/>
        </p:spPr>
        <p:txBody>
          <a:bodyPr wrap="square" rtlCol="0">
            <a:spAutoFit/>
          </a:bodyPr>
          <a:lstStyle/>
          <a:p>
            <a:pPr algn="r"/>
            <a:r>
              <a:rPr lang="en-US" sz="1400" i="1" dirty="0">
                <a:solidFill>
                  <a:schemeClr val="bg1">
                    <a:lumMod val="50000"/>
                  </a:schemeClr>
                </a:solidFill>
                <a:latin typeface="Arial" pitchFamily="34" charset="0"/>
                <a:cs typeface="Arial" pitchFamily="34" charset="0"/>
              </a:rPr>
              <a:t>Image: Salvatore </a:t>
            </a:r>
            <a:r>
              <a:rPr lang="en-US" sz="1400" i="1" dirty="0" err="1">
                <a:solidFill>
                  <a:schemeClr val="bg1">
                    <a:lumMod val="50000"/>
                  </a:schemeClr>
                </a:solidFill>
                <a:latin typeface="Arial" pitchFamily="34" charset="0"/>
                <a:cs typeface="Arial" pitchFamily="34" charset="0"/>
              </a:rPr>
              <a:t>Vuono</a:t>
            </a:r>
            <a:r>
              <a:rPr lang="en-US" sz="1400" i="1" dirty="0">
                <a:solidFill>
                  <a:schemeClr val="bg1">
                    <a:lumMod val="50000"/>
                  </a:schemeClr>
                </a:solidFill>
                <a:latin typeface="Arial" pitchFamily="34" charset="0"/>
                <a:cs typeface="Arial" pitchFamily="34" charset="0"/>
              </a:rPr>
              <a:t> / FreeDigitalPhotos.net</a:t>
            </a:r>
          </a:p>
        </p:txBody>
      </p:sp>
      <p:sp>
        <p:nvSpPr>
          <p:cNvPr id="5" name="Title 3"/>
          <p:cNvSpPr txBox="1">
            <a:spLocks/>
          </p:cNvSpPr>
          <p:nvPr/>
        </p:nvSpPr>
        <p:spPr>
          <a:xfrm>
            <a:off x="8382000" y="0"/>
            <a:ext cx="762000"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b="1" kern="1200">
                <a:solidFill>
                  <a:schemeClr val="tx1"/>
                </a:solidFill>
                <a:latin typeface="Arial" pitchFamily="34" charset="0"/>
                <a:ea typeface="+mj-ea"/>
                <a:cs typeface="Arial" pitchFamily="34" charset="0"/>
              </a:defRPr>
            </a:lvl1pPr>
          </a:lstStyle>
          <a:p>
            <a:r>
              <a:rPr lang="en-US" sz="5400" dirty="0" smtClean="0">
                <a:solidFill>
                  <a:schemeClr val="bg1">
                    <a:lumMod val="50000"/>
                  </a:schemeClr>
                </a:solidFill>
              </a:rPr>
              <a:t>1</a:t>
            </a:r>
            <a:endParaRPr lang="en-US" sz="5400" dirty="0">
              <a:solidFill>
                <a:schemeClr val="bg1">
                  <a:lumMod val="50000"/>
                </a:schemeClr>
              </a:solidFill>
            </a:endParaRPr>
          </a:p>
        </p:txBody>
      </p:sp>
    </p:spTree>
    <p:extLst>
      <p:ext uri="{BB962C8B-B14F-4D97-AF65-F5344CB8AC3E}">
        <p14:creationId xmlns:p14="http://schemas.microsoft.com/office/powerpoint/2010/main" val="4526037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0350" y="2590800"/>
            <a:ext cx="2533650" cy="3810000"/>
          </a:xfrm>
          <a:prstGeom prst="rect">
            <a:avLst/>
          </a:prstGeom>
        </p:spPr>
      </p:pic>
      <p:sp>
        <p:nvSpPr>
          <p:cNvPr id="4" name="Title 3"/>
          <p:cNvSpPr>
            <a:spLocks noGrp="1"/>
          </p:cNvSpPr>
          <p:nvPr>
            <p:ph type="ctrTitle"/>
          </p:nvPr>
        </p:nvSpPr>
        <p:spPr>
          <a:xfrm>
            <a:off x="1143000" y="4930775"/>
            <a:ext cx="5410200" cy="1470025"/>
          </a:xfrm>
        </p:spPr>
        <p:txBody>
          <a:bodyPr>
            <a:normAutofit/>
          </a:bodyPr>
          <a:lstStyle/>
          <a:p>
            <a:pPr algn="r"/>
            <a:r>
              <a:rPr lang="en-US" sz="5400" dirty="0" smtClean="0"/>
              <a:t>Small size fonts</a:t>
            </a:r>
            <a:endParaRPr lang="en-US" sz="5400" dirty="0"/>
          </a:p>
        </p:txBody>
      </p:sp>
      <p:sp>
        <p:nvSpPr>
          <p:cNvPr id="5" name="TextBox 4"/>
          <p:cNvSpPr txBox="1"/>
          <p:nvPr/>
        </p:nvSpPr>
        <p:spPr>
          <a:xfrm>
            <a:off x="0" y="6550223"/>
            <a:ext cx="9144000" cy="307777"/>
          </a:xfrm>
          <a:prstGeom prst="rect">
            <a:avLst/>
          </a:prstGeom>
          <a:noFill/>
        </p:spPr>
        <p:txBody>
          <a:bodyPr wrap="square" rtlCol="0">
            <a:spAutoFit/>
          </a:bodyPr>
          <a:lstStyle/>
          <a:p>
            <a:pPr algn="r"/>
            <a:r>
              <a:rPr lang="en-US" sz="1400" i="1" dirty="0">
                <a:solidFill>
                  <a:schemeClr val="bg1">
                    <a:lumMod val="50000"/>
                  </a:schemeClr>
                </a:solidFill>
                <a:latin typeface="Arial" pitchFamily="34" charset="0"/>
                <a:cs typeface="Arial" pitchFamily="34" charset="0"/>
              </a:rPr>
              <a:t>Image: </a:t>
            </a:r>
            <a:r>
              <a:rPr lang="en-US" sz="1400" i="1" dirty="0" err="1" smtClean="0">
                <a:solidFill>
                  <a:schemeClr val="bg1">
                    <a:lumMod val="50000"/>
                  </a:schemeClr>
                </a:solidFill>
                <a:latin typeface="Arial" pitchFamily="34" charset="0"/>
                <a:cs typeface="Arial" pitchFamily="34" charset="0"/>
              </a:rPr>
              <a:t>photostock</a:t>
            </a:r>
            <a:r>
              <a:rPr lang="en-US" sz="1400" i="1" dirty="0" smtClean="0">
                <a:solidFill>
                  <a:schemeClr val="bg1">
                    <a:lumMod val="50000"/>
                  </a:schemeClr>
                </a:solidFill>
                <a:latin typeface="Arial" pitchFamily="34" charset="0"/>
                <a:cs typeface="Arial" pitchFamily="34" charset="0"/>
              </a:rPr>
              <a:t> / </a:t>
            </a:r>
            <a:r>
              <a:rPr lang="en-US" sz="1400" i="1" dirty="0">
                <a:solidFill>
                  <a:schemeClr val="bg1">
                    <a:lumMod val="50000"/>
                  </a:schemeClr>
                </a:solidFill>
                <a:latin typeface="Arial" pitchFamily="34" charset="0"/>
                <a:cs typeface="Arial" pitchFamily="34" charset="0"/>
              </a:rPr>
              <a:t>FreeDigitalPhotos.net</a:t>
            </a:r>
          </a:p>
        </p:txBody>
      </p:sp>
      <p:sp>
        <p:nvSpPr>
          <p:cNvPr id="6" name="Title 3"/>
          <p:cNvSpPr txBox="1">
            <a:spLocks/>
          </p:cNvSpPr>
          <p:nvPr/>
        </p:nvSpPr>
        <p:spPr>
          <a:xfrm>
            <a:off x="8382000" y="0"/>
            <a:ext cx="762000"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b="1" kern="1200">
                <a:solidFill>
                  <a:schemeClr val="tx1"/>
                </a:solidFill>
                <a:latin typeface="Arial" pitchFamily="34" charset="0"/>
                <a:ea typeface="+mj-ea"/>
                <a:cs typeface="Arial" pitchFamily="34" charset="0"/>
              </a:defRPr>
            </a:lvl1pPr>
          </a:lstStyle>
          <a:p>
            <a:r>
              <a:rPr lang="en-US" sz="5400" dirty="0" smtClean="0">
                <a:solidFill>
                  <a:schemeClr val="bg1">
                    <a:lumMod val="50000"/>
                  </a:schemeClr>
                </a:solidFill>
              </a:rPr>
              <a:t>2</a:t>
            </a:r>
            <a:endParaRPr lang="en-US" sz="5400" dirty="0">
              <a:solidFill>
                <a:schemeClr val="bg1">
                  <a:lumMod val="50000"/>
                </a:schemeClr>
              </a:solidFill>
            </a:endParaRPr>
          </a:p>
        </p:txBody>
      </p:sp>
    </p:spTree>
    <p:extLst>
      <p:ext uri="{BB962C8B-B14F-4D97-AF65-F5344CB8AC3E}">
        <p14:creationId xmlns:p14="http://schemas.microsoft.com/office/powerpoint/2010/main" val="4526037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228600"/>
            <a:ext cx="9144000" cy="6463308"/>
          </a:xfrm>
          <a:prstGeom prst="rect">
            <a:avLst/>
          </a:prstGeom>
          <a:noFill/>
        </p:spPr>
        <p:txBody>
          <a:bodyPr wrap="square" rtlCol="0">
            <a:spAutoFit/>
          </a:bodyPr>
          <a:lstStyle/>
          <a:p>
            <a:r>
              <a:rPr lang="en-US" dirty="0" smtClean="0"/>
              <a:t>What I actually want to say is that I have worked so hard and I want to tell you that I have done</a:t>
            </a:r>
          </a:p>
          <a:p>
            <a:r>
              <a:rPr lang="en-US" dirty="0"/>
              <a:t>What I actually want to say is that I have worked so hard and I want to tell you that I have done</a:t>
            </a:r>
          </a:p>
          <a:p>
            <a:r>
              <a:rPr lang="en-US" dirty="0"/>
              <a:t>What I actually want to say is that I have worked so hard and I want to tell you that I have done</a:t>
            </a:r>
          </a:p>
          <a:p>
            <a:r>
              <a:rPr lang="en-US" dirty="0"/>
              <a:t>What I actually want to say is that I have worked so hard and I want to tell you that I have done</a:t>
            </a:r>
          </a:p>
          <a:p>
            <a:r>
              <a:rPr lang="en-US" dirty="0"/>
              <a:t>What I actually want to say is that I have worked so hard and I want to tell you that I have done</a:t>
            </a:r>
          </a:p>
          <a:p>
            <a:r>
              <a:rPr lang="en-US" dirty="0"/>
              <a:t>What I actually want to say is that I have worked so hard and I want to tell you that I have done</a:t>
            </a:r>
          </a:p>
          <a:p>
            <a:r>
              <a:rPr lang="en-US" dirty="0"/>
              <a:t>What I actually want to say is that I have worked so hard and I want to tell you that I have done</a:t>
            </a:r>
          </a:p>
          <a:p>
            <a:r>
              <a:rPr lang="en-US" dirty="0"/>
              <a:t>What I actually want to say is that I have worked so hard and I want to tell you that I have done</a:t>
            </a:r>
          </a:p>
          <a:p>
            <a:r>
              <a:rPr lang="en-US" dirty="0"/>
              <a:t>What I actually want to say is that I have worked so hard and I want to tell you that I have done</a:t>
            </a:r>
          </a:p>
          <a:p>
            <a:r>
              <a:rPr lang="en-US" dirty="0"/>
              <a:t>What I actually want to say is that I have worked so hard and I want to tell you that I have done</a:t>
            </a:r>
          </a:p>
          <a:p>
            <a:endParaRPr lang="en-US" dirty="0" smtClean="0"/>
          </a:p>
          <a:p>
            <a:endParaRPr lang="en-US" dirty="0"/>
          </a:p>
          <a:p>
            <a:endParaRPr lang="en-US" dirty="0" smtClean="0"/>
          </a:p>
          <a:p>
            <a:r>
              <a:rPr lang="en-US" dirty="0" smtClean="0"/>
              <a:t>What </a:t>
            </a:r>
            <a:r>
              <a:rPr lang="en-US" dirty="0"/>
              <a:t>I actually want to say is that I have worked so hard and I want to tell you that I have done</a:t>
            </a:r>
          </a:p>
          <a:p>
            <a:r>
              <a:rPr lang="en-US" dirty="0"/>
              <a:t>What I actually want to say is that I have worked so hard and I want to tell you that I have done</a:t>
            </a:r>
          </a:p>
          <a:p>
            <a:r>
              <a:rPr lang="en-US" dirty="0"/>
              <a:t>What I actually want to say is that I have worked so hard and I want to tell you that I have done</a:t>
            </a:r>
          </a:p>
          <a:p>
            <a:r>
              <a:rPr lang="en-US" dirty="0"/>
              <a:t>What I actually want to say is that I have worked so hard and I want to tell you that I have done</a:t>
            </a:r>
          </a:p>
          <a:p>
            <a:r>
              <a:rPr lang="en-US" dirty="0"/>
              <a:t>What I actually want to say is that I have worked so hard and I want to tell you that I have done</a:t>
            </a:r>
          </a:p>
          <a:p>
            <a:r>
              <a:rPr lang="en-US" dirty="0"/>
              <a:t>What I actually want to say is that I have worked so hard and I want to tell you that I have done</a:t>
            </a:r>
          </a:p>
          <a:p>
            <a:r>
              <a:rPr lang="en-US" dirty="0"/>
              <a:t>What I actually want to say is that I have worked so hard and I want to tell you that I have done</a:t>
            </a:r>
          </a:p>
          <a:p>
            <a:r>
              <a:rPr lang="en-US" dirty="0"/>
              <a:t>What I actually want to say is that I have worked so hard and I want to tell you that I have done</a:t>
            </a:r>
          </a:p>
          <a:p>
            <a:r>
              <a:rPr lang="en-US" dirty="0"/>
              <a:t>What I actually want to say is that I have worked so hard and I want to tell you that I have </a:t>
            </a:r>
            <a:r>
              <a:rPr lang="en-US" dirty="0" smtClean="0"/>
              <a:t>done</a:t>
            </a:r>
          </a:p>
          <a:p>
            <a:r>
              <a:rPr lang="en-US" dirty="0"/>
              <a:t>What I actually want to say is that I have worked so hard and I want to tell you that I have done</a:t>
            </a:r>
          </a:p>
        </p:txBody>
      </p:sp>
      <p:sp>
        <p:nvSpPr>
          <p:cNvPr id="4" name="Title 3"/>
          <p:cNvSpPr>
            <a:spLocks noGrp="1"/>
          </p:cNvSpPr>
          <p:nvPr>
            <p:ph type="ctrTitle"/>
          </p:nvPr>
        </p:nvSpPr>
        <p:spPr>
          <a:xfrm>
            <a:off x="685800" y="2693543"/>
            <a:ext cx="7772400" cy="1470025"/>
          </a:xfrm>
        </p:spPr>
        <p:txBody>
          <a:bodyPr>
            <a:normAutofit/>
          </a:bodyPr>
          <a:lstStyle/>
          <a:p>
            <a:r>
              <a:rPr lang="en-US" sz="5400" dirty="0" smtClean="0"/>
              <a:t>Excess words on slide</a:t>
            </a:r>
            <a:endParaRPr lang="en-US" sz="5400" dirty="0"/>
          </a:p>
        </p:txBody>
      </p:sp>
      <p:sp>
        <p:nvSpPr>
          <p:cNvPr id="5" name="Title 3"/>
          <p:cNvSpPr txBox="1">
            <a:spLocks/>
          </p:cNvSpPr>
          <p:nvPr/>
        </p:nvSpPr>
        <p:spPr>
          <a:xfrm>
            <a:off x="8382000" y="0"/>
            <a:ext cx="762000" cy="1470025"/>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b="1" kern="1200">
                <a:solidFill>
                  <a:schemeClr val="tx1"/>
                </a:solidFill>
                <a:latin typeface="Arial" pitchFamily="34" charset="0"/>
                <a:ea typeface="+mj-ea"/>
                <a:cs typeface="Arial" pitchFamily="34" charset="0"/>
              </a:defRPr>
            </a:lvl1pPr>
          </a:lstStyle>
          <a:p>
            <a:r>
              <a:rPr lang="en-US" sz="5400" dirty="0" smtClean="0">
                <a:solidFill>
                  <a:schemeClr val="bg1">
                    <a:lumMod val="50000"/>
                  </a:schemeClr>
                </a:solidFill>
              </a:rPr>
              <a:t>3</a:t>
            </a:r>
          </a:p>
        </p:txBody>
      </p:sp>
    </p:spTree>
    <p:extLst>
      <p:ext uri="{BB962C8B-B14F-4D97-AF65-F5344CB8AC3E}">
        <p14:creationId xmlns:p14="http://schemas.microsoft.com/office/powerpoint/2010/main" val="29415346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 y="3185915"/>
            <a:ext cx="4879848" cy="3672086"/>
          </a:xfrm>
          <a:prstGeom prst="rect">
            <a:avLst/>
          </a:prstGeom>
        </p:spPr>
      </p:pic>
      <p:sp>
        <p:nvSpPr>
          <p:cNvPr id="4" name="Title 3"/>
          <p:cNvSpPr>
            <a:spLocks noGrp="1"/>
          </p:cNvSpPr>
          <p:nvPr>
            <p:ph type="ctrTitle"/>
          </p:nvPr>
        </p:nvSpPr>
        <p:spPr>
          <a:xfrm>
            <a:off x="1371600" y="4985382"/>
            <a:ext cx="7772400" cy="1470025"/>
          </a:xfrm>
        </p:spPr>
        <p:txBody>
          <a:bodyPr>
            <a:normAutofit/>
          </a:bodyPr>
          <a:lstStyle/>
          <a:p>
            <a:pPr algn="r"/>
            <a:r>
              <a:rPr lang="en-US" sz="5400" dirty="0" smtClean="0"/>
              <a:t>Reading from slides</a:t>
            </a:r>
            <a:endParaRPr lang="en-US" sz="5400" dirty="0"/>
          </a:p>
        </p:txBody>
      </p:sp>
      <p:sp>
        <p:nvSpPr>
          <p:cNvPr id="3" name="Title 3"/>
          <p:cNvSpPr txBox="1">
            <a:spLocks/>
          </p:cNvSpPr>
          <p:nvPr/>
        </p:nvSpPr>
        <p:spPr>
          <a:xfrm>
            <a:off x="8382000" y="0"/>
            <a:ext cx="762000"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b="1" kern="1200">
                <a:solidFill>
                  <a:schemeClr val="tx1"/>
                </a:solidFill>
                <a:latin typeface="Arial" pitchFamily="34" charset="0"/>
                <a:ea typeface="+mj-ea"/>
                <a:cs typeface="Arial" pitchFamily="34" charset="0"/>
              </a:defRPr>
            </a:lvl1pPr>
          </a:lstStyle>
          <a:p>
            <a:r>
              <a:rPr lang="en-US" sz="5400" dirty="0" smtClean="0">
                <a:solidFill>
                  <a:schemeClr val="bg1">
                    <a:lumMod val="50000"/>
                  </a:schemeClr>
                </a:solidFill>
              </a:rPr>
              <a:t>5</a:t>
            </a:r>
            <a:endParaRPr lang="en-US" sz="5400" dirty="0">
              <a:solidFill>
                <a:schemeClr val="bg1">
                  <a:lumMod val="50000"/>
                </a:schemeClr>
              </a:solidFill>
            </a:endParaRPr>
          </a:p>
        </p:txBody>
      </p:sp>
      <p:sp>
        <p:nvSpPr>
          <p:cNvPr id="5" name="TextBox 4"/>
          <p:cNvSpPr txBox="1"/>
          <p:nvPr/>
        </p:nvSpPr>
        <p:spPr>
          <a:xfrm>
            <a:off x="0" y="6550223"/>
            <a:ext cx="9144000" cy="307777"/>
          </a:xfrm>
          <a:prstGeom prst="rect">
            <a:avLst/>
          </a:prstGeom>
          <a:noFill/>
        </p:spPr>
        <p:txBody>
          <a:bodyPr wrap="square" rtlCol="0">
            <a:spAutoFit/>
          </a:bodyPr>
          <a:lstStyle/>
          <a:p>
            <a:pPr algn="r"/>
            <a:r>
              <a:rPr lang="en-US" sz="1400" i="1" dirty="0">
                <a:solidFill>
                  <a:schemeClr val="bg1">
                    <a:lumMod val="50000"/>
                  </a:schemeClr>
                </a:solidFill>
                <a:latin typeface="Arial" pitchFamily="34" charset="0"/>
                <a:cs typeface="Arial" pitchFamily="34" charset="0"/>
              </a:rPr>
              <a:t>Image: Salvatore </a:t>
            </a:r>
            <a:r>
              <a:rPr lang="en-US" sz="1400" i="1" dirty="0" err="1">
                <a:solidFill>
                  <a:schemeClr val="bg1">
                    <a:lumMod val="50000"/>
                  </a:schemeClr>
                </a:solidFill>
                <a:latin typeface="Arial" pitchFamily="34" charset="0"/>
                <a:cs typeface="Arial" pitchFamily="34" charset="0"/>
              </a:rPr>
              <a:t>Vuono</a:t>
            </a:r>
            <a:r>
              <a:rPr lang="en-US" sz="1400" i="1" dirty="0">
                <a:solidFill>
                  <a:schemeClr val="bg1">
                    <a:lumMod val="50000"/>
                  </a:schemeClr>
                </a:solidFill>
                <a:latin typeface="Arial" pitchFamily="34" charset="0"/>
                <a:cs typeface="Arial" pitchFamily="34" charset="0"/>
              </a:rPr>
              <a:t> / FreeDigitalPhotos.net</a:t>
            </a:r>
          </a:p>
        </p:txBody>
      </p:sp>
    </p:spTree>
    <p:extLst>
      <p:ext uri="{BB962C8B-B14F-4D97-AF65-F5344CB8AC3E}">
        <p14:creationId xmlns:p14="http://schemas.microsoft.com/office/powerpoint/2010/main" val="7138660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663575"/>
            <a:ext cx="7772400" cy="1470025"/>
          </a:xfrm>
        </p:spPr>
        <p:txBody>
          <a:bodyPr>
            <a:normAutofit/>
          </a:bodyPr>
          <a:lstStyle/>
          <a:p>
            <a:r>
              <a:rPr lang="en-US" sz="8000" dirty="0" smtClean="0"/>
              <a:t>L . O . S . E . R</a:t>
            </a:r>
            <a:endParaRPr lang="en-US" sz="8000" dirty="0"/>
          </a:p>
        </p:txBody>
      </p:sp>
      <p:sp>
        <p:nvSpPr>
          <p:cNvPr id="3" name="TextBox 2"/>
          <p:cNvSpPr txBox="1"/>
          <p:nvPr/>
        </p:nvSpPr>
        <p:spPr>
          <a:xfrm>
            <a:off x="990600" y="2770525"/>
            <a:ext cx="5867400" cy="2769989"/>
          </a:xfrm>
          <a:prstGeom prst="rect">
            <a:avLst/>
          </a:prstGeom>
          <a:noFill/>
        </p:spPr>
        <p:txBody>
          <a:bodyPr wrap="square" rtlCol="0">
            <a:spAutoFit/>
          </a:bodyPr>
          <a:lstStyle/>
          <a:p>
            <a:pPr>
              <a:spcAft>
                <a:spcPts val="1200"/>
              </a:spcAft>
            </a:pPr>
            <a:r>
              <a:rPr lang="en-US" sz="3600" b="1" i="1" dirty="0" smtClean="0">
                <a:solidFill>
                  <a:srgbClr val="FF0000"/>
                </a:solidFill>
                <a:latin typeface="Arial" pitchFamily="34" charset="0"/>
                <a:cs typeface="Arial" pitchFamily="34" charset="0"/>
              </a:rPr>
              <a:t>L</a:t>
            </a:r>
            <a:r>
              <a:rPr lang="en-US" sz="3600" b="1" i="1" dirty="0" smtClean="0">
                <a:solidFill>
                  <a:schemeClr val="tx1">
                    <a:lumMod val="65000"/>
                    <a:lumOff val="35000"/>
                  </a:schemeClr>
                </a:solidFill>
                <a:latin typeface="Arial" pitchFamily="34" charset="0"/>
                <a:cs typeface="Arial" pitchFamily="34" charset="0"/>
              </a:rPr>
              <a:t>ong presentations</a:t>
            </a:r>
          </a:p>
          <a:p>
            <a:pPr>
              <a:spcAft>
                <a:spcPts val="1200"/>
              </a:spcAft>
            </a:pPr>
            <a:r>
              <a:rPr lang="en-US" sz="3600" b="1" i="1" dirty="0" smtClean="0">
                <a:solidFill>
                  <a:srgbClr val="FF0000"/>
                </a:solidFill>
                <a:latin typeface="Arial" pitchFamily="34" charset="0"/>
                <a:cs typeface="Arial" pitchFamily="34" charset="0"/>
              </a:rPr>
              <a:t>S</a:t>
            </a:r>
            <a:r>
              <a:rPr lang="en-US" sz="3600" b="1" i="1" dirty="0" smtClean="0">
                <a:solidFill>
                  <a:schemeClr val="tx1">
                    <a:lumMod val="65000"/>
                    <a:lumOff val="35000"/>
                  </a:schemeClr>
                </a:solidFill>
                <a:latin typeface="Arial" pitchFamily="34" charset="0"/>
                <a:cs typeface="Arial" pitchFamily="34" charset="0"/>
              </a:rPr>
              <a:t>mall </a:t>
            </a:r>
            <a:r>
              <a:rPr lang="en-US" sz="3600" b="1" i="1" dirty="0" smtClean="0">
                <a:solidFill>
                  <a:schemeClr val="tx1">
                    <a:lumMod val="65000"/>
                    <a:lumOff val="35000"/>
                  </a:schemeClr>
                </a:solidFill>
                <a:latin typeface="Arial" pitchFamily="34" charset="0"/>
                <a:cs typeface="Arial" pitchFamily="34" charset="0"/>
              </a:rPr>
              <a:t>size of font</a:t>
            </a:r>
          </a:p>
          <a:p>
            <a:pPr>
              <a:spcAft>
                <a:spcPts val="1200"/>
              </a:spcAft>
            </a:pPr>
            <a:r>
              <a:rPr lang="en-US" sz="3600" b="1" i="1" dirty="0" smtClean="0">
                <a:solidFill>
                  <a:srgbClr val="FF0000"/>
                </a:solidFill>
                <a:latin typeface="Arial" pitchFamily="34" charset="0"/>
                <a:cs typeface="Arial" pitchFamily="34" charset="0"/>
              </a:rPr>
              <a:t>E</a:t>
            </a:r>
            <a:r>
              <a:rPr lang="en-US" sz="3600" b="1" i="1" dirty="0" smtClean="0">
                <a:solidFill>
                  <a:schemeClr val="tx1">
                    <a:lumMod val="65000"/>
                    <a:lumOff val="35000"/>
                  </a:schemeClr>
                </a:solidFill>
                <a:latin typeface="Arial" pitchFamily="34" charset="0"/>
                <a:cs typeface="Arial" pitchFamily="34" charset="0"/>
              </a:rPr>
              <a:t>xcess words on slide</a:t>
            </a:r>
          </a:p>
          <a:p>
            <a:pPr>
              <a:spcAft>
                <a:spcPts val="1200"/>
              </a:spcAft>
            </a:pPr>
            <a:r>
              <a:rPr lang="en-US" sz="3600" b="1" i="1" dirty="0" smtClean="0">
                <a:solidFill>
                  <a:srgbClr val="FF0000"/>
                </a:solidFill>
                <a:latin typeface="Arial" pitchFamily="34" charset="0"/>
                <a:cs typeface="Arial" pitchFamily="34" charset="0"/>
              </a:rPr>
              <a:t>R</a:t>
            </a:r>
            <a:r>
              <a:rPr lang="en-US" sz="3600" b="1" i="1" dirty="0" smtClean="0">
                <a:solidFill>
                  <a:schemeClr val="tx1">
                    <a:lumMod val="65000"/>
                    <a:lumOff val="35000"/>
                  </a:schemeClr>
                </a:solidFill>
                <a:latin typeface="Arial" pitchFamily="34" charset="0"/>
                <a:cs typeface="Arial" pitchFamily="34" charset="0"/>
              </a:rPr>
              <a:t>eading from slides</a:t>
            </a:r>
            <a:endParaRPr lang="en-US" sz="3600" b="1" i="1"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16360311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Rectangle 3"/>
          <p:cNvSpPr/>
          <p:nvPr/>
        </p:nvSpPr>
        <p:spPr>
          <a:xfrm>
            <a:off x="0" y="6019800"/>
            <a:ext cx="9144000" cy="838200"/>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Now that we know what does not work, let me tell you what works.</a:t>
            </a:r>
          </a:p>
          <a:p>
            <a:pPr algn="ctr"/>
            <a:r>
              <a:rPr lang="en-US" dirty="0" smtClean="0"/>
              <a:t>Let me show you the road to awesomeness.</a:t>
            </a:r>
            <a:endParaRPr lang="en-US" dirty="0"/>
          </a:p>
        </p:txBody>
      </p:sp>
    </p:spTree>
    <p:extLst>
      <p:ext uri="{BB962C8B-B14F-4D97-AF65-F5344CB8AC3E}">
        <p14:creationId xmlns:p14="http://schemas.microsoft.com/office/powerpoint/2010/main" val="4526037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bright="5000"/>
                    </a14:imgEffect>
                  </a14:imgLayer>
                </a14:imgProps>
              </a:ext>
              <a:ext uri="{28A0092B-C50C-407E-A947-70E740481C1C}">
                <a14:useLocalDpi xmlns:a14="http://schemas.microsoft.com/office/drawing/2010/main" val="0"/>
              </a:ext>
            </a:extLst>
          </a:blip>
          <a:srcRect b="19644"/>
          <a:stretch/>
        </p:blipFill>
        <p:spPr>
          <a:xfrm>
            <a:off x="0" y="890016"/>
            <a:ext cx="6347298" cy="5510784"/>
          </a:xfrm>
          <a:prstGeom prst="rect">
            <a:avLst/>
          </a:prstGeom>
        </p:spPr>
      </p:pic>
      <p:sp>
        <p:nvSpPr>
          <p:cNvPr id="4" name="Title 3"/>
          <p:cNvSpPr>
            <a:spLocks noGrp="1"/>
          </p:cNvSpPr>
          <p:nvPr>
            <p:ph type="ctrTitle"/>
          </p:nvPr>
        </p:nvSpPr>
        <p:spPr>
          <a:xfrm>
            <a:off x="3505200" y="76200"/>
            <a:ext cx="5638800" cy="2057400"/>
          </a:xfrm>
        </p:spPr>
        <p:txBody>
          <a:bodyPr>
            <a:normAutofit/>
          </a:bodyPr>
          <a:lstStyle/>
          <a:p>
            <a:pPr algn="l"/>
            <a:r>
              <a:rPr lang="en-US" sz="5400" dirty="0" smtClean="0"/>
              <a:t>Attract attention</a:t>
            </a:r>
            <a:endParaRPr lang="en-US" sz="5400" dirty="0"/>
          </a:p>
        </p:txBody>
      </p:sp>
      <p:sp>
        <p:nvSpPr>
          <p:cNvPr id="5" name="Rectangle 4"/>
          <p:cNvSpPr/>
          <p:nvPr/>
        </p:nvSpPr>
        <p:spPr>
          <a:xfrm>
            <a:off x="0" y="6019800"/>
            <a:ext cx="9144000" cy="838200"/>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People expect presentations to be boring. They will be busy with their mobiles. </a:t>
            </a:r>
          </a:p>
          <a:p>
            <a:pPr algn="ctr"/>
            <a:r>
              <a:rPr lang="en-US" dirty="0" smtClean="0"/>
              <a:t>So attract attention at the very start. Your passion for the topic and your style will do that.</a:t>
            </a:r>
            <a:endParaRPr lang="en-US" dirty="0"/>
          </a:p>
        </p:txBody>
      </p:sp>
    </p:spTree>
    <p:extLst>
      <p:ext uri="{BB962C8B-B14F-4D97-AF65-F5344CB8AC3E}">
        <p14:creationId xmlns:p14="http://schemas.microsoft.com/office/powerpoint/2010/main" val="4526037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1054</TotalTime>
  <Words>930</Words>
  <Application>Microsoft Office PowerPoint</Application>
  <PresentationFormat>On-screen Show (4:3)</PresentationFormat>
  <Paragraphs>115</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How to make your Presentation Awesome?</vt:lpstr>
      <vt:lpstr>Don’t be a LOSER</vt:lpstr>
      <vt:lpstr>Long presentations</vt:lpstr>
      <vt:lpstr>Small size fonts</vt:lpstr>
      <vt:lpstr>Excess words on slide</vt:lpstr>
      <vt:lpstr>Reading from slides</vt:lpstr>
      <vt:lpstr>L . O . S . E . R</vt:lpstr>
      <vt:lpstr>PowerPoint Presentation</vt:lpstr>
      <vt:lpstr>Attract attention</vt:lpstr>
      <vt:lpstr>Why agree with you?</vt:lpstr>
      <vt:lpstr>Easy to understand</vt:lpstr>
      <vt:lpstr>Simple slide design</vt:lpstr>
      <vt:lpstr>PowerPoint Presentation</vt:lpstr>
      <vt:lpstr>Know your objective</vt:lpstr>
      <vt:lpstr>Be memorable</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Vivek Singh</dc:creator>
  <cp:lastModifiedBy>Ali</cp:lastModifiedBy>
  <cp:revision>86</cp:revision>
  <dcterms:created xsi:type="dcterms:W3CDTF">2006-08-16T00:00:00Z</dcterms:created>
  <dcterms:modified xsi:type="dcterms:W3CDTF">2016-01-27T21:22:34Z</dcterms:modified>
</cp:coreProperties>
</file>