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935" autoAdjust="0"/>
  </p:normalViewPr>
  <p:slideViewPr>
    <p:cSldViewPr>
      <p:cViewPr varScale="1">
        <p:scale>
          <a:sx n="83" d="100"/>
          <a:sy n="83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5BADE0-A110-4C82-A21B-9F3F7C1B32E4}" type="datetimeFigureOut">
              <a:rPr lang="en-GB" smtClean="0"/>
              <a:t>17/02/2015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E64D44-C676-4CF8-BCCF-7B6855F41E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889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64D44-C676-4CF8-BCCF-7B6855F41E0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149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64D44-C676-4CF8-BCCF-7B6855F41E0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2454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64D44-C676-4CF8-BCCF-7B6855F41E0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855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64D44-C676-4CF8-BCCF-7B6855F41E0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266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64D44-C676-4CF8-BCCF-7B6855F41E0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78026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64D44-C676-4CF8-BCCF-7B6855F41E0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901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64D44-C676-4CF8-BCCF-7B6855F41E0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4119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64D44-C676-4CF8-BCCF-7B6855F41E08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787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7D5AF-4306-4E70-A1D1-D74148556613}" type="datetimeFigureOut">
              <a:rPr lang="en-GB" smtClean="0"/>
              <a:t>17/02/2015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8B76B-0FD7-4E50-853B-CAB685814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812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7D5AF-4306-4E70-A1D1-D74148556613}" type="datetimeFigureOut">
              <a:rPr lang="en-GB" smtClean="0"/>
              <a:t>17/02/2015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8B76B-0FD7-4E50-853B-CAB685814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5666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7D5AF-4306-4E70-A1D1-D74148556613}" type="datetimeFigureOut">
              <a:rPr lang="en-GB" smtClean="0"/>
              <a:t>17/02/2015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8B76B-0FD7-4E50-853B-CAB685814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9313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7D5AF-4306-4E70-A1D1-D74148556613}" type="datetimeFigureOut">
              <a:rPr lang="en-GB" smtClean="0"/>
              <a:t>17/02/2015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8B76B-0FD7-4E50-853B-CAB685814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390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7D5AF-4306-4E70-A1D1-D74148556613}" type="datetimeFigureOut">
              <a:rPr lang="en-GB" smtClean="0"/>
              <a:t>17/02/2015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8B76B-0FD7-4E50-853B-CAB685814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938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7D5AF-4306-4E70-A1D1-D74148556613}" type="datetimeFigureOut">
              <a:rPr lang="en-GB" smtClean="0"/>
              <a:t>17/02/2015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8B76B-0FD7-4E50-853B-CAB685814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97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7D5AF-4306-4E70-A1D1-D74148556613}" type="datetimeFigureOut">
              <a:rPr lang="en-GB" smtClean="0"/>
              <a:t>17/02/2015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8B76B-0FD7-4E50-853B-CAB685814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428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7D5AF-4306-4E70-A1D1-D74148556613}" type="datetimeFigureOut">
              <a:rPr lang="en-GB" smtClean="0"/>
              <a:t>17/02/2015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8B76B-0FD7-4E50-853B-CAB685814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238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7D5AF-4306-4E70-A1D1-D74148556613}" type="datetimeFigureOut">
              <a:rPr lang="en-GB" smtClean="0"/>
              <a:t>17/02/2015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8B76B-0FD7-4E50-853B-CAB685814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629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7D5AF-4306-4E70-A1D1-D74148556613}" type="datetimeFigureOut">
              <a:rPr lang="en-GB" smtClean="0"/>
              <a:t>17/02/2015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8B76B-0FD7-4E50-853B-CAB685814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2023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7D5AF-4306-4E70-A1D1-D74148556613}" type="datetimeFigureOut">
              <a:rPr lang="en-GB" smtClean="0"/>
              <a:t>17/02/2015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8B76B-0FD7-4E50-853B-CAB685814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1949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7D5AF-4306-4E70-A1D1-D74148556613}" type="datetimeFigureOut">
              <a:rPr lang="en-GB" smtClean="0"/>
              <a:t>17/02/2015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8B76B-0FD7-4E50-853B-CAB685814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7969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AE" dirty="0" smtClean="0"/>
              <a:t>انقسام الخلية غير المباشر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485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ar-AE" dirty="0" smtClean="0"/>
              <a:t>المرحلة البينية 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827584" y="1800000"/>
            <a:ext cx="1728192" cy="1656184"/>
          </a:xfrm>
          <a:prstGeom prst="ellipse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 smtClean="0">
                <a:solidFill>
                  <a:schemeClr val="tx1"/>
                </a:solidFill>
              </a:rPr>
              <a:t>46 كروموسوم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427984" y="1800000"/>
            <a:ext cx="1728192" cy="1656184"/>
          </a:xfrm>
          <a:prstGeom prst="ellipse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 smtClean="0">
                <a:solidFill>
                  <a:schemeClr val="tx1"/>
                </a:solidFill>
              </a:rPr>
              <a:t>92 كروموسوم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699792" y="2628092"/>
            <a:ext cx="1296144" cy="2248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682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33046"/>
            <a:ext cx="8229600" cy="1143000"/>
          </a:xfrm>
        </p:spPr>
        <p:txBody>
          <a:bodyPr/>
          <a:lstStyle/>
          <a:p>
            <a:r>
              <a:rPr lang="ar-AE" dirty="0" smtClean="0"/>
              <a:t>المرحلة التمهيدية 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827584" y="1800000"/>
            <a:ext cx="1728192" cy="1656184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403648" y="2160040"/>
            <a:ext cx="144016" cy="936104"/>
          </a:xfrm>
          <a:prstGeom prst="line">
            <a:avLst/>
          </a:prstGeom>
          <a:ln w="444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979712" y="2160040"/>
            <a:ext cx="144016" cy="936104"/>
          </a:xfrm>
          <a:prstGeom prst="line">
            <a:avLst/>
          </a:prstGeom>
          <a:ln w="444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953836" y="2160040"/>
            <a:ext cx="169892" cy="936104"/>
          </a:xfrm>
          <a:prstGeom prst="line">
            <a:avLst/>
          </a:prstGeom>
          <a:ln w="444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1390710" y="2136372"/>
            <a:ext cx="169892" cy="936104"/>
          </a:xfrm>
          <a:prstGeom prst="line">
            <a:avLst/>
          </a:prstGeom>
          <a:ln w="444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1390710" y="2604424"/>
            <a:ext cx="169892" cy="1044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1953836" y="2499928"/>
            <a:ext cx="169892" cy="1044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ight Arrow 16"/>
          <p:cNvSpPr/>
          <p:nvPr/>
        </p:nvSpPr>
        <p:spPr>
          <a:xfrm>
            <a:off x="3563888" y="2765918"/>
            <a:ext cx="648072" cy="21250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399386" y="1376046"/>
            <a:ext cx="2580084" cy="2665748"/>
          </a:xfrm>
          <a:prstGeom prst="ellipse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12919"/>
            <a:ext cx="2371725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7370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ar-AE" dirty="0" smtClean="0"/>
              <a:t>المرحلة التمهيدية </a:t>
            </a:r>
            <a:endParaRPr lang="en-GB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000" y="2160000"/>
            <a:ext cx="1971675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ight Arrow 5"/>
          <p:cNvSpPr/>
          <p:nvPr/>
        </p:nvSpPr>
        <p:spPr>
          <a:xfrm>
            <a:off x="3131840" y="3068960"/>
            <a:ext cx="1008112" cy="1387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475" y="2160000"/>
            <a:ext cx="1990725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1399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ar-AE" dirty="0" smtClean="0"/>
              <a:t>المرحلة الاستوائية </a:t>
            </a:r>
            <a:endParaRPr lang="en-GB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126" y="2160000"/>
            <a:ext cx="177165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2699792" y="2924944"/>
            <a:ext cx="864096" cy="139931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160000"/>
            <a:ext cx="1981200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5586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ar-AE" dirty="0" smtClean="0"/>
              <a:t>المرحلة الانفصالية 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924944"/>
            <a:ext cx="189547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805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ar-AE" dirty="0" smtClean="0"/>
              <a:t>المرحلة النهائية </a:t>
            </a:r>
            <a:endParaRPr lang="en-GB" dirty="0"/>
          </a:p>
        </p:txBody>
      </p:sp>
      <p:sp>
        <p:nvSpPr>
          <p:cNvPr id="5" name="Oval 4"/>
          <p:cNvSpPr/>
          <p:nvPr/>
        </p:nvSpPr>
        <p:spPr>
          <a:xfrm>
            <a:off x="2520000" y="2160000"/>
            <a:ext cx="2304255" cy="1656184"/>
          </a:xfrm>
          <a:prstGeom prst="ellipse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" name="Isosceles Triangle 5"/>
          <p:cNvSpPr/>
          <p:nvPr/>
        </p:nvSpPr>
        <p:spPr>
          <a:xfrm>
            <a:off x="4355976" y="2988092"/>
            <a:ext cx="144016" cy="36004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Isosceles Triangle 6"/>
          <p:cNvSpPr/>
          <p:nvPr/>
        </p:nvSpPr>
        <p:spPr>
          <a:xfrm>
            <a:off x="2843808" y="2448072"/>
            <a:ext cx="144016" cy="36004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3203848" y="2598998"/>
            <a:ext cx="28803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3991747" y="2684536"/>
            <a:ext cx="28803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00" y="3960000"/>
            <a:ext cx="3209925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5124" y="3960000"/>
            <a:ext cx="35433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8889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AE" dirty="0" smtClean="0"/>
              <a:t>انتهى الشرح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039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30</Words>
  <Application>Microsoft Office PowerPoint</Application>
  <PresentationFormat>On-screen Show (4:3)</PresentationFormat>
  <Paragraphs>18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انقسام الخلية غير المباشر </vt:lpstr>
      <vt:lpstr>المرحلة البينية </vt:lpstr>
      <vt:lpstr>المرحلة التمهيدية </vt:lpstr>
      <vt:lpstr>المرحلة التمهيدية </vt:lpstr>
      <vt:lpstr>المرحلة الاستوائية </vt:lpstr>
      <vt:lpstr>المرحلة الانفصالية </vt:lpstr>
      <vt:lpstr>المرحلة النهائية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انقسام الخلية غير المباشر</dc:title>
  <dc:creator>Sumyah</dc:creator>
  <cp:lastModifiedBy>Sumyah</cp:lastModifiedBy>
  <cp:revision>19</cp:revision>
  <dcterms:created xsi:type="dcterms:W3CDTF">2015-02-17T20:49:44Z</dcterms:created>
  <dcterms:modified xsi:type="dcterms:W3CDTF">2015-02-18T00:15:02Z</dcterms:modified>
</cp:coreProperties>
</file>