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35" autoAdjust="0"/>
  </p:normalViewPr>
  <p:slideViewPr>
    <p:cSldViewPr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BADE0-A110-4C82-A21B-9F3F7C1B32E4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64D44-C676-4CF8-BCCF-7B6855F41E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88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149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24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85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126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802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390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411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64D44-C676-4CF8-BCCF-7B6855F41E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787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81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66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31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9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93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42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3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62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02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94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7D5AF-4306-4E70-A1D1-D74148556613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8B76B-0FD7-4E50-853B-CAB685814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96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انقسام الخلية غير المباشر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8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البينية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827584" y="1800000"/>
            <a:ext cx="1728192" cy="1656184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46 كروموسوم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427984" y="1800000"/>
            <a:ext cx="1728192" cy="1656184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92 كروموسوم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699792" y="2628092"/>
            <a:ext cx="1296144" cy="2248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68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33046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التمهيدية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827584" y="1800000"/>
            <a:ext cx="1728192" cy="165618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403648" y="2160040"/>
            <a:ext cx="144016" cy="936104"/>
          </a:xfrm>
          <a:prstGeom prst="line">
            <a:avLst/>
          </a:prstGeom>
          <a:ln w="444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79712" y="2160040"/>
            <a:ext cx="144016" cy="936104"/>
          </a:xfrm>
          <a:prstGeom prst="line">
            <a:avLst/>
          </a:prstGeom>
          <a:ln w="444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953836" y="2160040"/>
            <a:ext cx="169892" cy="936104"/>
          </a:xfrm>
          <a:prstGeom prst="line">
            <a:avLst/>
          </a:prstGeom>
          <a:ln w="444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390710" y="2136372"/>
            <a:ext cx="169892" cy="936104"/>
          </a:xfrm>
          <a:prstGeom prst="line">
            <a:avLst/>
          </a:prstGeom>
          <a:ln w="444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390710" y="2604424"/>
            <a:ext cx="169892" cy="104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953836" y="2499928"/>
            <a:ext cx="169892" cy="104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3563888" y="2765918"/>
            <a:ext cx="648072" cy="21250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99386" y="1376046"/>
            <a:ext cx="2580084" cy="2665748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12919"/>
            <a:ext cx="23717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37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التمهيدية 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2160000"/>
            <a:ext cx="19716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131840" y="3068960"/>
            <a:ext cx="1008112" cy="13879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475" y="2160000"/>
            <a:ext cx="19907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39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الاستوائية 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26" y="2160000"/>
            <a:ext cx="17716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699792" y="2924944"/>
            <a:ext cx="864096" cy="1399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60000"/>
            <a:ext cx="19812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8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الانفصالية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18954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0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المرحلة النهائية 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520000" y="2160000"/>
            <a:ext cx="2304255" cy="1656184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4355976" y="2988092"/>
            <a:ext cx="144016" cy="36004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2843808" y="2448072"/>
            <a:ext cx="144016" cy="36004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203848" y="2598998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991747" y="268453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3960000"/>
            <a:ext cx="32099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124" y="3960000"/>
            <a:ext cx="3543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88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انتهى الشرح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039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30</Words>
  <Application>Microsoft Office PowerPoint</Application>
  <PresentationFormat>On-screen Show (4:3)</PresentationFormat>
  <Paragraphs>18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انقسام الخلية غير المباشر </vt:lpstr>
      <vt:lpstr>المرحلة البينية </vt:lpstr>
      <vt:lpstr>المرحلة التمهيدية </vt:lpstr>
      <vt:lpstr>المرحلة التمهيدية </vt:lpstr>
      <vt:lpstr>المرحلة الاستوائية </vt:lpstr>
      <vt:lpstr>المرحلة الانفصالية </vt:lpstr>
      <vt:lpstr>المرحلة النهائية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انقسام الخلية غير المباشر</dc:title>
  <dc:creator>Sumyah</dc:creator>
  <cp:lastModifiedBy>Sumyah</cp:lastModifiedBy>
  <cp:revision>19</cp:revision>
  <dcterms:created xsi:type="dcterms:W3CDTF">2015-02-17T20:49:44Z</dcterms:created>
  <dcterms:modified xsi:type="dcterms:W3CDTF">2015-02-18T00:15:02Z</dcterms:modified>
</cp:coreProperties>
</file>