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3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5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6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6BFD-6EDA-4C4B-810D-200E41D08489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F773-AC64-454E-B999-D8EC51577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9358" y="-56810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CH-</a:t>
            </a:r>
            <a:r>
              <a:rPr lang="en-GB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21" y="433697"/>
            <a:ext cx="128188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substances contain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stereogenic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centers?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2,2-dibromobutane 	b. 3-methylcyclopentene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2,3-dimethylheptane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methylcyclobutane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93729"/>
            <a:ext cx="10622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Draw a structural formula for an optically active compound with the molecular formula:</a:t>
            </a:r>
          </a:p>
          <a:p>
            <a:pPr lvl="3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b.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53761"/>
            <a:ext cx="12422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Place the members of the following groups in order of decreasing priority according to the R-S convention: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H-, 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=CH-, O=CH- 	c. 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HOCH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H-, Br-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420" y="4019515"/>
            <a:ext cx="106020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Assume that the four groups in each part of Problem (3) are attached to one carbon atom. </a:t>
            </a:r>
          </a:p>
          <a:p>
            <a:pPr marL="800100" lvl="1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a three-dimensional formula for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configuration of the molecule in (3) a. </a:t>
            </a:r>
          </a:p>
          <a:p>
            <a:pPr marL="800100" lvl="1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a three-dimensional formula for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configuration of the molecule in (3) 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0431" y="5285269"/>
            <a:ext cx="11855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Which of the following Fischer projection formulas have the same configuration as A, and which are the enantiomer of A?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50145" r="3743"/>
          <a:stretch/>
        </p:blipFill>
        <p:spPr>
          <a:xfrm>
            <a:off x="4553146" y="5726279"/>
            <a:ext cx="5024444" cy="916181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70" y="5726279"/>
            <a:ext cx="1928912" cy="89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0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2022-05-12T13:51:31Z</dcterms:created>
  <dcterms:modified xsi:type="dcterms:W3CDTF">2023-09-08T06:06:22Z</dcterms:modified>
</cp:coreProperties>
</file>