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-108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8932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429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8022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9287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4271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198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639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281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9285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707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2291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4D981-56BB-4986-AA33-FF868240EE77}" type="datetimeFigureOut">
              <a:rPr lang="ar-SA" smtClean="0"/>
              <a:t>10/03/36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4C41B-E818-4569-99F5-A9D4BE13DA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4939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R  NMR scan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564" y="369353"/>
            <a:ext cx="5522363" cy="630000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245107" y="255679"/>
            <a:ext cx="1603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91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R  NMR scan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29"/>
          <a:stretch/>
        </p:blipFill>
        <p:spPr bwMode="auto">
          <a:xfrm>
            <a:off x="1769878" y="340004"/>
            <a:ext cx="5868000" cy="63293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0" y="47617"/>
            <a:ext cx="15969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en-US" sz="3200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80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R  NMR scan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994" y="585352"/>
            <a:ext cx="5730366" cy="6012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40853" y="188640"/>
            <a:ext cx="17531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endParaRPr lang="en-US" sz="2800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40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3887358" y="140422"/>
            <a:ext cx="15632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1392618" y="1043992"/>
            <a:ext cx="6552728" cy="5176167"/>
            <a:chOff x="899592" y="1124744"/>
            <a:chExt cx="6994228" cy="5176167"/>
          </a:xfrm>
        </p:grpSpPr>
        <p:pic>
          <p:nvPicPr>
            <p:cNvPr id="1026" name="Picture 2" descr="C:\Users\hp\Pictures\5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1124744"/>
              <a:ext cx="6994227" cy="25352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hp\Pictures\5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3645024"/>
              <a:ext cx="6994228" cy="265588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9041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889351" y="548842"/>
            <a:ext cx="14430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endParaRPr lang="en-US" sz="2800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p\Pictures\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269" y="1860973"/>
            <a:ext cx="6757186" cy="3909044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53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99737" y="260648"/>
            <a:ext cx="14237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1982688" y="980728"/>
            <a:ext cx="5181601" cy="5315390"/>
            <a:chOff x="1982688" y="1103478"/>
            <a:chExt cx="5181601" cy="5640594"/>
          </a:xfrm>
        </p:grpSpPr>
        <p:pic>
          <p:nvPicPr>
            <p:cNvPr id="4" name="Picture 3" descr="C:\Users\hp\Pictures\57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2689" y="1103478"/>
              <a:ext cx="5181600" cy="159067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C:\Users\hp\Pictures\56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2688" y="2708920"/>
              <a:ext cx="5181600" cy="40351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276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</Words>
  <Application>Microsoft Office PowerPoint</Application>
  <PresentationFormat>عرض على الشاشة (3:4)‏</PresentationFormat>
  <Paragraphs>6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hessa</cp:lastModifiedBy>
  <cp:revision>6</cp:revision>
  <dcterms:created xsi:type="dcterms:W3CDTF">2012-12-21T08:22:21Z</dcterms:created>
  <dcterms:modified xsi:type="dcterms:W3CDTF">2014-12-31T17:14:35Z</dcterms:modified>
</cp:coreProperties>
</file>