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90" r:id="rId4"/>
    <p:sldId id="309" r:id="rId5"/>
    <p:sldId id="310" r:id="rId6"/>
    <p:sldId id="291" r:id="rId7"/>
    <p:sldId id="292" r:id="rId8"/>
    <p:sldId id="260" r:id="rId9"/>
    <p:sldId id="293" r:id="rId10"/>
    <p:sldId id="294" r:id="rId11"/>
    <p:sldId id="295" r:id="rId12"/>
    <p:sldId id="296" r:id="rId13"/>
    <p:sldId id="297" r:id="rId14"/>
    <p:sldId id="298" r:id="rId15"/>
    <p:sldId id="299" r:id="rId16"/>
    <p:sldId id="261" r:id="rId17"/>
    <p:sldId id="300" r:id="rId18"/>
    <p:sldId id="301" r:id="rId19"/>
    <p:sldId id="302" r:id="rId20"/>
    <p:sldId id="263" r:id="rId21"/>
    <p:sldId id="303" r:id="rId22"/>
    <p:sldId id="304" r:id="rId23"/>
    <p:sldId id="305" r:id="rId24"/>
    <p:sldId id="306" r:id="rId25"/>
    <p:sldId id="307" r:id="rId26"/>
    <p:sldId id="265" r:id="rId27"/>
    <p:sldId id="266" r:id="rId28"/>
    <p:sldId id="268" r:id="rId29"/>
    <p:sldId id="269" r:id="rId30"/>
    <p:sldId id="270" r:id="rId31"/>
    <p:sldId id="30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AFB2D-5944-4C0A-AC40-F7A9FF5DAB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AB9C62A4-A9E9-4998-A747-A99850BA6E1A}">
      <dgm:prSet phldrT="[Text]"/>
      <dgm:spPr/>
      <dgm:t>
        <a:bodyPr/>
        <a:lstStyle/>
        <a:p>
          <a:r>
            <a:rPr lang="ar-SA" b="1" u="none" dirty="0" smtClean="0"/>
            <a:t>يتألف المشبك العصبي من ثلاث أجزاء رئيسية </a:t>
          </a:r>
          <a:endParaRPr lang="en-GB" b="1" u="none" dirty="0"/>
        </a:p>
      </dgm:t>
    </dgm:pt>
    <dgm:pt modelId="{9776F806-FC77-4835-9EE8-324A360FCC1F}" type="parTrans" cxnId="{9ECA7652-915D-4F5E-9485-FA058EEB2405}">
      <dgm:prSet/>
      <dgm:spPr/>
      <dgm:t>
        <a:bodyPr/>
        <a:lstStyle/>
        <a:p>
          <a:endParaRPr lang="en-GB"/>
        </a:p>
      </dgm:t>
    </dgm:pt>
    <dgm:pt modelId="{2C7C7E47-7F1E-4E46-855E-4BBDAC3FFBDC}" type="sibTrans" cxnId="{9ECA7652-915D-4F5E-9485-FA058EEB2405}">
      <dgm:prSet/>
      <dgm:spPr/>
      <dgm:t>
        <a:bodyPr/>
        <a:lstStyle/>
        <a:p>
          <a:endParaRPr lang="en-GB"/>
        </a:p>
      </dgm:t>
    </dgm:pt>
    <dgm:pt modelId="{38C7A760-C65B-4777-AAF4-6EDDB1787C4A}">
      <dgm:prSet phldrT="[Text]"/>
      <dgm:spPr/>
      <dgm:t>
        <a:bodyPr/>
        <a:lstStyle/>
        <a:p>
          <a:r>
            <a:rPr lang="ar-SA" u="none" dirty="0" smtClean="0"/>
            <a:t>الغشاء قبل المشبكي: </a:t>
          </a:r>
          <a:r>
            <a:rPr lang="en-US" u="none" dirty="0" smtClean="0"/>
            <a:t>presynaptic </a:t>
          </a:r>
          <a:endParaRPr lang="en-GB" u="none" dirty="0"/>
        </a:p>
      </dgm:t>
    </dgm:pt>
    <dgm:pt modelId="{4F3F9DF2-F638-462F-BA23-9FC7FB5BF269}" type="parTrans" cxnId="{33F040CE-8795-4BB2-AD77-A460B958FB78}">
      <dgm:prSet/>
      <dgm:spPr/>
      <dgm:t>
        <a:bodyPr/>
        <a:lstStyle/>
        <a:p>
          <a:endParaRPr lang="en-GB"/>
        </a:p>
      </dgm:t>
    </dgm:pt>
    <dgm:pt modelId="{BD6697F0-42E4-4967-A699-9935732835C9}" type="sibTrans" cxnId="{33F040CE-8795-4BB2-AD77-A460B958FB78}">
      <dgm:prSet/>
      <dgm:spPr/>
      <dgm:t>
        <a:bodyPr/>
        <a:lstStyle/>
        <a:p>
          <a:endParaRPr lang="en-GB"/>
        </a:p>
      </dgm:t>
    </dgm:pt>
    <dgm:pt modelId="{AD655CE0-FACA-4200-8B30-8108A43C9450}">
      <dgm:prSet/>
      <dgm:spPr/>
      <dgm:t>
        <a:bodyPr/>
        <a:lstStyle/>
        <a:p>
          <a:pPr rtl="1"/>
          <a:r>
            <a:rPr lang="ar-SA" u="none" dirty="0" smtClean="0"/>
            <a:t>الفراغ المشبكى </a:t>
          </a:r>
          <a:r>
            <a:rPr lang="en-US" u="none" dirty="0" smtClean="0"/>
            <a:t>synaptic cleft </a:t>
          </a:r>
          <a:endParaRPr lang="en-GB" u="none" dirty="0"/>
        </a:p>
      </dgm:t>
    </dgm:pt>
    <dgm:pt modelId="{3BE889C2-956D-4953-908D-2AB70C08DB9F}" type="parTrans" cxnId="{2B70C16B-E8DC-4770-AAA5-1E5F5C0D0A05}">
      <dgm:prSet/>
      <dgm:spPr/>
      <dgm:t>
        <a:bodyPr/>
        <a:lstStyle/>
        <a:p>
          <a:endParaRPr lang="en-GB"/>
        </a:p>
      </dgm:t>
    </dgm:pt>
    <dgm:pt modelId="{19EA2EB3-F35E-42C0-9839-603C27099B4D}" type="sibTrans" cxnId="{2B70C16B-E8DC-4770-AAA5-1E5F5C0D0A05}">
      <dgm:prSet/>
      <dgm:spPr/>
      <dgm:t>
        <a:bodyPr/>
        <a:lstStyle/>
        <a:p>
          <a:endParaRPr lang="en-GB"/>
        </a:p>
      </dgm:t>
    </dgm:pt>
    <dgm:pt modelId="{32172F4F-BA9E-4F41-A5B1-FAFD26AB0851}">
      <dgm:prSet/>
      <dgm:spPr/>
      <dgm:t>
        <a:bodyPr/>
        <a:lstStyle/>
        <a:p>
          <a:r>
            <a:rPr lang="ar-SA" u="none" dirty="0" smtClean="0"/>
            <a:t>الغشاء بعد المشبكي</a:t>
          </a:r>
          <a:endParaRPr lang="ar-AE" u="none" dirty="0" smtClean="0"/>
        </a:p>
        <a:p>
          <a:r>
            <a:rPr lang="en-US" u="none" dirty="0" smtClean="0"/>
            <a:t>Postsynaptic membrane </a:t>
          </a:r>
          <a:endParaRPr lang="en-GB" u="none" dirty="0"/>
        </a:p>
      </dgm:t>
    </dgm:pt>
    <dgm:pt modelId="{BFDA54C3-D448-4F9F-A039-3C2ED15E32F2}" type="parTrans" cxnId="{DC89AB2A-080D-4FE9-84FE-CB5B15FBB448}">
      <dgm:prSet/>
      <dgm:spPr/>
      <dgm:t>
        <a:bodyPr/>
        <a:lstStyle/>
        <a:p>
          <a:endParaRPr lang="en-GB"/>
        </a:p>
      </dgm:t>
    </dgm:pt>
    <dgm:pt modelId="{63BED1AA-8CB5-48CE-A617-3DA77F90B15D}" type="sibTrans" cxnId="{DC89AB2A-080D-4FE9-84FE-CB5B15FBB448}">
      <dgm:prSet/>
      <dgm:spPr/>
      <dgm:t>
        <a:bodyPr/>
        <a:lstStyle/>
        <a:p>
          <a:endParaRPr lang="en-GB"/>
        </a:p>
      </dgm:t>
    </dgm:pt>
    <dgm:pt modelId="{947A7F8C-EDDC-45AC-B9A6-52362CFD1979}" type="pres">
      <dgm:prSet presAssocID="{D99AFB2D-5944-4C0A-AC40-F7A9FF5DAB6D}" presName="hierChild1" presStyleCnt="0">
        <dgm:presLayoutVars>
          <dgm:chPref val="1"/>
          <dgm:dir/>
          <dgm:animOne val="branch"/>
          <dgm:animLvl val="lvl"/>
          <dgm:resizeHandles/>
        </dgm:presLayoutVars>
      </dgm:prSet>
      <dgm:spPr/>
      <dgm:t>
        <a:bodyPr/>
        <a:lstStyle/>
        <a:p>
          <a:endParaRPr lang="en-GB"/>
        </a:p>
      </dgm:t>
    </dgm:pt>
    <dgm:pt modelId="{B7F35B78-410F-4423-85CE-501D5F0FEFE6}" type="pres">
      <dgm:prSet presAssocID="{AB9C62A4-A9E9-4998-A747-A99850BA6E1A}" presName="hierRoot1" presStyleCnt="0"/>
      <dgm:spPr/>
    </dgm:pt>
    <dgm:pt modelId="{990FADCC-8F82-4BED-B216-6FE5E93C1A67}" type="pres">
      <dgm:prSet presAssocID="{AB9C62A4-A9E9-4998-A747-A99850BA6E1A}" presName="composite" presStyleCnt="0"/>
      <dgm:spPr/>
    </dgm:pt>
    <dgm:pt modelId="{FFDE442E-4820-4CF4-8E84-64C4600F204F}" type="pres">
      <dgm:prSet presAssocID="{AB9C62A4-A9E9-4998-A747-A99850BA6E1A}" presName="background" presStyleLbl="node0" presStyleIdx="0" presStyleCnt="1"/>
      <dgm:spPr/>
    </dgm:pt>
    <dgm:pt modelId="{CEF90EE4-031C-4A10-BB3D-7D911CF0038E}" type="pres">
      <dgm:prSet presAssocID="{AB9C62A4-A9E9-4998-A747-A99850BA6E1A}" presName="text" presStyleLbl="fgAcc0" presStyleIdx="0" presStyleCnt="1">
        <dgm:presLayoutVars>
          <dgm:chPref val="3"/>
        </dgm:presLayoutVars>
      </dgm:prSet>
      <dgm:spPr/>
      <dgm:t>
        <a:bodyPr/>
        <a:lstStyle/>
        <a:p>
          <a:endParaRPr lang="en-GB"/>
        </a:p>
      </dgm:t>
    </dgm:pt>
    <dgm:pt modelId="{555A697F-4C80-4E78-BCE8-0431B91F2D92}" type="pres">
      <dgm:prSet presAssocID="{AB9C62A4-A9E9-4998-A747-A99850BA6E1A}" presName="hierChild2" presStyleCnt="0"/>
      <dgm:spPr/>
    </dgm:pt>
    <dgm:pt modelId="{8D53F9C7-74A1-4B02-821D-BE4E62764A33}" type="pres">
      <dgm:prSet presAssocID="{3BE889C2-956D-4953-908D-2AB70C08DB9F}" presName="Name10" presStyleLbl="parChTrans1D2" presStyleIdx="0" presStyleCnt="3"/>
      <dgm:spPr/>
      <dgm:t>
        <a:bodyPr/>
        <a:lstStyle/>
        <a:p>
          <a:endParaRPr lang="en-GB"/>
        </a:p>
      </dgm:t>
    </dgm:pt>
    <dgm:pt modelId="{EFDFFCBA-BEAD-43FB-88BA-86A7FA395D14}" type="pres">
      <dgm:prSet presAssocID="{AD655CE0-FACA-4200-8B30-8108A43C9450}" presName="hierRoot2" presStyleCnt="0"/>
      <dgm:spPr/>
    </dgm:pt>
    <dgm:pt modelId="{ED845171-C700-4CE1-A046-14C464D0DA21}" type="pres">
      <dgm:prSet presAssocID="{AD655CE0-FACA-4200-8B30-8108A43C9450}" presName="composite2" presStyleCnt="0"/>
      <dgm:spPr/>
    </dgm:pt>
    <dgm:pt modelId="{D96E2B05-F834-403F-879F-C9D079F3CD7E}" type="pres">
      <dgm:prSet presAssocID="{AD655CE0-FACA-4200-8B30-8108A43C9450}" presName="background2" presStyleLbl="node2" presStyleIdx="0" presStyleCnt="3"/>
      <dgm:spPr/>
    </dgm:pt>
    <dgm:pt modelId="{F12DFCC9-A34B-46F2-AAB5-7D8757880819}" type="pres">
      <dgm:prSet presAssocID="{AD655CE0-FACA-4200-8B30-8108A43C9450}" presName="text2" presStyleLbl="fgAcc2" presStyleIdx="0" presStyleCnt="3">
        <dgm:presLayoutVars>
          <dgm:chPref val="3"/>
        </dgm:presLayoutVars>
      </dgm:prSet>
      <dgm:spPr/>
      <dgm:t>
        <a:bodyPr/>
        <a:lstStyle/>
        <a:p>
          <a:endParaRPr lang="en-GB"/>
        </a:p>
      </dgm:t>
    </dgm:pt>
    <dgm:pt modelId="{1F173563-0A6E-4CC0-9D51-EA144E722FF7}" type="pres">
      <dgm:prSet presAssocID="{AD655CE0-FACA-4200-8B30-8108A43C9450}" presName="hierChild3" presStyleCnt="0"/>
      <dgm:spPr/>
    </dgm:pt>
    <dgm:pt modelId="{0BB7D0B5-FA2E-43CA-973C-7390EED6E28A}" type="pres">
      <dgm:prSet presAssocID="{BFDA54C3-D448-4F9F-A039-3C2ED15E32F2}" presName="Name10" presStyleLbl="parChTrans1D2" presStyleIdx="1" presStyleCnt="3"/>
      <dgm:spPr/>
      <dgm:t>
        <a:bodyPr/>
        <a:lstStyle/>
        <a:p>
          <a:endParaRPr lang="en-GB"/>
        </a:p>
      </dgm:t>
    </dgm:pt>
    <dgm:pt modelId="{1CD823CA-C614-4D46-B609-9455DB93E4D8}" type="pres">
      <dgm:prSet presAssocID="{32172F4F-BA9E-4F41-A5B1-FAFD26AB0851}" presName="hierRoot2" presStyleCnt="0"/>
      <dgm:spPr/>
    </dgm:pt>
    <dgm:pt modelId="{9159CAE5-9F6F-43BC-8477-F4E61D778D47}" type="pres">
      <dgm:prSet presAssocID="{32172F4F-BA9E-4F41-A5B1-FAFD26AB0851}" presName="composite2" presStyleCnt="0"/>
      <dgm:spPr/>
    </dgm:pt>
    <dgm:pt modelId="{E152D17B-ACF5-4BFC-922F-3F92C4D2DF4B}" type="pres">
      <dgm:prSet presAssocID="{32172F4F-BA9E-4F41-A5B1-FAFD26AB0851}" presName="background2" presStyleLbl="node2" presStyleIdx="1" presStyleCnt="3"/>
      <dgm:spPr/>
    </dgm:pt>
    <dgm:pt modelId="{FA61626B-18A9-4CB9-9C3D-A9E64FCC1455}" type="pres">
      <dgm:prSet presAssocID="{32172F4F-BA9E-4F41-A5B1-FAFD26AB0851}" presName="text2" presStyleLbl="fgAcc2" presStyleIdx="1" presStyleCnt="3">
        <dgm:presLayoutVars>
          <dgm:chPref val="3"/>
        </dgm:presLayoutVars>
      </dgm:prSet>
      <dgm:spPr/>
      <dgm:t>
        <a:bodyPr/>
        <a:lstStyle/>
        <a:p>
          <a:endParaRPr lang="en-GB"/>
        </a:p>
      </dgm:t>
    </dgm:pt>
    <dgm:pt modelId="{E997B1F5-3E2E-420D-BF2B-F9C47ED5685D}" type="pres">
      <dgm:prSet presAssocID="{32172F4F-BA9E-4F41-A5B1-FAFD26AB0851}" presName="hierChild3" presStyleCnt="0"/>
      <dgm:spPr/>
    </dgm:pt>
    <dgm:pt modelId="{A95885B1-1C4A-4646-86C2-1557ACEDEEAE}" type="pres">
      <dgm:prSet presAssocID="{4F3F9DF2-F638-462F-BA23-9FC7FB5BF269}" presName="Name10" presStyleLbl="parChTrans1D2" presStyleIdx="2" presStyleCnt="3"/>
      <dgm:spPr/>
      <dgm:t>
        <a:bodyPr/>
        <a:lstStyle/>
        <a:p>
          <a:endParaRPr lang="en-GB"/>
        </a:p>
      </dgm:t>
    </dgm:pt>
    <dgm:pt modelId="{9599AB25-DA0B-4EE2-A2DD-423EEC6D34E6}" type="pres">
      <dgm:prSet presAssocID="{38C7A760-C65B-4777-AAF4-6EDDB1787C4A}" presName="hierRoot2" presStyleCnt="0"/>
      <dgm:spPr/>
    </dgm:pt>
    <dgm:pt modelId="{12DCE162-A507-4F4D-A00E-B2FFA8C669DE}" type="pres">
      <dgm:prSet presAssocID="{38C7A760-C65B-4777-AAF4-6EDDB1787C4A}" presName="composite2" presStyleCnt="0"/>
      <dgm:spPr/>
    </dgm:pt>
    <dgm:pt modelId="{1ED117CD-DC0C-4DDF-BD19-FB9B5D96AD88}" type="pres">
      <dgm:prSet presAssocID="{38C7A760-C65B-4777-AAF4-6EDDB1787C4A}" presName="background2" presStyleLbl="node2" presStyleIdx="2" presStyleCnt="3"/>
      <dgm:spPr/>
    </dgm:pt>
    <dgm:pt modelId="{A80FCA90-C745-4EC1-96C4-40C2923FA1DF}" type="pres">
      <dgm:prSet presAssocID="{38C7A760-C65B-4777-AAF4-6EDDB1787C4A}" presName="text2" presStyleLbl="fgAcc2" presStyleIdx="2" presStyleCnt="3">
        <dgm:presLayoutVars>
          <dgm:chPref val="3"/>
        </dgm:presLayoutVars>
      </dgm:prSet>
      <dgm:spPr/>
      <dgm:t>
        <a:bodyPr/>
        <a:lstStyle/>
        <a:p>
          <a:endParaRPr lang="en-GB"/>
        </a:p>
      </dgm:t>
    </dgm:pt>
    <dgm:pt modelId="{89619A7C-50F9-4539-B9B9-2DC27099A561}" type="pres">
      <dgm:prSet presAssocID="{38C7A760-C65B-4777-AAF4-6EDDB1787C4A}" presName="hierChild3" presStyleCnt="0"/>
      <dgm:spPr/>
    </dgm:pt>
  </dgm:ptLst>
  <dgm:cxnLst>
    <dgm:cxn modelId="{B0946980-B3A2-46D2-9E47-BA2F0EA173F4}" type="presOf" srcId="{AB9C62A4-A9E9-4998-A747-A99850BA6E1A}" destId="{CEF90EE4-031C-4A10-BB3D-7D911CF0038E}" srcOrd="0" destOrd="0" presId="urn:microsoft.com/office/officeart/2005/8/layout/hierarchy1"/>
    <dgm:cxn modelId="{5A866AF6-E62D-4761-A107-54D9D438F67E}" type="presOf" srcId="{BFDA54C3-D448-4F9F-A039-3C2ED15E32F2}" destId="{0BB7D0B5-FA2E-43CA-973C-7390EED6E28A}" srcOrd="0" destOrd="0" presId="urn:microsoft.com/office/officeart/2005/8/layout/hierarchy1"/>
    <dgm:cxn modelId="{3EB1EA18-25F5-4876-8087-ACAF3C735A0D}" type="presOf" srcId="{38C7A760-C65B-4777-AAF4-6EDDB1787C4A}" destId="{A80FCA90-C745-4EC1-96C4-40C2923FA1DF}" srcOrd="0" destOrd="0" presId="urn:microsoft.com/office/officeart/2005/8/layout/hierarchy1"/>
    <dgm:cxn modelId="{33F040CE-8795-4BB2-AD77-A460B958FB78}" srcId="{AB9C62A4-A9E9-4998-A747-A99850BA6E1A}" destId="{38C7A760-C65B-4777-AAF4-6EDDB1787C4A}" srcOrd="2" destOrd="0" parTransId="{4F3F9DF2-F638-462F-BA23-9FC7FB5BF269}" sibTransId="{BD6697F0-42E4-4967-A699-9935732835C9}"/>
    <dgm:cxn modelId="{4CD46046-6711-4EA2-B22C-E0168DBEE542}" type="presOf" srcId="{32172F4F-BA9E-4F41-A5B1-FAFD26AB0851}" destId="{FA61626B-18A9-4CB9-9C3D-A9E64FCC1455}" srcOrd="0" destOrd="0" presId="urn:microsoft.com/office/officeart/2005/8/layout/hierarchy1"/>
    <dgm:cxn modelId="{A780D3CE-C6A4-41C6-954A-5520330F29F0}" type="presOf" srcId="{3BE889C2-956D-4953-908D-2AB70C08DB9F}" destId="{8D53F9C7-74A1-4B02-821D-BE4E62764A33}" srcOrd="0" destOrd="0" presId="urn:microsoft.com/office/officeart/2005/8/layout/hierarchy1"/>
    <dgm:cxn modelId="{9ECA7652-915D-4F5E-9485-FA058EEB2405}" srcId="{D99AFB2D-5944-4C0A-AC40-F7A9FF5DAB6D}" destId="{AB9C62A4-A9E9-4998-A747-A99850BA6E1A}" srcOrd="0" destOrd="0" parTransId="{9776F806-FC77-4835-9EE8-324A360FCC1F}" sibTransId="{2C7C7E47-7F1E-4E46-855E-4BBDAC3FFBDC}"/>
    <dgm:cxn modelId="{DC89AB2A-080D-4FE9-84FE-CB5B15FBB448}" srcId="{AB9C62A4-A9E9-4998-A747-A99850BA6E1A}" destId="{32172F4F-BA9E-4F41-A5B1-FAFD26AB0851}" srcOrd="1" destOrd="0" parTransId="{BFDA54C3-D448-4F9F-A039-3C2ED15E32F2}" sibTransId="{63BED1AA-8CB5-48CE-A617-3DA77F90B15D}"/>
    <dgm:cxn modelId="{B3DD3253-3ACA-4F35-9A4A-7E07251631DA}" type="presOf" srcId="{D99AFB2D-5944-4C0A-AC40-F7A9FF5DAB6D}" destId="{947A7F8C-EDDC-45AC-B9A6-52362CFD1979}" srcOrd="0" destOrd="0" presId="urn:microsoft.com/office/officeart/2005/8/layout/hierarchy1"/>
    <dgm:cxn modelId="{8A1FEA17-46C7-470F-8730-1748D58616FA}" type="presOf" srcId="{AD655CE0-FACA-4200-8B30-8108A43C9450}" destId="{F12DFCC9-A34B-46F2-AAB5-7D8757880819}" srcOrd="0" destOrd="0" presId="urn:microsoft.com/office/officeart/2005/8/layout/hierarchy1"/>
    <dgm:cxn modelId="{CE9B2CFB-DDE4-41A0-BDCA-938A49186EF2}" type="presOf" srcId="{4F3F9DF2-F638-462F-BA23-9FC7FB5BF269}" destId="{A95885B1-1C4A-4646-86C2-1557ACEDEEAE}" srcOrd="0" destOrd="0" presId="urn:microsoft.com/office/officeart/2005/8/layout/hierarchy1"/>
    <dgm:cxn modelId="{2B70C16B-E8DC-4770-AAA5-1E5F5C0D0A05}" srcId="{AB9C62A4-A9E9-4998-A747-A99850BA6E1A}" destId="{AD655CE0-FACA-4200-8B30-8108A43C9450}" srcOrd="0" destOrd="0" parTransId="{3BE889C2-956D-4953-908D-2AB70C08DB9F}" sibTransId="{19EA2EB3-F35E-42C0-9839-603C27099B4D}"/>
    <dgm:cxn modelId="{4C39F904-8A10-47A7-85B6-0AA8EAE9C50C}" type="presParOf" srcId="{947A7F8C-EDDC-45AC-B9A6-52362CFD1979}" destId="{B7F35B78-410F-4423-85CE-501D5F0FEFE6}" srcOrd="0" destOrd="0" presId="urn:microsoft.com/office/officeart/2005/8/layout/hierarchy1"/>
    <dgm:cxn modelId="{2909AAEC-A084-4889-9D31-EF433BD934B9}" type="presParOf" srcId="{B7F35B78-410F-4423-85CE-501D5F0FEFE6}" destId="{990FADCC-8F82-4BED-B216-6FE5E93C1A67}" srcOrd="0" destOrd="0" presId="urn:microsoft.com/office/officeart/2005/8/layout/hierarchy1"/>
    <dgm:cxn modelId="{66CA6E38-EA01-4BF3-BE8C-BA6CF0E19ABD}" type="presParOf" srcId="{990FADCC-8F82-4BED-B216-6FE5E93C1A67}" destId="{FFDE442E-4820-4CF4-8E84-64C4600F204F}" srcOrd="0" destOrd="0" presId="urn:microsoft.com/office/officeart/2005/8/layout/hierarchy1"/>
    <dgm:cxn modelId="{1BC137F4-8213-4AAA-ADA0-3379DF95FDEB}" type="presParOf" srcId="{990FADCC-8F82-4BED-B216-6FE5E93C1A67}" destId="{CEF90EE4-031C-4A10-BB3D-7D911CF0038E}" srcOrd="1" destOrd="0" presId="urn:microsoft.com/office/officeart/2005/8/layout/hierarchy1"/>
    <dgm:cxn modelId="{26960692-8279-49F9-9852-E69C0716107C}" type="presParOf" srcId="{B7F35B78-410F-4423-85CE-501D5F0FEFE6}" destId="{555A697F-4C80-4E78-BCE8-0431B91F2D92}" srcOrd="1" destOrd="0" presId="urn:microsoft.com/office/officeart/2005/8/layout/hierarchy1"/>
    <dgm:cxn modelId="{B9F4B69A-DEF2-495B-A449-98B66DE09DBC}" type="presParOf" srcId="{555A697F-4C80-4E78-BCE8-0431B91F2D92}" destId="{8D53F9C7-74A1-4B02-821D-BE4E62764A33}" srcOrd="0" destOrd="0" presId="urn:microsoft.com/office/officeart/2005/8/layout/hierarchy1"/>
    <dgm:cxn modelId="{D5ACDBFA-C297-4CA7-B090-B1BB28890413}" type="presParOf" srcId="{555A697F-4C80-4E78-BCE8-0431B91F2D92}" destId="{EFDFFCBA-BEAD-43FB-88BA-86A7FA395D14}" srcOrd="1" destOrd="0" presId="urn:microsoft.com/office/officeart/2005/8/layout/hierarchy1"/>
    <dgm:cxn modelId="{0BB5F8F4-AFD8-4BD0-92B6-7B8AA04BE92A}" type="presParOf" srcId="{EFDFFCBA-BEAD-43FB-88BA-86A7FA395D14}" destId="{ED845171-C700-4CE1-A046-14C464D0DA21}" srcOrd="0" destOrd="0" presId="urn:microsoft.com/office/officeart/2005/8/layout/hierarchy1"/>
    <dgm:cxn modelId="{569540EF-360F-4F2E-A29F-D2D69D953C84}" type="presParOf" srcId="{ED845171-C700-4CE1-A046-14C464D0DA21}" destId="{D96E2B05-F834-403F-879F-C9D079F3CD7E}" srcOrd="0" destOrd="0" presId="urn:microsoft.com/office/officeart/2005/8/layout/hierarchy1"/>
    <dgm:cxn modelId="{0AB6F897-7B8F-41DD-8044-AD15538EBA12}" type="presParOf" srcId="{ED845171-C700-4CE1-A046-14C464D0DA21}" destId="{F12DFCC9-A34B-46F2-AAB5-7D8757880819}" srcOrd="1" destOrd="0" presId="urn:microsoft.com/office/officeart/2005/8/layout/hierarchy1"/>
    <dgm:cxn modelId="{5F512581-1D3D-4CB6-B330-164E52FA7171}" type="presParOf" srcId="{EFDFFCBA-BEAD-43FB-88BA-86A7FA395D14}" destId="{1F173563-0A6E-4CC0-9D51-EA144E722FF7}" srcOrd="1" destOrd="0" presId="urn:microsoft.com/office/officeart/2005/8/layout/hierarchy1"/>
    <dgm:cxn modelId="{25315963-3EE8-4D67-89B1-6DA9F74A0DEB}" type="presParOf" srcId="{555A697F-4C80-4E78-BCE8-0431B91F2D92}" destId="{0BB7D0B5-FA2E-43CA-973C-7390EED6E28A}" srcOrd="2" destOrd="0" presId="urn:microsoft.com/office/officeart/2005/8/layout/hierarchy1"/>
    <dgm:cxn modelId="{B8FE5858-F635-4288-ADD3-9151F8A38821}" type="presParOf" srcId="{555A697F-4C80-4E78-BCE8-0431B91F2D92}" destId="{1CD823CA-C614-4D46-B609-9455DB93E4D8}" srcOrd="3" destOrd="0" presId="urn:microsoft.com/office/officeart/2005/8/layout/hierarchy1"/>
    <dgm:cxn modelId="{AB304D3D-8566-4863-8D59-A2A7A51ED89A}" type="presParOf" srcId="{1CD823CA-C614-4D46-B609-9455DB93E4D8}" destId="{9159CAE5-9F6F-43BC-8477-F4E61D778D47}" srcOrd="0" destOrd="0" presId="urn:microsoft.com/office/officeart/2005/8/layout/hierarchy1"/>
    <dgm:cxn modelId="{C818C95C-5C0D-4150-836F-557E9C8A44D8}" type="presParOf" srcId="{9159CAE5-9F6F-43BC-8477-F4E61D778D47}" destId="{E152D17B-ACF5-4BFC-922F-3F92C4D2DF4B}" srcOrd="0" destOrd="0" presId="urn:microsoft.com/office/officeart/2005/8/layout/hierarchy1"/>
    <dgm:cxn modelId="{5E9394C0-0F2D-4BF7-94F5-810D719846AF}" type="presParOf" srcId="{9159CAE5-9F6F-43BC-8477-F4E61D778D47}" destId="{FA61626B-18A9-4CB9-9C3D-A9E64FCC1455}" srcOrd="1" destOrd="0" presId="urn:microsoft.com/office/officeart/2005/8/layout/hierarchy1"/>
    <dgm:cxn modelId="{45506516-1656-4136-A899-3A755D23BE1A}" type="presParOf" srcId="{1CD823CA-C614-4D46-B609-9455DB93E4D8}" destId="{E997B1F5-3E2E-420D-BF2B-F9C47ED5685D}" srcOrd="1" destOrd="0" presId="urn:microsoft.com/office/officeart/2005/8/layout/hierarchy1"/>
    <dgm:cxn modelId="{16BFA91F-FAA2-41F6-A606-B0851261BE4D}" type="presParOf" srcId="{555A697F-4C80-4E78-BCE8-0431B91F2D92}" destId="{A95885B1-1C4A-4646-86C2-1557ACEDEEAE}" srcOrd="4" destOrd="0" presId="urn:microsoft.com/office/officeart/2005/8/layout/hierarchy1"/>
    <dgm:cxn modelId="{09E1853A-632B-41C7-8E04-AD5F9AB10842}" type="presParOf" srcId="{555A697F-4C80-4E78-BCE8-0431B91F2D92}" destId="{9599AB25-DA0B-4EE2-A2DD-423EEC6D34E6}" srcOrd="5" destOrd="0" presId="urn:microsoft.com/office/officeart/2005/8/layout/hierarchy1"/>
    <dgm:cxn modelId="{8E88A45F-4567-4CFC-AC76-E12A1FA56A79}" type="presParOf" srcId="{9599AB25-DA0B-4EE2-A2DD-423EEC6D34E6}" destId="{12DCE162-A507-4F4D-A00E-B2FFA8C669DE}" srcOrd="0" destOrd="0" presId="urn:microsoft.com/office/officeart/2005/8/layout/hierarchy1"/>
    <dgm:cxn modelId="{75AA1556-A63D-4DC2-801B-2E59EE2C95EC}" type="presParOf" srcId="{12DCE162-A507-4F4D-A00E-B2FFA8C669DE}" destId="{1ED117CD-DC0C-4DDF-BD19-FB9B5D96AD88}" srcOrd="0" destOrd="0" presId="urn:microsoft.com/office/officeart/2005/8/layout/hierarchy1"/>
    <dgm:cxn modelId="{9D45E5A5-EE66-4305-958A-40C39DB38947}" type="presParOf" srcId="{12DCE162-A507-4F4D-A00E-B2FFA8C669DE}" destId="{A80FCA90-C745-4EC1-96C4-40C2923FA1DF}" srcOrd="1" destOrd="0" presId="urn:microsoft.com/office/officeart/2005/8/layout/hierarchy1"/>
    <dgm:cxn modelId="{620B4D87-836E-4395-A51F-D850FED443B4}" type="presParOf" srcId="{9599AB25-DA0B-4EE2-A2DD-423EEC6D34E6}" destId="{89619A7C-50F9-4539-B9B9-2DC27099A5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9AFB2D-5944-4C0A-AC40-F7A9FF5DAB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38C7A760-C65B-4777-AAF4-6EDDB1787C4A}">
      <dgm:prSet phldrT="[Text]"/>
      <dgm:spPr/>
      <dgm:t>
        <a:bodyPr/>
        <a:lstStyle/>
        <a:p>
          <a:r>
            <a:rPr lang="ar-AE" u="none" dirty="0" smtClean="0"/>
            <a:t>التمثيل</a:t>
          </a:r>
          <a:r>
            <a:rPr lang="ar-AE" u="none" baseline="0" dirty="0" smtClean="0"/>
            <a:t> </a:t>
          </a:r>
        </a:p>
        <a:p>
          <a:r>
            <a:rPr lang="en-GB" u="none" dirty="0" smtClean="0"/>
            <a:t>Syntheses </a:t>
          </a:r>
          <a:endParaRPr lang="en-GB" u="none" dirty="0"/>
        </a:p>
      </dgm:t>
    </dgm:pt>
    <dgm:pt modelId="{32172F4F-BA9E-4F41-A5B1-FAFD26AB0851}">
      <dgm:prSet/>
      <dgm:spPr/>
      <dgm:t>
        <a:bodyPr/>
        <a:lstStyle/>
        <a:p>
          <a:r>
            <a:rPr lang="ar-AE" u="none" dirty="0" smtClean="0"/>
            <a:t>التخزين </a:t>
          </a:r>
          <a:endParaRPr lang="en-GB" u="none" dirty="0" smtClean="0"/>
        </a:p>
        <a:p>
          <a:r>
            <a:rPr lang="en-GB" u="none" dirty="0" smtClean="0"/>
            <a:t>Storage </a:t>
          </a:r>
          <a:endParaRPr lang="en-GB" u="none" dirty="0"/>
        </a:p>
      </dgm:t>
    </dgm:pt>
    <dgm:pt modelId="{ACE7B2CF-95BA-4D1C-BCA6-7885447BE2F3}">
      <dgm:prSet/>
      <dgm:spPr/>
      <dgm:t>
        <a:bodyPr/>
        <a:lstStyle/>
        <a:p>
          <a:pPr rtl="1"/>
          <a:r>
            <a:rPr lang="ar-AE" u="none" dirty="0" smtClean="0"/>
            <a:t>التحرير</a:t>
          </a:r>
          <a:r>
            <a:rPr lang="ar-AE" u="none" baseline="0" dirty="0" smtClean="0"/>
            <a:t> أو الانطلاق </a:t>
          </a:r>
          <a:endParaRPr lang="fr-FR" u="none" baseline="0" dirty="0" smtClean="0"/>
        </a:p>
        <a:p>
          <a:pPr rtl="1"/>
          <a:r>
            <a:rPr lang="fr-FR" u="none" baseline="0" dirty="0" smtClean="0"/>
            <a:t>Release </a:t>
          </a:r>
          <a:endParaRPr lang="en-GB" u="none" dirty="0"/>
        </a:p>
      </dgm:t>
    </dgm:pt>
    <dgm:pt modelId="{D9CAB0DF-BFA3-498A-944E-C7188679CF8B}">
      <dgm:prSet/>
      <dgm:spPr/>
      <dgm:t>
        <a:bodyPr/>
        <a:lstStyle/>
        <a:p>
          <a:r>
            <a:rPr lang="ar-SA" u="none" dirty="0" smtClean="0"/>
            <a:t>إثارة المستقبلات </a:t>
          </a:r>
          <a:r>
            <a:rPr lang="en-US" u="none" dirty="0" smtClean="0"/>
            <a:t>receptor interaction </a:t>
          </a:r>
          <a:endParaRPr lang="en-GB" u="none" dirty="0"/>
        </a:p>
      </dgm:t>
    </dgm:pt>
    <dgm:pt modelId="{AB9C62A4-A9E9-4998-A747-A99850BA6E1A}">
      <dgm:prSet phldrT="[Text]"/>
      <dgm:spPr/>
      <dgm:t>
        <a:bodyPr/>
        <a:lstStyle/>
        <a:p>
          <a:r>
            <a:rPr lang="ar-AE" b="1" u="sng" dirty="0" smtClean="0"/>
            <a:t>خطوات النقل الكيميائي </a:t>
          </a:r>
          <a:endParaRPr lang="en-GB" b="1" u="sng" dirty="0"/>
        </a:p>
      </dgm:t>
    </dgm:pt>
    <dgm:pt modelId="{2C7C7E47-7F1E-4E46-855E-4BBDAC3FFBDC}" type="sibTrans" cxnId="{9ECA7652-915D-4F5E-9485-FA058EEB2405}">
      <dgm:prSet/>
      <dgm:spPr/>
      <dgm:t>
        <a:bodyPr/>
        <a:lstStyle/>
        <a:p>
          <a:endParaRPr lang="en-GB"/>
        </a:p>
      </dgm:t>
    </dgm:pt>
    <dgm:pt modelId="{9776F806-FC77-4835-9EE8-324A360FCC1F}" type="parTrans" cxnId="{9ECA7652-915D-4F5E-9485-FA058EEB2405}">
      <dgm:prSet/>
      <dgm:spPr/>
      <dgm:t>
        <a:bodyPr/>
        <a:lstStyle/>
        <a:p>
          <a:endParaRPr lang="en-GB"/>
        </a:p>
      </dgm:t>
    </dgm:pt>
    <dgm:pt modelId="{BD6697F0-42E4-4967-A699-9935732835C9}" type="sibTrans" cxnId="{33F040CE-8795-4BB2-AD77-A460B958FB78}">
      <dgm:prSet/>
      <dgm:spPr/>
      <dgm:t>
        <a:bodyPr/>
        <a:lstStyle/>
        <a:p>
          <a:endParaRPr lang="en-GB"/>
        </a:p>
      </dgm:t>
    </dgm:pt>
    <dgm:pt modelId="{4F3F9DF2-F638-462F-BA23-9FC7FB5BF269}" type="parTrans" cxnId="{33F040CE-8795-4BB2-AD77-A460B958FB78}">
      <dgm:prSet/>
      <dgm:spPr/>
      <dgm:t>
        <a:bodyPr/>
        <a:lstStyle/>
        <a:p>
          <a:endParaRPr lang="en-GB" u="sng"/>
        </a:p>
      </dgm:t>
    </dgm:pt>
    <dgm:pt modelId="{63BED1AA-8CB5-48CE-A617-3DA77F90B15D}" type="sibTrans" cxnId="{DC89AB2A-080D-4FE9-84FE-CB5B15FBB448}">
      <dgm:prSet/>
      <dgm:spPr/>
      <dgm:t>
        <a:bodyPr/>
        <a:lstStyle/>
        <a:p>
          <a:endParaRPr lang="en-GB"/>
        </a:p>
      </dgm:t>
    </dgm:pt>
    <dgm:pt modelId="{BFDA54C3-D448-4F9F-A039-3C2ED15E32F2}" type="parTrans" cxnId="{DC89AB2A-080D-4FE9-84FE-CB5B15FBB448}">
      <dgm:prSet/>
      <dgm:spPr/>
      <dgm:t>
        <a:bodyPr/>
        <a:lstStyle/>
        <a:p>
          <a:endParaRPr lang="en-GB" u="sng"/>
        </a:p>
      </dgm:t>
    </dgm:pt>
    <dgm:pt modelId="{9DF4F974-480C-41F2-A9F1-BDD88E5EBE42}" type="sibTrans" cxnId="{A5604AA5-792F-4901-91D7-E90668777F5B}">
      <dgm:prSet/>
      <dgm:spPr/>
      <dgm:t>
        <a:bodyPr/>
        <a:lstStyle/>
        <a:p>
          <a:endParaRPr lang="en-GB"/>
        </a:p>
      </dgm:t>
    </dgm:pt>
    <dgm:pt modelId="{1BEBCFC4-934E-40C3-9351-23E71B3A4A84}" type="parTrans" cxnId="{A5604AA5-792F-4901-91D7-E90668777F5B}">
      <dgm:prSet/>
      <dgm:spPr/>
      <dgm:t>
        <a:bodyPr/>
        <a:lstStyle/>
        <a:p>
          <a:endParaRPr lang="en-GB" u="sng"/>
        </a:p>
      </dgm:t>
    </dgm:pt>
    <dgm:pt modelId="{270AFF10-6029-44A4-A685-E7F0FC4B97EB}" type="sibTrans" cxnId="{0686CA76-550F-41F4-A115-3C231CF6F20A}">
      <dgm:prSet/>
      <dgm:spPr/>
      <dgm:t>
        <a:bodyPr/>
        <a:lstStyle/>
        <a:p>
          <a:endParaRPr lang="en-GB"/>
        </a:p>
      </dgm:t>
    </dgm:pt>
    <dgm:pt modelId="{E2362C88-EBC1-4E47-AD21-3D67D587BFD4}" type="parTrans" cxnId="{0686CA76-550F-41F4-A115-3C231CF6F20A}">
      <dgm:prSet/>
      <dgm:spPr/>
      <dgm:t>
        <a:bodyPr/>
        <a:lstStyle/>
        <a:p>
          <a:endParaRPr lang="en-GB" u="sng"/>
        </a:p>
      </dgm:t>
    </dgm:pt>
    <dgm:pt modelId="{947A7F8C-EDDC-45AC-B9A6-52362CFD1979}" type="pres">
      <dgm:prSet presAssocID="{D99AFB2D-5944-4C0A-AC40-F7A9FF5DAB6D}" presName="hierChild1" presStyleCnt="0">
        <dgm:presLayoutVars>
          <dgm:chPref val="1"/>
          <dgm:dir/>
          <dgm:animOne val="branch"/>
          <dgm:animLvl val="lvl"/>
          <dgm:resizeHandles/>
        </dgm:presLayoutVars>
      </dgm:prSet>
      <dgm:spPr/>
      <dgm:t>
        <a:bodyPr/>
        <a:lstStyle/>
        <a:p>
          <a:endParaRPr lang="en-GB"/>
        </a:p>
      </dgm:t>
    </dgm:pt>
    <dgm:pt modelId="{B7F35B78-410F-4423-85CE-501D5F0FEFE6}" type="pres">
      <dgm:prSet presAssocID="{AB9C62A4-A9E9-4998-A747-A99850BA6E1A}" presName="hierRoot1" presStyleCnt="0"/>
      <dgm:spPr/>
    </dgm:pt>
    <dgm:pt modelId="{990FADCC-8F82-4BED-B216-6FE5E93C1A67}" type="pres">
      <dgm:prSet presAssocID="{AB9C62A4-A9E9-4998-A747-A99850BA6E1A}" presName="composite" presStyleCnt="0"/>
      <dgm:spPr/>
    </dgm:pt>
    <dgm:pt modelId="{FFDE442E-4820-4CF4-8E84-64C4600F204F}" type="pres">
      <dgm:prSet presAssocID="{AB9C62A4-A9E9-4998-A747-A99850BA6E1A}" presName="background" presStyleLbl="node0" presStyleIdx="0" presStyleCnt="1"/>
      <dgm:spPr/>
    </dgm:pt>
    <dgm:pt modelId="{CEF90EE4-031C-4A10-BB3D-7D911CF0038E}" type="pres">
      <dgm:prSet presAssocID="{AB9C62A4-A9E9-4998-A747-A99850BA6E1A}" presName="text" presStyleLbl="fgAcc0" presStyleIdx="0" presStyleCnt="1">
        <dgm:presLayoutVars>
          <dgm:chPref val="3"/>
        </dgm:presLayoutVars>
      </dgm:prSet>
      <dgm:spPr/>
      <dgm:t>
        <a:bodyPr/>
        <a:lstStyle/>
        <a:p>
          <a:endParaRPr lang="en-GB"/>
        </a:p>
      </dgm:t>
    </dgm:pt>
    <dgm:pt modelId="{555A697F-4C80-4E78-BCE8-0431B91F2D92}" type="pres">
      <dgm:prSet presAssocID="{AB9C62A4-A9E9-4998-A747-A99850BA6E1A}" presName="hierChild2" presStyleCnt="0"/>
      <dgm:spPr/>
    </dgm:pt>
    <dgm:pt modelId="{161D79D2-D74B-4A8C-9C4B-FBF4F4293F7D}" type="pres">
      <dgm:prSet presAssocID="{E2362C88-EBC1-4E47-AD21-3D67D587BFD4}" presName="Name10" presStyleLbl="parChTrans1D2" presStyleIdx="0" presStyleCnt="4"/>
      <dgm:spPr/>
      <dgm:t>
        <a:bodyPr/>
        <a:lstStyle/>
        <a:p>
          <a:endParaRPr lang="en-GB"/>
        </a:p>
      </dgm:t>
    </dgm:pt>
    <dgm:pt modelId="{0C109EF8-0B08-4018-B44E-0E03D27D2AC8}" type="pres">
      <dgm:prSet presAssocID="{D9CAB0DF-BFA3-498A-944E-C7188679CF8B}" presName="hierRoot2" presStyleCnt="0"/>
      <dgm:spPr/>
    </dgm:pt>
    <dgm:pt modelId="{86BDB8AA-F725-4E52-922C-03D4B2D132FA}" type="pres">
      <dgm:prSet presAssocID="{D9CAB0DF-BFA3-498A-944E-C7188679CF8B}" presName="composite2" presStyleCnt="0"/>
      <dgm:spPr/>
    </dgm:pt>
    <dgm:pt modelId="{1110E716-B1F0-4AE1-839C-639B7769BDCA}" type="pres">
      <dgm:prSet presAssocID="{D9CAB0DF-BFA3-498A-944E-C7188679CF8B}" presName="background2" presStyleLbl="node2" presStyleIdx="0" presStyleCnt="4"/>
      <dgm:spPr/>
    </dgm:pt>
    <dgm:pt modelId="{23418683-8736-4316-92A5-037C875C93B2}" type="pres">
      <dgm:prSet presAssocID="{D9CAB0DF-BFA3-498A-944E-C7188679CF8B}" presName="text2" presStyleLbl="fgAcc2" presStyleIdx="0" presStyleCnt="4">
        <dgm:presLayoutVars>
          <dgm:chPref val="3"/>
        </dgm:presLayoutVars>
      </dgm:prSet>
      <dgm:spPr/>
      <dgm:t>
        <a:bodyPr/>
        <a:lstStyle/>
        <a:p>
          <a:endParaRPr lang="en-GB"/>
        </a:p>
      </dgm:t>
    </dgm:pt>
    <dgm:pt modelId="{768D50BF-02F5-4F76-BB7A-C925F9DE13F7}" type="pres">
      <dgm:prSet presAssocID="{D9CAB0DF-BFA3-498A-944E-C7188679CF8B}" presName="hierChild3" presStyleCnt="0"/>
      <dgm:spPr/>
    </dgm:pt>
    <dgm:pt modelId="{D4601296-E436-4FD3-BC1D-E22898ECA542}" type="pres">
      <dgm:prSet presAssocID="{1BEBCFC4-934E-40C3-9351-23E71B3A4A84}" presName="Name10" presStyleLbl="parChTrans1D2" presStyleIdx="1" presStyleCnt="4"/>
      <dgm:spPr/>
      <dgm:t>
        <a:bodyPr/>
        <a:lstStyle/>
        <a:p>
          <a:endParaRPr lang="en-GB"/>
        </a:p>
      </dgm:t>
    </dgm:pt>
    <dgm:pt modelId="{19387F38-9DD2-469F-854E-2C2C894D650D}" type="pres">
      <dgm:prSet presAssocID="{ACE7B2CF-95BA-4D1C-BCA6-7885447BE2F3}" presName="hierRoot2" presStyleCnt="0"/>
      <dgm:spPr/>
    </dgm:pt>
    <dgm:pt modelId="{427E5E4D-0DA8-4BF8-AC49-B501A9A6F321}" type="pres">
      <dgm:prSet presAssocID="{ACE7B2CF-95BA-4D1C-BCA6-7885447BE2F3}" presName="composite2" presStyleCnt="0"/>
      <dgm:spPr/>
    </dgm:pt>
    <dgm:pt modelId="{27C15811-D59D-481A-9B05-610C37889780}" type="pres">
      <dgm:prSet presAssocID="{ACE7B2CF-95BA-4D1C-BCA6-7885447BE2F3}" presName="background2" presStyleLbl="node2" presStyleIdx="1" presStyleCnt="4"/>
      <dgm:spPr/>
    </dgm:pt>
    <dgm:pt modelId="{C7125951-5772-4559-B7B4-5EF434B1D22A}" type="pres">
      <dgm:prSet presAssocID="{ACE7B2CF-95BA-4D1C-BCA6-7885447BE2F3}" presName="text2" presStyleLbl="fgAcc2" presStyleIdx="1" presStyleCnt="4">
        <dgm:presLayoutVars>
          <dgm:chPref val="3"/>
        </dgm:presLayoutVars>
      </dgm:prSet>
      <dgm:spPr/>
      <dgm:t>
        <a:bodyPr/>
        <a:lstStyle/>
        <a:p>
          <a:endParaRPr lang="en-GB"/>
        </a:p>
      </dgm:t>
    </dgm:pt>
    <dgm:pt modelId="{E1411216-42D2-4174-8794-07DB1B1EB996}" type="pres">
      <dgm:prSet presAssocID="{ACE7B2CF-95BA-4D1C-BCA6-7885447BE2F3}" presName="hierChild3" presStyleCnt="0"/>
      <dgm:spPr/>
    </dgm:pt>
    <dgm:pt modelId="{0BB7D0B5-FA2E-43CA-973C-7390EED6E28A}" type="pres">
      <dgm:prSet presAssocID="{BFDA54C3-D448-4F9F-A039-3C2ED15E32F2}" presName="Name10" presStyleLbl="parChTrans1D2" presStyleIdx="2" presStyleCnt="4"/>
      <dgm:spPr/>
      <dgm:t>
        <a:bodyPr/>
        <a:lstStyle/>
        <a:p>
          <a:endParaRPr lang="en-GB"/>
        </a:p>
      </dgm:t>
    </dgm:pt>
    <dgm:pt modelId="{1CD823CA-C614-4D46-B609-9455DB93E4D8}" type="pres">
      <dgm:prSet presAssocID="{32172F4F-BA9E-4F41-A5B1-FAFD26AB0851}" presName="hierRoot2" presStyleCnt="0"/>
      <dgm:spPr/>
    </dgm:pt>
    <dgm:pt modelId="{9159CAE5-9F6F-43BC-8477-F4E61D778D47}" type="pres">
      <dgm:prSet presAssocID="{32172F4F-BA9E-4F41-A5B1-FAFD26AB0851}" presName="composite2" presStyleCnt="0"/>
      <dgm:spPr/>
    </dgm:pt>
    <dgm:pt modelId="{E152D17B-ACF5-4BFC-922F-3F92C4D2DF4B}" type="pres">
      <dgm:prSet presAssocID="{32172F4F-BA9E-4F41-A5B1-FAFD26AB0851}" presName="background2" presStyleLbl="node2" presStyleIdx="2" presStyleCnt="4"/>
      <dgm:spPr/>
    </dgm:pt>
    <dgm:pt modelId="{FA61626B-18A9-4CB9-9C3D-A9E64FCC1455}" type="pres">
      <dgm:prSet presAssocID="{32172F4F-BA9E-4F41-A5B1-FAFD26AB0851}" presName="text2" presStyleLbl="fgAcc2" presStyleIdx="2" presStyleCnt="4">
        <dgm:presLayoutVars>
          <dgm:chPref val="3"/>
        </dgm:presLayoutVars>
      </dgm:prSet>
      <dgm:spPr/>
      <dgm:t>
        <a:bodyPr/>
        <a:lstStyle/>
        <a:p>
          <a:endParaRPr lang="en-GB"/>
        </a:p>
      </dgm:t>
    </dgm:pt>
    <dgm:pt modelId="{E997B1F5-3E2E-420D-BF2B-F9C47ED5685D}" type="pres">
      <dgm:prSet presAssocID="{32172F4F-BA9E-4F41-A5B1-FAFD26AB0851}" presName="hierChild3" presStyleCnt="0"/>
      <dgm:spPr/>
    </dgm:pt>
    <dgm:pt modelId="{A95885B1-1C4A-4646-86C2-1557ACEDEEAE}" type="pres">
      <dgm:prSet presAssocID="{4F3F9DF2-F638-462F-BA23-9FC7FB5BF269}" presName="Name10" presStyleLbl="parChTrans1D2" presStyleIdx="3" presStyleCnt="4"/>
      <dgm:spPr/>
      <dgm:t>
        <a:bodyPr/>
        <a:lstStyle/>
        <a:p>
          <a:endParaRPr lang="en-GB"/>
        </a:p>
      </dgm:t>
    </dgm:pt>
    <dgm:pt modelId="{9599AB25-DA0B-4EE2-A2DD-423EEC6D34E6}" type="pres">
      <dgm:prSet presAssocID="{38C7A760-C65B-4777-AAF4-6EDDB1787C4A}" presName="hierRoot2" presStyleCnt="0"/>
      <dgm:spPr/>
    </dgm:pt>
    <dgm:pt modelId="{12DCE162-A507-4F4D-A00E-B2FFA8C669DE}" type="pres">
      <dgm:prSet presAssocID="{38C7A760-C65B-4777-AAF4-6EDDB1787C4A}" presName="composite2" presStyleCnt="0"/>
      <dgm:spPr/>
    </dgm:pt>
    <dgm:pt modelId="{1ED117CD-DC0C-4DDF-BD19-FB9B5D96AD88}" type="pres">
      <dgm:prSet presAssocID="{38C7A760-C65B-4777-AAF4-6EDDB1787C4A}" presName="background2" presStyleLbl="node2" presStyleIdx="3" presStyleCnt="4"/>
      <dgm:spPr/>
    </dgm:pt>
    <dgm:pt modelId="{A80FCA90-C745-4EC1-96C4-40C2923FA1DF}" type="pres">
      <dgm:prSet presAssocID="{38C7A760-C65B-4777-AAF4-6EDDB1787C4A}" presName="text2" presStyleLbl="fgAcc2" presStyleIdx="3" presStyleCnt="4">
        <dgm:presLayoutVars>
          <dgm:chPref val="3"/>
        </dgm:presLayoutVars>
      </dgm:prSet>
      <dgm:spPr/>
      <dgm:t>
        <a:bodyPr/>
        <a:lstStyle/>
        <a:p>
          <a:endParaRPr lang="en-GB"/>
        </a:p>
      </dgm:t>
    </dgm:pt>
    <dgm:pt modelId="{89619A7C-50F9-4539-B9B9-2DC27099A561}" type="pres">
      <dgm:prSet presAssocID="{38C7A760-C65B-4777-AAF4-6EDDB1787C4A}" presName="hierChild3" presStyleCnt="0"/>
      <dgm:spPr/>
    </dgm:pt>
  </dgm:ptLst>
  <dgm:cxnLst>
    <dgm:cxn modelId="{F9FD5902-2118-4972-A588-99F092A5B3AE}" type="presOf" srcId="{38C7A760-C65B-4777-AAF4-6EDDB1787C4A}" destId="{A80FCA90-C745-4EC1-96C4-40C2923FA1DF}" srcOrd="0" destOrd="0" presId="urn:microsoft.com/office/officeart/2005/8/layout/hierarchy1"/>
    <dgm:cxn modelId="{AA84B3A6-3D91-489F-B7F9-FA7639EB48B6}" type="presOf" srcId="{D9CAB0DF-BFA3-498A-944E-C7188679CF8B}" destId="{23418683-8736-4316-92A5-037C875C93B2}" srcOrd="0" destOrd="0" presId="urn:microsoft.com/office/officeart/2005/8/layout/hierarchy1"/>
    <dgm:cxn modelId="{9ECA7652-915D-4F5E-9485-FA058EEB2405}" srcId="{D99AFB2D-5944-4C0A-AC40-F7A9FF5DAB6D}" destId="{AB9C62A4-A9E9-4998-A747-A99850BA6E1A}" srcOrd="0" destOrd="0" parTransId="{9776F806-FC77-4835-9EE8-324A360FCC1F}" sibTransId="{2C7C7E47-7F1E-4E46-855E-4BBDAC3FFBDC}"/>
    <dgm:cxn modelId="{A6CD97BC-15E6-42C5-8D00-9299B53BBF5E}" type="presOf" srcId="{AB9C62A4-A9E9-4998-A747-A99850BA6E1A}" destId="{CEF90EE4-031C-4A10-BB3D-7D911CF0038E}" srcOrd="0" destOrd="0" presId="urn:microsoft.com/office/officeart/2005/8/layout/hierarchy1"/>
    <dgm:cxn modelId="{323C5F6E-6338-4019-8DE3-0511C35D3994}" type="presOf" srcId="{BFDA54C3-D448-4F9F-A039-3C2ED15E32F2}" destId="{0BB7D0B5-FA2E-43CA-973C-7390EED6E28A}" srcOrd="0" destOrd="0" presId="urn:microsoft.com/office/officeart/2005/8/layout/hierarchy1"/>
    <dgm:cxn modelId="{33F040CE-8795-4BB2-AD77-A460B958FB78}" srcId="{AB9C62A4-A9E9-4998-A747-A99850BA6E1A}" destId="{38C7A760-C65B-4777-AAF4-6EDDB1787C4A}" srcOrd="3" destOrd="0" parTransId="{4F3F9DF2-F638-462F-BA23-9FC7FB5BF269}" sibTransId="{BD6697F0-42E4-4967-A699-9935732835C9}"/>
    <dgm:cxn modelId="{0686CA76-550F-41F4-A115-3C231CF6F20A}" srcId="{AB9C62A4-A9E9-4998-A747-A99850BA6E1A}" destId="{D9CAB0DF-BFA3-498A-944E-C7188679CF8B}" srcOrd="0" destOrd="0" parTransId="{E2362C88-EBC1-4E47-AD21-3D67D587BFD4}" sibTransId="{270AFF10-6029-44A4-A685-E7F0FC4B97EB}"/>
    <dgm:cxn modelId="{C002D7AD-65A7-4F2E-A548-41EB7612AA70}" type="presOf" srcId="{4F3F9DF2-F638-462F-BA23-9FC7FB5BF269}" destId="{A95885B1-1C4A-4646-86C2-1557ACEDEEAE}" srcOrd="0" destOrd="0" presId="urn:microsoft.com/office/officeart/2005/8/layout/hierarchy1"/>
    <dgm:cxn modelId="{DC89AB2A-080D-4FE9-84FE-CB5B15FBB448}" srcId="{AB9C62A4-A9E9-4998-A747-A99850BA6E1A}" destId="{32172F4F-BA9E-4F41-A5B1-FAFD26AB0851}" srcOrd="2" destOrd="0" parTransId="{BFDA54C3-D448-4F9F-A039-3C2ED15E32F2}" sibTransId="{63BED1AA-8CB5-48CE-A617-3DA77F90B15D}"/>
    <dgm:cxn modelId="{29DD4F04-23A8-43D9-990C-1216FBEA7451}" type="presOf" srcId="{ACE7B2CF-95BA-4D1C-BCA6-7885447BE2F3}" destId="{C7125951-5772-4559-B7B4-5EF434B1D22A}" srcOrd="0" destOrd="0" presId="urn:microsoft.com/office/officeart/2005/8/layout/hierarchy1"/>
    <dgm:cxn modelId="{5B533B9D-F19F-4BF4-96F7-9B3ED31AC98E}" type="presOf" srcId="{E2362C88-EBC1-4E47-AD21-3D67D587BFD4}" destId="{161D79D2-D74B-4A8C-9C4B-FBF4F4293F7D}" srcOrd="0" destOrd="0" presId="urn:microsoft.com/office/officeart/2005/8/layout/hierarchy1"/>
    <dgm:cxn modelId="{98A0CC63-7AEC-4E74-BD38-6B8B2C32323D}" type="presOf" srcId="{D99AFB2D-5944-4C0A-AC40-F7A9FF5DAB6D}" destId="{947A7F8C-EDDC-45AC-B9A6-52362CFD1979}" srcOrd="0" destOrd="0" presId="urn:microsoft.com/office/officeart/2005/8/layout/hierarchy1"/>
    <dgm:cxn modelId="{6D1CC9D5-93A4-4D97-A9F9-DB38D1194E1E}" type="presOf" srcId="{32172F4F-BA9E-4F41-A5B1-FAFD26AB0851}" destId="{FA61626B-18A9-4CB9-9C3D-A9E64FCC1455}" srcOrd="0" destOrd="0" presId="urn:microsoft.com/office/officeart/2005/8/layout/hierarchy1"/>
    <dgm:cxn modelId="{AAF7E280-18A0-48C8-9F58-EB4B0D4C077B}" type="presOf" srcId="{1BEBCFC4-934E-40C3-9351-23E71B3A4A84}" destId="{D4601296-E436-4FD3-BC1D-E22898ECA542}" srcOrd="0" destOrd="0" presId="urn:microsoft.com/office/officeart/2005/8/layout/hierarchy1"/>
    <dgm:cxn modelId="{A5604AA5-792F-4901-91D7-E90668777F5B}" srcId="{AB9C62A4-A9E9-4998-A747-A99850BA6E1A}" destId="{ACE7B2CF-95BA-4D1C-BCA6-7885447BE2F3}" srcOrd="1" destOrd="0" parTransId="{1BEBCFC4-934E-40C3-9351-23E71B3A4A84}" sibTransId="{9DF4F974-480C-41F2-A9F1-BDD88E5EBE42}"/>
    <dgm:cxn modelId="{817839A4-2C05-40D9-83E7-5BDE2D6D6B2F}" type="presParOf" srcId="{947A7F8C-EDDC-45AC-B9A6-52362CFD1979}" destId="{B7F35B78-410F-4423-85CE-501D5F0FEFE6}" srcOrd="0" destOrd="0" presId="urn:microsoft.com/office/officeart/2005/8/layout/hierarchy1"/>
    <dgm:cxn modelId="{F3586BD8-E0AC-4996-BAAC-3994AA654726}" type="presParOf" srcId="{B7F35B78-410F-4423-85CE-501D5F0FEFE6}" destId="{990FADCC-8F82-4BED-B216-6FE5E93C1A67}" srcOrd="0" destOrd="0" presId="urn:microsoft.com/office/officeart/2005/8/layout/hierarchy1"/>
    <dgm:cxn modelId="{7F2FDB47-D902-4402-B6B3-2410216A5B67}" type="presParOf" srcId="{990FADCC-8F82-4BED-B216-6FE5E93C1A67}" destId="{FFDE442E-4820-4CF4-8E84-64C4600F204F}" srcOrd="0" destOrd="0" presId="urn:microsoft.com/office/officeart/2005/8/layout/hierarchy1"/>
    <dgm:cxn modelId="{08F7C8F6-BF38-4C79-A28C-3256288D8519}" type="presParOf" srcId="{990FADCC-8F82-4BED-B216-6FE5E93C1A67}" destId="{CEF90EE4-031C-4A10-BB3D-7D911CF0038E}" srcOrd="1" destOrd="0" presId="urn:microsoft.com/office/officeart/2005/8/layout/hierarchy1"/>
    <dgm:cxn modelId="{0E810F29-961A-4759-A6B8-06D9A52C0173}" type="presParOf" srcId="{B7F35B78-410F-4423-85CE-501D5F0FEFE6}" destId="{555A697F-4C80-4E78-BCE8-0431B91F2D92}" srcOrd="1" destOrd="0" presId="urn:microsoft.com/office/officeart/2005/8/layout/hierarchy1"/>
    <dgm:cxn modelId="{3123FF03-9CA1-47E8-8C18-BA933720133F}" type="presParOf" srcId="{555A697F-4C80-4E78-BCE8-0431B91F2D92}" destId="{161D79D2-D74B-4A8C-9C4B-FBF4F4293F7D}" srcOrd="0" destOrd="0" presId="urn:microsoft.com/office/officeart/2005/8/layout/hierarchy1"/>
    <dgm:cxn modelId="{22BFFFAD-D87E-491D-8EC8-120224B432C1}" type="presParOf" srcId="{555A697F-4C80-4E78-BCE8-0431B91F2D92}" destId="{0C109EF8-0B08-4018-B44E-0E03D27D2AC8}" srcOrd="1" destOrd="0" presId="urn:microsoft.com/office/officeart/2005/8/layout/hierarchy1"/>
    <dgm:cxn modelId="{7FE2B1A1-65B1-4D52-B4E3-9FEADA639E28}" type="presParOf" srcId="{0C109EF8-0B08-4018-B44E-0E03D27D2AC8}" destId="{86BDB8AA-F725-4E52-922C-03D4B2D132FA}" srcOrd="0" destOrd="0" presId="urn:microsoft.com/office/officeart/2005/8/layout/hierarchy1"/>
    <dgm:cxn modelId="{A2F91D32-D373-4FF0-BB05-8FE7AFF11EA8}" type="presParOf" srcId="{86BDB8AA-F725-4E52-922C-03D4B2D132FA}" destId="{1110E716-B1F0-4AE1-839C-639B7769BDCA}" srcOrd="0" destOrd="0" presId="urn:microsoft.com/office/officeart/2005/8/layout/hierarchy1"/>
    <dgm:cxn modelId="{BDFCD188-A90A-477A-80CA-A97CB7B4B057}" type="presParOf" srcId="{86BDB8AA-F725-4E52-922C-03D4B2D132FA}" destId="{23418683-8736-4316-92A5-037C875C93B2}" srcOrd="1" destOrd="0" presId="urn:microsoft.com/office/officeart/2005/8/layout/hierarchy1"/>
    <dgm:cxn modelId="{34A9F180-2BDF-4CF7-9724-DDC41E5D1147}" type="presParOf" srcId="{0C109EF8-0B08-4018-B44E-0E03D27D2AC8}" destId="{768D50BF-02F5-4F76-BB7A-C925F9DE13F7}" srcOrd="1" destOrd="0" presId="urn:microsoft.com/office/officeart/2005/8/layout/hierarchy1"/>
    <dgm:cxn modelId="{FFAA3EBF-B10D-44B7-9399-45F16FC45A6A}" type="presParOf" srcId="{555A697F-4C80-4E78-BCE8-0431B91F2D92}" destId="{D4601296-E436-4FD3-BC1D-E22898ECA542}" srcOrd="2" destOrd="0" presId="urn:microsoft.com/office/officeart/2005/8/layout/hierarchy1"/>
    <dgm:cxn modelId="{F5970ADD-0AF3-47AD-BBE5-5E50AA2AEA4D}" type="presParOf" srcId="{555A697F-4C80-4E78-BCE8-0431B91F2D92}" destId="{19387F38-9DD2-469F-854E-2C2C894D650D}" srcOrd="3" destOrd="0" presId="urn:microsoft.com/office/officeart/2005/8/layout/hierarchy1"/>
    <dgm:cxn modelId="{AF99C130-86C0-4B0F-803B-B43B44D8D362}" type="presParOf" srcId="{19387F38-9DD2-469F-854E-2C2C894D650D}" destId="{427E5E4D-0DA8-4BF8-AC49-B501A9A6F321}" srcOrd="0" destOrd="0" presId="urn:microsoft.com/office/officeart/2005/8/layout/hierarchy1"/>
    <dgm:cxn modelId="{A38270B8-FEBA-44EE-856D-6814410430B1}" type="presParOf" srcId="{427E5E4D-0DA8-4BF8-AC49-B501A9A6F321}" destId="{27C15811-D59D-481A-9B05-610C37889780}" srcOrd="0" destOrd="0" presId="urn:microsoft.com/office/officeart/2005/8/layout/hierarchy1"/>
    <dgm:cxn modelId="{49C3C109-EC09-4F62-86FF-022C3F5C375D}" type="presParOf" srcId="{427E5E4D-0DA8-4BF8-AC49-B501A9A6F321}" destId="{C7125951-5772-4559-B7B4-5EF434B1D22A}" srcOrd="1" destOrd="0" presId="urn:microsoft.com/office/officeart/2005/8/layout/hierarchy1"/>
    <dgm:cxn modelId="{7A80546E-F71A-46B6-B960-1F68D5FB6233}" type="presParOf" srcId="{19387F38-9DD2-469F-854E-2C2C894D650D}" destId="{E1411216-42D2-4174-8794-07DB1B1EB996}" srcOrd="1" destOrd="0" presId="urn:microsoft.com/office/officeart/2005/8/layout/hierarchy1"/>
    <dgm:cxn modelId="{4A11EB05-4D45-42A1-87C9-8A894A151D3D}" type="presParOf" srcId="{555A697F-4C80-4E78-BCE8-0431B91F2D92}" destId="{0BB7D0B5-FA2E-43CA-973C-7390EED6E28A}" srcOrd="4" destOrd="0" presId="urn:microsoft.com/office/officeart/2005/8/layout/hierarchy1"/>
    <dgm:cxn modelId="{6B10465D-02B6-45A0-9895-EB99609DF847}" type="presParOf" srcId="{555A697F-4C80-4E78-BCE8-0431B91F2D92}" destId="{1CD823CA-C614-4D46-B609-9455DB93E4D8}" srcOrd="5" destOrd="0" presId="urn:microsoft.com/office/officeart/2005/8/layout/hierarchy1"/>
    <dgm:cxn modelId="{5663C458-CB07-4D89-85F9-55BAD89EA0E9}" type="presParOf" srcId="{1CD823CA-C614-4D46-B609-9455DB93E4D8}" destId="{9159CAE5-9F6F-43BC-8477-F4E61D778D47}" srcOrd="0" destOrd="0" presId="urn:microsoft.com/office/officeart/2005/8/layout/hierarchy1"/>
    <dgm:cxn modelId="{C705F111-8C16-4485-963F-8DB2C08617FA}" type="presParOf" srcId="{9159CAE5-9F6F-43BC-8477-F4E61D778D47}" destId="{E152D17B-ACF5-4BFC-922F-3F92C4D2DF4B}" srcOrd="0" destOrd="0" presId="urn:microsoft.com/office/officeart/2005/8/layout/hierarchy1"/>
    <dgm:cxn modelId="{BABBA210-BFEA-49EB-BC6E-45888F4E0DDC}" type="presParOf" srcId="{9159CAE5-9F6F-43BC-8477-F4E61D778D47}" destId="{FA61626B-18A9-4CB9-9C3D-A9E64FCC1455}" srcOrd="1" destOrd="0" presId="urn:microsoft.com/office/officeart/2005/8/layout/hierarchy1"/>
    <dgm:cxn modelId="{537ABA02-D7A0-4609-952F-C691E0CC4D32}" type="presParOf" srcId="{1CD823CA-C614-4D46-B609-9455DB93E4D8}" destId="{E997B1F5-3E2E-420D-BF2B-F9C47ED5685D}" srcOrd="1" destOrd="0" presId="urn:microsoft.com/office/officeart/2005/8/layout/hierarchy1"/>
    <dgm:cxn modelId="{0D9FDD07-ACE4-4E20-BFBE-EABFCFEE3535}" type="presParOf" srcId="{555A697F-4C80-4E78-BCE8-0431B91F2D92}" destId="{A95885B1-1C4A-4646-86C2-1557ACEDEEAE}" srcOrd="6" destOrd="0" presId="urn:microsoft.com/office/officeart/2005/8/layout/hierarchy1"/>
    <dgm:cxn modelId="{E17FC9AC-78AE-4426-B7E8-C2D077210DA9}" type="presParOf" srcId="{555A697F-4C80-4E78-BCE8-0431B91F2D92}" destId="{9599AB25-DA0B-4EE2-A2DD-423EEC6D34E6}" srcOrd="7" destOrd="0" presId="urn:microsoft.com/office/officeart/2005/8/layout/hierarchy1"/>
    <dgm:cxn modelId="{1877728E-B836-47C3-8584-BBB02D314195}" type="presParOf" srcId="{9599AB25-DA0B-4EE2-A2DD-423EEC6D34E6}" destId="{12DCE162-A507-4F4D-A00E-B2FFA8C669DE}" srcOrd="0" destOrd="0" presId="urn:microsoft.com/office/officeart/2005/8/layout/hierarchy1"/>
    <dgm:cxn modelId="{C2577F69-5DF0-468E-B31E-DB772B5D54CA}" type="presParOf" srcId="{12DCE162-A507-4F4D-A00E-B2FFA8C669DE}" destId="{1ED117CD-DC0C-4DDF-BD19-FB9B5D96AD88}" srcOrd="0" destOrd="0" presId="urn:microsoft.com/office/officeart/2005/8/layout/hierarchy1"/>
    <dgm:cxn modelId="{F5B476BD-C229-4DC4-98B7-548B66339204}" type="presParOf" srcId="{12DCE162-A507-4F4D-A00E-B2FFA8C669DE}" destId="{A80FCA90-C745-4EC1-96C4-40C2923FA1DF}" srcOrd="1" destOrd="0" presId="urn:microsoft.com/office/officeart/2005/8/layout/hierarchy1"/>
    <dgm:cxn modelId="{E0F60A35-96CD-47FC-88A3-A862B9BE926B}" type="presParOf" srcId="{9599AB25-DA0B-4EE2-A2DD-423EEC6D34E6}" destId="{89619A7C-50F9-4539-B9B9-2DC27099A5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9AFB2D-5944-4C0A-AC40-F7A9FF5DAB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AB9C62A4-A9E9-4998-A747-A99850BA6E1A}">
      <dgm:prSet phldrT="[Text]"/>
      <dgm:spPr/>
      <dgm:t>
        <a:bodyPr/>
        <a:lstStyle/>
        <a:p>
          <a:r>
            <a:rPr lang="ar-AE" dirty="0" smtClean="0"/>
            <a:t>أنواع الأفيونات </a:t>
          </a:r>
          <a:endParaRPr lang="en-GB" dirty="0"/>
        </a:p>
      </dgm:t>
    </dgm:pt>
    <dgm:pt modelId="{9776F806-FC77-4835-9EE8-324A360FCC1F}" type="parTrans" cxnId="{9ECA7652-915D-4F5E-9485-FA058EEB2405}">
      <dgm:prSet/>
      <dgm:spPr/>
      <dgm:t>
        <a:bodyPr/>
        <a:lstStyle/>
        <a:p>
          <a:endParaRPr lang="en-GB"/>
        </a:p>
      </dgm:t>
    </dgm:pt>
    <dgm:pt modelId="{2C7C7E47-7F1E-4E46-855E-4BBDAC3FFBDC}" type="sibTrans" cxnId="{9ECA7652-915D-4F5E-9485-FA058EEB2405}">
      <dgm:prSet/>
      <dgm:spPr/>
      <dgm:t>
        <a:bodyPr/>
        <a:lstStyle/>
        <a:p>
          <a:endParaRPr lang="en-GB"/>
        </a:p>
      </dgm:t>
    </dgm:pt>
    <dgm:pt modelId="{38C7A760-C65B-4777-AAF4-6EDDB1787C4A}">
      <dgm:prSet phldrT="[Text]"/>
      <dgm:spPr/>
      <dgm:t>
        <a:bodyPr/>
        <a:lstStyle/>
        <a:p>
          <a:r>
            <a:rPr lang="ar-AE" dirty="0" smtClean="0"/>
            <a:t>الأندروفينات </a:t>
          </a:r>
          <a:endParaRPr lang="en-GB" dirty="0"/>
        </a:p>
      </dgm:t>
    </dgm:pt>
    <dgm:pt modelId="{4F3F9DF2-F638-462F-BA23-9FC7FB5BF269}" type="parTrans" cxnId="{33F040CE-8795-4BB2-AD77-A460B958FB78}">
      <dgm:prSet/>
      <dgm:spPr/>
      <dgm:t>
        <a:bodyPr/>
        <a:lstStyle/>
        <a:p>
          <a:endParaRPr lang="en-GB"/>
        </a:p>
      </dgm:t>
    </dgm:pt>
    <dgm:pt modelId="{BD6697F0-42E4-4967-A699-9935732835C9}" type="sibTrans" cxnId="{33F040CE-8795-4BB2-AD77-A460B958FB78}">
      <dgm:prSet/>
      <dgm:spPr/>
      <dgm:t>
        <a:bodyPr/>
        <a:lstStyle/>
        <a:p>
          <a:endParaRPr lang="en-GB"/>
        </a:p>
      </dgm:t>
    </dgm:pt>
    <dgm:pt modelId="{32172F4F-BA9E-4F41-A5B1-FAFD26AB0851}">
      <dgm:prSet/>
      <dgm:spPr/>
      <dgm:t>
        <a:bodyPr/>
        <a:lstStyle/>
        <a:p>
          <a:r>
            <a:rPr lang="ar-AE" b="0" dirty="0" smtClean="0"/>
            <a:t>الانكفالينات </a:t>
          </a:r>
          <a:endParaRPr lang="en-GB" b="0" dirty="0"/>
        </a:p>
      </dgm:t>
    </dgm:pt>
    <dgm:pt modelId="{BFDA54C3-D448-4F9F-A039-3C2ED15E32F2}" type="parTrans" cxnId="{DC89AB2A-080D-4FE9-84FE-CB5B15FBB448}">
      <dgm:prSet/>
      <dgm:spPr/>
      <dgm:t>
        <a:bodyPr/>
        <a:lstStyle/>
        <a:p>
          <a:endParaRPr lang="en-GB"/>
        </a:p>
      </dgm:t>
    </dgm:pt>
    <dgm:pt modelId="{63BED1AA-8CB5-48CE-A617-3DA77F90B15D}" type="sibTrans" cxnId="{DC89AB2A-080D-4FE9-84FE-CB5B15FBB448}">
      <dgm:prSet/>
      <dgm:spPr/>
      <dgm:t>
        <a:bodyPr/>
        <a:lstStyle/>
        <a:p>
          <a:endParaRPr lang="en-GB"/>
        </a:p>
      </dgm:t>
    </dgm:pt>
    <dgm:pt modelId="{947A7F8C-EDDC-45AC-B9A6-52362CFD1979}" type="pres">
      <dgm:prSet presAssocID="{D99AFB2D-5944-4C0A-AC40-F7A9FF5DAB6D}" presName="hierChild1" presStyleCnt="0">
        <dgm:presLayoutVars>
          <dgm:chPref val="1"/>
          <dgm:dir/>
          <dgm:animOne val="branch"/>
          <dgm:animLvl val="lvl"/>
          <dgm:resizeHandles/>
        </dgm:presLayoutVars>
      </dgm:prSet>
      <dgm:spPr/>
      <dgm:t>
        <a:bodyPr/>
        <a:lstStyle/>
        <a:p>
          <a:endParaRPr lang="en-GB"/>
        </a:p>
      </dgm:t>
    </dgm:pt>
    <dgm:pt modelId="{B7F35B78-410F-4423-85CE-501D5F0FEFE6}" type="pres">
      <dgm:prSet presAssocID="{AB9C62A4-A9E9-4998-A747-A99850BA6E1A}" presName="hierRoot1" presStyleCnt="0"/>
      <dgm:spPr/>
    </dgm:pt>
    <dgm:pt modelId="{990FADCC-8F82-4BED-B216-6FE5E93C1A67}" type="pres">
      <dgm:prSet presAssocID="{AB9C62A4-A9E9-4998-A747-A99850BA6E1A}" presName="composite" presStyleCnt="0"/>
      <dgm:spPr/>
    </dgm:pt>
    <dgm:pt modelId="{FFDE442E-4820-4CF4-8E84-64C4600F204F}" type="pres">
      <dgm:prSet presAssocID="{AB9C62A4-A9E9-4998-A747-A99850BA6E1A}" presName="background" presStyleLbl="node0" presStyleIdx="0" presStyleCnt="1"/>
      <dgm:spPr/>
    </dgm:pt>
    <dgm:pt modelId="{CEF90EE4-031C-4A10-BB3D-7D911CF0038E}" type="pres">
      <dgm:prSet presAssocID="{AB9C62A4-A9E9-4998-A747-A99850BA6E1A}" presName="text" presStyleLbl="fgAcc0" presStyleIdx="0" presStyleCnt="1">
        <dgm:presLayoutVars>
          <dgm:chPref val="3"/>
        </dgm:presLayoutVars>
      </dgm:prSet>
      <dgm:spPr/>
      <dgm:t>
        <a:bodyPr/>
        <a:lstStyle/>
        <a:p>
          <a:endParaRPr lang="en-GB"/>
        </a:p>
      </dgm:t>
    </dgm:pt>
    <dgm:pt modelId="{555A697F-4C80-4E78-BCE8-0431B91F2D92}" type="pres">
      <dgm:prSet presAssocID="{AB9C62A4-A9E9-4998-A747-A99850BA6E1A}" presName="hierChild2" presStyleCnt="0"/>
      <dgm:spPr/>
    </dgm:pt>
    <dgm:pt modelId="{0BB7D0B5-FA2E-43CA-973C-7390EED6E28A}" type="pres">
      <dgm:prSet presAssocID="{BFDA54C3-D448-4F9F-A039-3C2ED15E32F2}" presName="Name10" presStyleLbl="parChTrans1D2" presStyleIdx="0" presStyleCnt="2"/>
      <dgm:spPr/>
      <dgm:t>
        <a:bodyPr/>
        <a:lstStyle/>
        <a:p>
          <a:endParaRPr lang="en-GB"/>
        </a:p>
      </dgm:t>
    </dgm:pt>
    <dgm:pt modelId="{1CD823CA-C614-4D46-B609-9455DB93E4D8}" type="pres">
      <dgm:prSet presAssocID="{32172F4F-BA9E-4F41-A5B1-FAFD26AB0851}" presName="hierRoot2" presStyleCnt="0"/>
      <dgm:spPr/>
    </dgm:pt>
    <dgm:pt modelId="{9159CAE5-9F6F-43BC-8477-F4E61D778D47}" type="pres">
      <dgm:prSet presAssocID="{32172F4F-BA9E-4F41-A5B1-FAFD26AB0851}" presName="composite2" presStyleCnt="0"/>
      <dgm:spPr/>
    </dgm:pt>
    <dgm:pt modelId="{E152D17B-ACF5-4BFC-922F-3F92C4D2DF4B}" type="pres">
      <dgm:prSet presAssocID="{32172F4F-BA9E-4F41-A5B1-FAFD26AB0851}" presName="background2" presStyleLbl="node2" presStyleIdx="0" presStyleCnt="2"/>
      <dgm:spPr/>
    </dgm:pt>
    <dgm:pt modelId="{FA61626B-18A9-4CB9-9C3D-A9E64FCC1455}" type="pres">
      <dgm:prSet presAssocID="{32172F4F-BA9E-4F41-A5B1-FAFD26AB0851}" presName="text2" presStyleLbl="fgAcc2" presStyleIdx="0" presStyleCnt="2">
        <dgm:presLayoutVars>
          <dgm:chPref val="3"/>
        </dgm:presLayoutVars>
      </dgm:prSet>
      <dgm:spPr/>
      <dgm:t>
        <a:bodyPr/>
        <a:lstStyle/>
        <a:p>
          <a:endParaRPr lang="en-GB"/>
        </a:p>
      </dgm:t>
    </dgm:pt>
    <dgm:pt modelId="{E997B1F5-3E2E-420D-BF2B-F9C47ED5685D}" type="pres">
      <dgm:prSet presAssocID="{32172F4F-BA9E-4F41-A5B1-FAFD26AB0851}" presName="hierChild3" presStyleCnt="0"/>
      <dgm:spPr/>
    </dgm:pt>
    <dgm:pt modelId="{A95885B1-1C4A-4646-86C2-1557ACEDEEAE}" type="pres">
      <dgm:prSet presAssocID="{4F3F9DF2-F638-462F-BA23-9FC7FB5BF269}" presName="Name10" presStyleLbl="parChTrans1D2" presStyleIdx="1" presStyleCnt="2"/>
      <dgm:spPr/>
      <dgm:t>
        <a:bodyPr/>
        <a:lstStyle/>
        <a:p>
          <a:endParaRPr lang="en-GB"/>
        </a:p>
      </dgm:t>
    </dgm:pt>
    <dgm:pt modelId="{9599AB25-DA0B-4EE2-A2DD-423EEC6D34E6}" type="pres">
      <dgm:prSet presAssocID="{38C7A760-C65B-4777-AAF4-6EDDB1787C4A}" presName="hierRoot2" presStyleCnt="0"/>
      <dgm:spPr/>
    </dgm:pt>
    <dgm:pt modelId="{12DCE162-A507-4F4D-A00E-B2FFA8C669DE}" type="pres">
      <dgm:prSet presAssocID="{38C7A760-C65B-4777-AAF4-6EDDB1787C4A}" presName="composite2" presStyleCnt="0"/>
      <dgm:spPr/>
    </dgm:pt>
    <dgm:pt modelId="{1ED117CD-DC0C-4DDF-BD19-FB9B5D96AD88}" type="pres">
      <dgm:prSet presAssocID="{38C7A760-C65B-4777-AAF4-6EDDB1787C4A}" presName="background2" presStyleLbl="node2" presStyleIdx="1" presStyleCnt="2"/>
      <dgm:spPr/>
    </dgm:pt>
    <dgm:pt modelId="{A80FCA90-C745-4EC1-96C4-40C2923FA1DF}" type="pres">
      <dgm:prSet presAssocID="{38C7A760-C65B-4777-AAF4-6EDDB1787C4A}" presName="text2" presStyleLbl="fgAcc2" presStyleIdx="1" presStyleCnt="2">
        <dgm:presLayoutVars>
          <dgm:chPref val="3"/>
        </dgm:presLayoutVars>
      </dgm:prSet>
      <dgm:spPr/>
      <dgm:t>
        <a:bodyPr/>
        <a:lstStyle/>
        <a:p>
          <a:endParaRPr lang="en-GB"/>
        </a:p>
      </dgm:t>
    </dgm:pt>
    <dgm:pt modelId="{89619A7C-50F9-4539-B9B9-2DC27099A561}" type="pres">
      <dgm:prSet presAssocID="{38C7A760-C65B-4777-AAF4-6EDDB1787C4A}" presName="hierChild3" presStyleCnt="0"/>
      <dgm:spPr/>
    </dgm:pt>
  </dgm:ptLst>
  <dgm:cxnLst>
    <dgm:cxn modelId="{0A970CBC-9629-408E-9AAE-87D1AB1B229F}" type="presOf" srcId="{38C7A760-C65B-4777-AAF4-6EDDB1787C4A}" destId="{A80FCA90-C745-4EC1-96C4-40C2923FA1DF}" srcOrd="0" destOrd="0" presId="urn:microsoft.com/office/officeart/2005/8/layout/hierarchy1"/>
    <dgm:cxn modelId="{03B2EE10-CA42-4680-BB9B-B61822404405}" type="presOf" srcId="{32172F4F-BA9E-4F41-A5B1-FAFD26AB0851}" destId="{FA61626B-18A9-4CB9-9C3D-A9E64FCC1455}" srcOrd="0" destOrd="0" presId="urn:microsoft.com/office/officeart/2005/8/layout/hierarchy1"/>
    <dgm:cxn modelId="{C073CB27-56F8-40CF-A685-943CD5D80B9B}" type="presOf" srcId="{D99AFB2D-5944-4C0A-AC40-F7A9FF5DAB6D}" destId="{947A7F8C-EDDC-45AC-B9A6-52362CFD1979}" srcOrd="0" destOrd="0" presId="urn:microsoft.com/office/officeart/2005/8/layout/hierarchy1"/>
    <dgm:cxn modelId="{33F040CE-8795-4BB2-AD77-A460B958FB78}" srcId="{AB9C62A4-A9E9-4998-A747-A99850BA6E1A}" destId="{38C7A760-C65B-4777-AAF4-6EDDB1787C4A}" srcOrd="1" destOrd="0" parTransId="{4F3F9DF2-F638-462F-BA23-9FC7FB5BF269}" sibTransId="{BD6697F0-42E4-4967-A699-9935732835C9}"/>
    <dgm:cxn modelId="{16EF0855-BE21-4DA2-BA1F-FD07C90BF38E}" type="presOf" srcId="{AB9C62A4-A9E9-4998-A747-A99850BA6E1A}" destId="{CEF90EE4-031C-4A10-BB3D-7D911CF0038E}" srcOrd="0" destOrd="0" presId="urn:microsoft.com/office/officeart/2005/8/layout/hierarchy1"/>
    <dgm:cxn modelId="{9ECA7652-915D-4F5E-9485-FA058EEB2405}" srcId="{D99AFB2D-5944-4C0A-AC40-F7A9FF5DAB6D}" destId="{AB9C62A4-A9E9-4998-A747-A99850BA6E1A}" srcOrd="0" destOrd="0" parTransId="{9776F806-FC77-4835-9EE8-324A360FCC1F}" sibTransId="{2C7C7E47-7F1E-4E46-855E-4BBDAC3FFBDC}"/>
    <dgm:cxn modelId="{3280A047-9247-42BC-AD5F-AB8ECA6DB96B}" type="presOf" srcId="{BFDA54C3-D448-4F9F-A039-3C2ED15E32F2}" destId="{0BB7D0B5-FA2E-43CA-973C-7390EED6E28A}" srcOrd="0" destOrd="0" presId="urn:microsoft.com/office/officeart/2005/8/layout/hierarchy1"/>
    <dgm:cxn modelId="{82BEF8FD-C787-4DDC-83CE-9CB86EC3DFC2}" type="presOf" srcId="{4F3F9DF2-F638-462F-BA23-9FC7FB5BF269}" destId="{A95885B1-1C4A-4646-86C2-1557ACEDEEAE}" srcOrd="0" destOrd="0" presId="urn:microsoft.com/office/officeart/2005/8/layout/hierarchy1"/>
    <dgm:cxn modelId="{DC89AB2A-080D-4FE9-84FE-CB5B15FBB448}" srcId="{AB9C62A4-A9E9-4998-A747-A99850BA6E1A}" destId="{32172F4F-BA9E-4F41-A5B1-FAFD26AB0851}" srcOrd="0" destOrd="0" parTransId="{BFDA54C3-D448-4F9F-A039-3C2ED15E32F2}" sibTransId="{63BED1AA-8CB5-48CE-A617-3DA77F90B15D}"/>
    <dgm:cxn modelId="{CBD6F9C3-FEDF-47ED-B1DD-74E4DED52383}" type="presParOf" srcId="{947A7F8C-EDDC-45AC-B9A6-52362CFD1979}" destId="{B7F35B78-410F-4423-85CE-501D5F0FEFE6}" srcOrd="0" destOrd="0" presId="urn:microsoft.com/office/officeart/2005/8/layout/hierarchy1"/>
    <dgm:cxn modelId="{727CCC68-AD32-4DBD-86D6-CE1C3B8A36A1}" type="presParOf" srcId="{B7F35B78-410F-4423-85CE-501D5F0FEFE6}" destId="{990FADCC-8F82-4BED-B216-6FE5E93C1A67}" srcOrd="0" destOrd="0" presId="urn:microsoft.com/office/officeart/2005/8/layout/hierarchy1"/>
    <dgm:cxn modelId="{05A85E6B-87AF-40E1-99B3-A7CCAD57206A}" type="presParOf" srcId="{990FADCC-8F82-4BED-B216-6FE5E93C1A67}" destId="{FFDE442E-4820-4CF4-8E84-64C4600F204F}" srcOrd="0" destOrd="0" presId="urn:microsoft.com/office/officeart/2005/8/layout/hierarchy1"/>
    <dgm:cxn modelId="{EC611956-8D60-4753-9BFD-A1EBA13E044A}" type="presParOf" srcId="{990FADCC-8F82-4BED-B216-6FE5E93C1A67}" destId="{CEF90EE4-031C-4A10-BB3D-7D911CF0038E}" srcOrd="1" destOrd="0" presId="urn:microsoft.com/office/officeart/2005/8/layout/hierarchy1"/>
    <dgm:cxn modelId="{03BEAAC4-43F6-4331-93CD-A24C9138092E}" type="presParOf" srcId="{B7F35B78-410F-4423-85CE-501D5F0FEFE6}" destId="{555A697F-4C80-4E78-BCE8-0431B91F2D92}" srcOrd="1" destOrd="0" presId="urn:microsoft.com/office/officeart/2005/8/layout/hierarchy1"/>
    <dgm:cxn modelId="{DBE04D4B-7FA3-4E52-8078-C71BC5A25863}" type="presParOf" srcId="{555A697F-4C80-4E78-BCE8-0431B91F2D92}" destId="{0BB7D0B5-FA2E-43CA-973C-7390EED6E28A}" srcOrd="0" destOrd="0" presId="urn:microsoft.com/office/officeart/2005/8/layout/hierarchy1"/>
    <dgm:cxn modelId="{01FF1BB0-24FA-4A6E-B455-0ED93B2F5B4E}" type="presParOf" srcId="{555A697F-4C80-4E78-BCE8-0431B91F2D92}" destId="{1CD823CA-C614-4D46-B609-9455DB93E4D8}" srcOrd="1" destOrd="0" presId="urn:microsoft.com/office/officeart/2005/8/layout/hierarchy1"/>
    <dgm:cxn modelId="{73AA97D0-DDF3-40BE-B380-58B7FF7D665A}" type="presParOf" srcId="{1CD823CA-C614-4D46-B609-9455DB93E4D8}" destId="{9159CAE5-9F6F-43BC-8477-F4E61D778D47}" srcOrd="0" destOrd="0" presId="urn:microsoft.com/office/officeart/2005/8/layout/hierarchy1"/>
    <dgm:cxn modelId="{286C269E-BF29-4127-B015-0A634DC2FF24}" type="presParOf" srcId="{9159CAE5-9F6F-43BC-8477-F4E61D778D47}" destId="{E152D17B-ACF5-4BFC-922F-3F92C4D2DF4B}" srcOrd="0" destOrd="0" presId="urn:microsoft.com/office/officeart/2005/8/layout/hierarchy1"/>
    <dgm:cxn modelId="{A79DEE27-7C87-44ED-A086-4F350220D9C4}" type="presParOf" srcId="{9159CAE5-9F6F-43BC-8477-F4E61D778D47}" destId="{FA61626B-18A9-4CB9-9C3D-A9E64FCC1455}" srcOrd="1" destOrd="0" presId="urn:microsoft.com/office/officeart/2005/8/layout/hierarchy1"/>
    <dgm:cxn modelId="{E8FB61AD-06D2-4B22-AB2B-D2DCD1BC47A6}" type="presParOf" srcId="{1CD823CA-C614-4D46-B609-9455DB93E4D8}" destId="{E997B1F5-3E2E-420D-BF2B-F9C47ED5685D}" srcOrd="1" destOrd="0" presId="urn:microsoft.com/office/officeart/2005/8/layout/hierarchy1"/>
    <dgm:cxn modelId="{E5B47484-9FA0-4769-B937-C6233554BCB1}" type="presParOf" srcId="{555A697F-4C80-4E78-BCE8-0431B91F2D92}" destId="{A95885B1-1C4A-4646-86C2-1557ACEDEEAE}" srcOrd="2" destOrd="0" presId="urn:microsoft.com/office/officeart/2005/8/layout/hierarchy1"/>
    <dgm:cxn modelId="{CB861CD8-C424-452F-B1B2-1222BE632677}" type="presParOf" srcId="{555A697F-4C80-4E78-BCE8-0431B91F2D92}" destId="{9599AB25-DA0B-4EE2-A2DD-423EEC6D34E6}" srcOrd="3" destOrd="0" presId="urn:microsoft.com/office/officeart/2005/8/layout/hierarchy1"/>
    <dgm:cxn modelId="{F8F77CF9-086B-420F-AB11-F9B8BB21B0B2}" type="presParOf" srcId="{9599AB25-DA0B-4EE2-A2DD-423EEC6D34E6}" destId="{12DCE162-A507-4F4D-A00E-B2FFA8C669DE}" srcOrd="0" destOrd="0" presId="urn:microsoft.com/office/officeart/2005/8/layout/hierarchy1"/>
    <dgm:cxn modelId="{628AE29E-A73C-45D9-8C51-572174D9AD21}" type="presParOf" srcId="{12DCE162-A507-4F4D-A00E-B2FFA8C669DE}" destId="{1ED117CD-DC0C-4DDF-BD19-FB9B5D96AD88}" srcOrd="0" destOrd="0" presId="urn:microsoft.com/office/officeart/2005/8/layout/hierarchy1"/>
    <dgm:cxn modelId="{4F500011-875A-4082-8E1B-AF95280B7A95}" type="presParOf" srcId="{12DCE162-A507-4F4D-A00E-B2FFA8C669DE}" destId="{A80FCA90-C745-4EC1-96C4-40C2923FA1DF}" srcOrd="1" destOrd="0" presId="urn:microsoft.com/office/officeart/2005/8/layout/hierarchy1"/>
    <dgm:cxn modelId="{C93BA7D7-8792-4C72-845B-7675F9CBD9EB}" type="presParOf" srcId="{9599AB25-DA0B-4EE2-A2DD-423EEC6D34E6}" destId="{89619A7C-50F9-4539-B9B9-2DC27099A56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885B1-1C4A-4646-86C2-1557ACEDEEAE}">
      <dsp:nvSpPr>
        <dsp:cNvPr id="0" name=""/>
        <dsp:cNvSpPr/>
      </dsp:nvSpPr>
      <dsp:spPr>
        <a:xfrm>
          <a:off x="3986212" y="1804245"/>
          <a:ext cx="2828925" cy="673155"/>
        </a:xfrm>
        <a:custGeom>
          <a:avLst/>
          <a:gdLst/>
          <a:ahLst/>
          <a:cxnLst/>
          <a:rect l="0" t="0" r="0" b="0"/>
          <a:pathLst>
            <a:path>
              <a:moveTo>
                <a:pt x="0" y="0"/>
              </a:moveTo>
              <a:lnTo>
                <a:pt x="0" y="458735"/>
              </a:lnTo>
              <a:lnTo>
                <a:pt x="2828925" y="458735"/>
              </a:lnTo>
              <a:lnTo>
                <a:pt x="2828925"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7D0B5-FA2E-43CA-973C-7390EED6E28A}">
      <dsp:nvSpPr>
        <dsp:cNvPr id="0" name=""/>
        <dsp:cNvSpPr/>
      </dsp:nvSpPr>
      <dsp:spPr>
        <a:xfrm>
          <a:off x="3940492" y="1804245"/>
          <a:ext cx="91440" cy="673155"/>
        </a:xfrm>
        <a:custGeom>
          <a:avLst/>
          <a:gdLst/>
          <a:ahLst/>
          <a:cxnLst/>
          <a:rect l="0" t="0" r="0" b="0"/>
          <a:pathLst>
            <a:path>
              <a:moveTo>
                <a:pt x="45720" y="0"/>
              </a:moveTo>
              <a:lnTo>
                <a:pt x="4572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53F9C7-74A1-4B02-821D-BE4E62764A33}">
      <dsp:nvSpPr>
        <dsp:cNvPr id="0" name=""/>
        <dsp:cNvSpPr/>
      </dsp:nvSpPr>
      <dsp:spPr>
        <a:xfrm>
          <a:off x="1157287" y="1804245"/>
          <a:ext cx="2828925" cy="673155"/>
        </a:xfrm>
        <a:custGeom>
          <a:avLst/>
          <a:gdLst/>
          <a:ahLst/>
          <a:cxnLst/>
          <a:rect l="0" t="0" r="0" b="0"/>
          <a:pathLst>
            <a:path>
              <a:moveTo>
                <a:pt x="2828925" y="0"/>
              </a:moveTo>
              <a:lnTo>
                <a:pt x="2828925" y="458735"/>
              </a:lnTo>
              <a:lnTo>
                <a:pt x="0" y="458735"/>
              </a:lnTo>
              <a:lnTo>
                <a:pt x="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E442E-4820-4CF4-8E84-64C4600F204F}">
      <dsp:nvSpPr>
        <dsp:cNvPr id="0" name=""/>
        <dsp:cNvSpPr/>
      </dsp:nvSpPr>
      <dsp:spPr>
        <a:xfrm>
          <a:off x="2828924" y="334490"/>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90EE4-031C-4A10-BB3D-7D911CF0038E}">
      <dsp:nvSpPr>
        <dsp:cNvPr id="0" name=""/>
        <dsp:cNvSpPr/>
      </dsp:nvSpPr>
      <dsp:spPr>
        <a:xfrm>
          <a:off x="3086099" y="578806"/>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SA" sz="2500" b="1" u="none" kern="1200" dirty="0" smtClean="0"/>
            <a:t>يتألف المشبك العصبي من ثلاث أجزاء رئيسية </a:t>
          </a:r>
          <a:endParaRPr lang="en-GB" sz="2500" b="1" u="none" kern="1200" dirty="0"/>
        </a:p>
      </dsp:txBody>
      <dsp:txXfrm>
        <a:off x="3129147" y="621854"/>
        <a:ext cx="2228479" cy="1383659"/>
      </dsp:txXfrm>
    </dsp:sp>
    <dsp:sp modelId="{D96E2B05-F834-403F-879F-C9D079F3CD7E}">
      <dsp:nvSpPr>
        <dsp:cNvPr id="0" name=""/>
        <dsp:cNvSpPr/>
      </dsp:nvSpPr>
      <dsp:spPr>
        <a:xfrm>
          <a:off x="0"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2DFCC9-A34B-46F2-AAB5-7D8757880819}">
      <dsp:nvSpPr>
        <dsp:cNvPr id="0" name=""/>
        <dsp:cNvSpPr/>
      </dsp:nvSpPr>
      <dsp:spPr>
        <a:xfrm>
          <a:off x="257174"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u="none" kern="1200" dirty="0" smtClean="0"/>
            <a:t>الفراغ المشبكى </a:t>
          </a:r>
          <a:r>
            <a:rPr lang="en-US" sz="2500" u="none" kern="1200" dirty="0" smtClean="0"/>
            <a:t>synaptic cleft </a:t>
          </a:r>
          <a:endParaRPr lang="en-GB" sz="2500" u="none" kern="1200" dirty="0"/>
        </a:p>
      </dsp:txBody>
      <dsp:txXfrm>
        <a:off x="300222" y="2764765"/>
        <a:ext cx="2228479" cy="1383659"/>
      </dsp:txXfrm>
    </dsp:sp>
    <dsp:sp modelId="{E152D17B-ACF5-4BFC-922F-3F92C4D2DF4B}">
      <dsp:nvSpPr>
        <dsp:cNvPr id="0" name=""/>
        <dsp:cNvSpPr/>
      </dsp:nvSpPr>
      <dsp:spPr>
        <a:xfrm>
          <a:off x="2828924"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1626B-18A9-4CB9-9C3D-A9E64FCC1455}">
      <dsp:nvSpPr>
        <dsp:cNvPr id="0" name=""/>
        <dsp:cNvSpPr/>
      </dsp:nvSpPr>
      <dsp:spPr>
        <a:xfrm>
          <a:off x="3086099"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SA" sz="2500" u="none" kern="1200" dirty="0" smtClean="0"/>
            <a:t>الغشاء بعد المشبكي</a:t>
          </a:r>
          <a:endParaRPr lang="ar-AE" sz="2500" u="none" kern="1200" dirty="0" smtClean="0"/>
        </a:p>
        <a:p>
          <a:pPr lvl="0" algn="ctr" defTabSz="1111250">
            <a:lnSpc>
              <a:spcPct val="90000"/>
            </a:lnSpc>
            <a:spcBef>
              <a:spcPct val="0"/>
            </a:spcBef>
            <a:spcAft>
              <a:spcPct val="35000"/>
            </a:spcAft>
          </a:pPr>
          <a:r>
            <a:rPr lang="en-US" sz="2500" u="none" kern="1200" dirty="0" smtClean="0"/>
            <a:t>Postsynaptic membrane </a:t>
          </a:r>
          <a:endParaRPr lang="en-GB" sz="2500" u="none" kern="1200" dirty="0"/>
        </a:p>
      </dsp:txBody>
      <dsp:txXfrm>
        <a:off x="3129147" y="2764765"/>
        <a:ext cx="2228479" cy="1383659"/>
      </dsp:txXfrm>
    </dsp:sp>
    <dsp:sp modelId="{1ED117CD-DC0C-4DDF-BD19-FB9B5D96AD88}">
      <dsp:nvSpPr>
        <dsp:cNvPr id="0" name=""/>
        <dsp:cNvSpPr/>
      </dsp:nvSpPr>
      <dsp:spPr>
        <a:xfrm>
          <a:off x="5657850"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FCA90-C745-4EC1-96C4-40C2923FA1DF}">
      <dsp:nvSpPr>
        <dsp:cNvPr id="0" name=""/>
        <dsp:cNvSpPr/>
      </dsp:nvSpPr>
      <dsp:spPr>
        <a:xfrm>
          <a:off x="5915024"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SA" sz="2500" u="none" kern="1200" dirty="0" smtClean="0"/>
            <a:t>الغشاء قبل المشبكي: </a:t>
          </a:r>
          <a:r>
            <a:rPr lang="en-US" sz="2500" u="none" kern="1200" dirty="0" smtClean="0"/>
            <a:t>presynaptic </a:t>
          </a:r>
          <a:endParaRPr lang="en-GB" sz="2500" u="none" kern="1200" dirty="0"/>
        </a:p>
      </dsp:txBody>
      <dsp:txXfrm>
        <a:off x="5958072" y="2764765"/>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885B1-1C4A-4646-86C2-1557ACEDEEAE}">
      <dsp:nvSpPr>
        <dsp:cNvPr id="0" name=""/>
        <dsp:cNvSpPr/>
      </dsp:nvSpPr>
      <dsp:spPr>
        <a:xfrm>
          <a:off x="4019163" y="1921796"/>
          <a:ext cx="3156019" cy="500659"/>
        </a:xfrm>
        <a:custGeom>
          <a:avLst/>
          <a:gdLst/>
          <a:ahLst/>
          <a:cxnLst/>
          <a:rect l="0" t="0" r="0" b="0"/>
          <a:pathLst>
            <a:path>
              <a:moveTo>
                <a:pt x="0" y="0"/>
              </a:moveTo>
              <a:lnTo>
                <a:pt x="0" y="341184"/>
              </a:lnTo>
              <a:lnTo>
                <a:pt x="3156019" y="341184"/>
              </a:lnTo>
              <a:lnTo>
                <a:pt x="3156019"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7D0B5-FA2E-43CA-973C-7390EED6E28A}">
      <dsp:nvSpPr>
        <dsp:cNvPr id="0" name=""/>
        <dsp:cNvSpPr/>
      </dsp:nvSpPr>
      <dsp:spPr>
        <a:xfrm>
          <a:off x="4019163" y="1921796"/>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601296-E436-4FD3-BC1D-E22898ECA542}">
      <dsp:nvSpPr>
        <dsp:cNvPr id="0" name=""/>
        <dsp:cNvSpPr/>
      </dsp:nvSpPr>
      <dsp:spPr>
        <a:xfrm>
          <a:off x="2967156" y="1921796"/>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1D79D2-D74B-4A8C-9C4B-FBF4F4293F7D}">
      <dsp:nvSpPr>
        <dsp:cNvPr id="0" name=""/>
        <dsp:cNvSpPr/>
      </dsp:nvSpPr>
      <dsp:spPr>
        <a:xfrm>
          <a:off x="863143" y="1921796"/>
          <a:ext cx="3156019" cy="500659"/>
        </a:xfrm>
        <a:custGeom>
          <a:avLst/>
          <a:gdLst/>
          <a:ahLst/>
          <a:cxnLst/>
          <a:rect l="0" t="0" r="0" b="0"/>
          <a:pathLst>
            <a:path>
              <a:moveTo>
                <a:pt x="3156019" y="0"/>
              </a:moveTo>
              <a:lnTo>
                <a:pt x="3156019"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E442E-4820-4CF4-8E84-64C4600F204F}">
      <dsp:nvSpPr>
        <dsp:cNvPr id="0" name=""/>
        <dsp:cNvSpPr/>
      </dsp:nvSpPr>
      <dsp:spPr>
        <a:xfrm>
          <a:off x="3158430" y="82866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90EE4-031C-4A10-BB3D-7D911CF0038E}">
      <dsp:nvSpPr>
        <dsp:cNvPr id="0" name=""/>
        <dsp:cNvSpPr/>
      </dsp:nvSpPr>
      <dsp:spPr>
        <a:xfrm>
          <a:off x="3349704" y="101037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ar-AE" sz="1900" b="1" u="sng" kern="1200" dirty="0" smtClean="0"/>
            <a:t>خطوات النقل الكيميائي </a:t>
          </a:r>
          <a:endParaRPr lang="en-GB" sz="1900" b="1" u="sng" kern="1200" dirty="0"/>
        </a:p>
      </dsp:txBody>
      <dsp:txXfrm>
        <a:off x="3381721" y="1042393"/>
        <a:ext cx="1657431" cy="1029096"/>
      </dsp:txXfrm>
    </dsp:sp>
    <dsp:sp modelId="{1110E716-B1F0-4AE1-839C-639B7769BDCA}">
      <dsp:nvSpPr>
        <dsp:cNvPr id="0" name=""/>
        <dsp:cNvSpPr/>
      </dsp:nvSpPr>
      <dsp:spPr>
        <a:xfrm>
          <a:off x="2411"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418683-8736-4316-92A5-037C875C93B2}">
      <dsp:nvSpPr>
        <dsp:cNvPr id="0" name=""/>
        <dsp:cNvSpPr/>
      </dsp:nvSpPr>
      <dsp:spPr>
        <a:xfrm>
          <a:off x="193684"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ar-SA" sz="1900" u="none" kern="1200" dirty="0" smtClean="0"/>
            <a:t>إثارة المستقبلات </a:t>
          </a:r>
          <a:r>
            <a:rPr lang="en-US" sz="1900" u="none" kern="1200" dirty="0" smtClean="0"/>
            <a:t>receptor interaction </a:t>
          </a:r>
          <a:endParaRPr lang="en-GB" sz="1900" u="none" kern="1200" dirty="0"/>
        </a:p>
      </dsp:txBody>
      <dsp:txXfrm>
        <a:off x="225701" y="2636183"/>
        <a:ext cx="1657431" cy="1029096"/>
      </dsp:txXfrm>
    </dsp:sp>
    <dsp:sp modelId="{27C15811-D59D-481A-9B05-610C37889780}">
      <dsp:nvSpPr>
        <dsp:cNvPr id="0" name=""/>
        <dsp:cNvSpPr/>
      </dsp:nvSpPr>
      <dsp:spPr>
        <a:xfrm>
          <a:off x="2106423"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125951-5772-4559-B7B4-5EF434B1D22A}">
      <dsp:nvSpPr>
        <dsp:cNvPr id="0" name=""/>
        <dsp:cNvSpPr/>
      </dsp:nvSpPr>
      <dsp:spPr>
        <a:xfrm>
          <a:off x="2297697"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AE" sz="1900" u="none" kern="1200" dirty="0" smtClean="0"/>
            <a:t>التحرير</a:t>
          </a:r>
          <a:r>
            <a:rPr lang="ar-AE" sz="1900" u="none" kern="1200" baseline="0" dirty="0" smtClean="0"/>
            <a:t> أو الانطلاق </a:t>
          </a:r>
          <a:endParaRPr lang="fr-FR" sz="1900" u="none" kern="1200" baseline="0" dirty="0" smtClean="0"/>
        </a:p>
        <a:p>
          <a:pPr lvl="0" algn="ctr" defTabSz="844550" rtl="1">
            <a:lnSpc>
              <a:spcPct val="90000"/>
            </a:lnSpc>
            <a:spcBef>
              <a:spcPct val="0"/>
            </a:spcBef>
            <a:spcAft>
              <a:spcPct val="35000"/>
            </a:spcAft>
          </a:pPr>
          <a:r>
            <a:rPr lang="fr-FR" sz="1900" u="none" kern="1200" baseline="0" dirty="0" smtClean="0"/>
            <a:t>Release </a:t>
          </a:r>
          <a:endParaRPr lang="en-GB" sz="1900" u="none" kern="1200" dirty="0"/>
        </a:p>
      </dsp:txBody>
      <dsp:txXfrm>
        <a:off x="2329714" y="2636183"/>
        <a:ext cx="1657431" cy="1029096"/>
      </dsp:txXfrm>
    </dsp:sp>
    <dsp:sp modelId="{E152D17B-ACF5-4BFC-922F-3F92C4D2DF4B}">
      <dsp:nvSpPr>
        <dsp:cNvPr id="0" name=""/>
        <dsp:cNvSpPr/>
      </dsp:nvSpPr>
      <dsp:spPr>
        <a:xfrm>
          <a:off x="4210436"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1626B-18A9-4CB9-9C3D-A9E64FCC1455}">
      <dsp:nvSpPr>
        <dsp:cNvPr id="0" name=""/>
        <dsp:cNvSpPr/>
      </dsp:nvSpPr>
      <dsp:spPr>
        <a:xfrm>
          <a:off x="4401710"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ar-AE" sz="1900" u="none" kern="1200" dirty="0" smtClean="0"/>
            <a:t>التخزين </a:t>
          </a:r>
          <a:endParaRPr lang="en-GB" sz="1900" u="none" kern="1200" dirty="0" smtClean="0"/>
        </a:p>
        <a:p>
          <a:pPr lvl="0" algn="ctr" defTabSz="844550">
            <a:lnSpc>
              <a:spcPct val="90000"/>
            </a:lnSpc>
            <a:spcBef>
              <a:spcPct val="0"/>
            </a:spcBef>
            <a:spcAft>
              <a:spcPct val="35000"/>
            </a:spcAft>
          </a:pPr>
          <a:r>
            <a:rPr lang="en-GB" sz="1900" u="none" kern="1200" dirty="0" smtClean="0"/>
            <a:t>Storage </a:t>
          </a:r>
          <a:endParaRPr lang="en-GB" sz="1900" u="none" kern="1200" dirty="0"/>
        </a:p>
      </dsp:txBody>
      <dsp:txXfrm>
        <a:off x="4433727" y="2636183"/>
        <a:ext cx="1657431" cy="1029096"/>
      </dsp:txXfrm>
    </dsp:sp>
    <dsp:sp modelId="{1ED117CD-DC0C-4DDF-BD19-FB9B5D96AD88}">
      <dsp:nvSpPr>
        <dsp:cNvPr id="0" name=""/>
        <dsp:cNvSpPr/>
      </dsp:nvSpPr>
      <dsp:spPr>
        <a:xfrm>
          <a:off x="6314449" y="2422456"/>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FCA90-C745-4EC1-96C4-40C2923FA1DF}">
      <dsp:nvSpPr>
        <dsp:cNvPr id="0" name=""/>
        <dsp:cNvSpPr/>
      </dsp:nvSpPr>
      <dsp:spPr>
        <a:xfrm>
          <a:off x="6505723" y="2604166"/>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ar-AE" sz="1900" u="none" kern="1200" dirty="0" smtClean="0"/>
            <a:t>التمثيل</a:t>
          </a:r>
          <a:r>
            <a:rPr lang="ar-AE" sz="1900" u="none" kern="1200" baseline="0" dirty="0" smtClean="0"/>
            <a:t> </a:t>
          </a:r>
        </a:p>
        <a:p>
          <a:pPr lvl="0" algn="ctr" defTabSz="844550">
            <a:lnSpc>
              <a:spcPct val="90000"/>
            </a:lnSpc>
            <a:spcBef>
              <a:spcPct val="0"/>
            </a:spcBef>
            <a:spcAft>
              <a:spcPct val="35000"/>
            </a:spcAft>
          </a:pPr>
          <a:r>
            <a:rPr lang="en-GB" sz="1900" u="none" kern="1200" dirty="0" smtClean="0"/>
            <a:t>Syntheses </a:t>
          </a:r>
          <a:endParaRPr lang="en-GB" sz="1900" u="none" kern="1200" dirty="0"/>
        </a:p>
      </dsp:txBody>
      <dsp:txXfrm>
        <a:off x="6537740" y="2636183"/>
        <a:ext cx="1657431" cy="10290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885B1-1C4A-4646-86C2-1557ACEDEEAE}">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7D0B5-FA2E-43CA-973C-7390EED6E28A}">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E442E-4820-4CF4-8E84-64C4600F204F}">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90EE4-031C-4A10-BB3D-7D911CF0038E}">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AE" sz="4500" kern="1200" dirty="0" smtClean="0"/>
            <a:t>أنواع الأفيونات </a:t>
          </a:r>
          <a:endParaRPr lang="en-GB" sz="4500" kern="1200" dirty="0"/>
        </a:p>
      </dsp:txBody>
      <dsp:txXfrm>
        <a:off x="2958198" y="337221"/>
        <a:ext cx="2614981" cy="1623637"/>
      </dsp:txXfrm>
    </dsp:sp>
    <dsp:sp modelId="{E152D17B-ACF5-4BFC-922F-3F92C4D2DF4B}">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1626B-18A9-4CB9-9C3D-A9E64FCC1455}">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AE" sz="4500" b="0" kern="1200" dirty="0" smtClean="0"/>
            <a:t>الانكفالينات </a:t>
          </a:r>
          <a:endParaRPr lang="en-GB" sz="4500" b="0" kern="1200" dirty="0"/>
        </a:p>
      </dsp:txBody>
      <dsp:txXfrm>
        <a:off x="1298415" y="2851793"/>
        <a:ext cx="2614981" cy="1623637"/>
      </dsp:txXfrm>
    </dsp:sp>
    <dsp:sp modelId="{1ED117CD-DC0C-4DDF-BD19-FB9B5D96AD88}">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FCA90-C745-4EC1-96C4-40C2923FA1DF}">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AE" sz="4500" kern="1200" dirty="0" smtClean="0"/>
            <a:t>الأندروفينات </a:t>
          </a:r>
          <a:endParaRPr lang="en-GB" sz="4500" kern="1200" dirty="0"/>
        </a:p>
      </dsp:txBody>
      <dsp:txXfrm>
        <a:off x="4617982" y="2851793"/>
        <a:ext cx="2614981" cy="16236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BE5E8-0231-4B6A-B778-9A10EB78F808}" type="datetimeFigureOut">
              <a:rPr lang="en-GB" smtClean="0"/>
              <a:t>08/04/2014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3A11C-76B0-48D4-8273-F68D4E8966F3}" type="slidenum">
              <a:rPr lang="en-GB" smtClean="0"/>
              <a:t>‹#›</a:t>
            </a:fld>
            <a:endParaRPr lang="en-GB"/>
          </a:p>
        </p:txBody>
      </p:sp>
    </p:spTree>
    <p:extLst>
      <p:ext uri="{BB962C8B-B14F-4D97-AF65-F5344CB8AC3E}">
        <p14:creationId xmlns:p14="http://schemas.microsoft.com/office/powerpoint/2010/main" val="4157148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83A11C-76B0-48D4-8273-F68D4E8966F3}" type="slidenum">
              <a:rPr lang="en-GB" smtClean="0"/>
              <a:t>1</a:t>
            </a:fld>
            <a:endParaRPr lang="en-GB"/>
          </a:p>
        </p:txBody>
      </p:sp>
    </p:spTree>
    <p:extLst>
      <p:ext uri="{BB962C8B-B14F-4D97-AF65-F5344CB8AC3E}">
        <p14:creationId xmlns:p14="http://schemas.microsoft.com/office/powerpoint/2010/main" val="144163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83A11C-76B0-48D4-8273-F68D4E8966F3}" type="slidenum">
              <a:rPr lang="en-GB" smtClean="0"/>
              <a:t>2</a:t>
            </a:fld>
            <a:endParaRPr lang="en-GB"/>
          </a:p>
        </p:txBody>
      </p:sp>
    </p:spTree>
    <p:extLst>
      <p:ext uri="{BB962C8B-B14F-4D97-AF65-F5344CB8AC3E}">
        <p14:creationId xmlns:p14="http://schemas.microsoft.com/office/powerpoint/2010/main" val="206560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83A11C-76B0-48D4-8273-F68D4E8966F3}" type="slidenum">
              <a:rPr lang="en-GB" smtClean="0"/>
              <a:t>3</a:t>
            </a:fld>
            <a:endParaRPr lang="en-GB"/>
          </a:p>
        </p:txBody>
      </p:sp>
    </p:spTree>
    <p:extLst>
      <p:ext uri="{BB962C8B-B14F-4D97-AF65-F5344CB8AC3E}">
        <p14:creationId xmlns:p14="http://schemas.microsoft.com/office/powerpoint/2010/main" val="4169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83A11C-76B0-48D4-8273-F68D4E8966F3}" type="slidenum">
              <a:rPr lang="en-GB" smtClean="0"/>
              <a:t>7</a:t>
            </a:fld>
            <a:endParaRPr lang="en-GB"/>
          </a:p>
        </p:txBody>
      </p:sp>
    </p:spTree>
    <p:extLst>
      <p:ext uri="{BB962C8B-B14F-4D97-AF65-F5344CB8AC3E}">
        <p14:creationId xmlns:p14="http://schemas.microsoft.com/office/powerpoint/2010/main" val="416958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60325">
            <a:solidFill>
              <a:schemeClr val="tx2"/>
            </a:solidFill>
          </a:ln>
        </p:spPr>
        <p:txBody>
          <a:bodyPr/>
          <a:lstStyle/>
          <a:p>
            <a:r>
              <a:rPr lang="ar-AE" dirty="0" smtClean="0">
                <a:solidFill>
                  <a:schemeClr val="tx2"/>
                </a:solidFill>
              </a:rPr>
              <a:t>طرق النقل للسيالات العصبية </a:t>
            </a:r>
            <a:endParaRPr lang="en-GB" dirty="0">
              <a:solidFill>
                <a:schemeClr val="tx2"/>
              </a:solidFill>
            </a:endParaRPr>
          </a:p>
        </p:txBody>
      </p:sp>
      <p:sp>
        <p:nvSpPr>
          <p:cNvPr id="3" name="Subtitle 2"/>
          <p:cNvSpPr>
            <a:spLocks noGrp="1"/>
          </p:cNvSpPr>
          <p:nvPr>
            <p:ph type="subTitle" idx="1"/>
          </p:nvPr>
        </p:nvSpPr>
        <p:spPr/>
        <p:txBody>
          <a:bodyPr/>
          <a:lstStyle/>
          <a:p>
            <a:r>
              <a:rPr lang="ar-AE" dirty="0" smtClean="0"/>
              <a:t>علم النفس الدوائي (نفس 279)</a:t>
            </a:r>
          </a:p>
          <a:p>
            <a:endParaRPr lang="ar-AE" dirty="0"/>
          </a:p>
          <a:p>
            <a:r>
              <a:rPr lang="ar-AE" dirty="0" smtClean="0"/>
              <a:t>د.سمية النجاشي </a:t>
            </a:r>
          </a:p>
        </p:txBody>
      </p:sp>
    </p:spTree>
    <p:extLst>
      <p:ext uri="{BB962C8B-B14F-4D97-AF65-F5344CB8AC3E}">
        <p14:creationId xmlns:p14="http://schemas.microsoft.com/office/powerpoint/2010/main" val="974098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التحرير أو الانطلاق </a:t>
            </a:r>
            <a:br>
              <a:rPr lang="ar-AE" dirty="0" smtClean="0">
                <a:solidFill>
                  <a:schemeClr val="tx2"/>
                </a:solidFill>
              </a:rPr>
            </a:br>
            <a:r>
              <a:rPr lang="en-GB" dirty="0" smtClean="0">
                <a:solidFill>
                  <a:schemeClr val="tx2"/>
                </a:solidFill>
              </a:rPr>
              <a:t>Release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a:t>وهى انطلاق الناقلات العصبية من الخليه العصبية (1) في الغشاء قبل المشبكي الى الخلية (2)في غشائها البعد مشبكي </a:t>
            </a:r>
            <a:r>
              <a:rPr lang="ar-SA" dirty="0" smtClean="0"/>
              <a:t>.</a:t>
            </a:r>
            <a:endParaRPr lang="ar-AE" dirty="0" smtClean="0"/>
          </a:p>
          <a:p>
            <a:pPr algn="just" rtl="1"/>
            <a:r>
              <a:rPr lang="ar-SA" dirty="0"/>
              <a:t>تستغرق العملية (1-2ملي ثانية) .</a:t>
            </a:r>
            <a:endParaRPr lang="en-GB" dirty="0"/>
          </a:p>
          <a:p>
            <a:pPr lvl="0" algn="just" rtl="1"/>
            <a:endParaRPr lang="en-GB" dirty="0"/>
          </a:p>
          <a:p>
            <a:pPr marL="0" lvl="0" indent="0" algn="just" rtl="1">
              <a:buNone/>
            </a:pPr>
            <a:endParaRPr lang="en-GB" dirty="0"/>
          </a:p>
        </p:txBody>
      </p:sp>
    </p:spTree>
    <p:extLst>
      <p:ext uri="{BB962C8B-B14F-4D97-AF65-F5344CB8AC3E}">
        <p14:creationId xmlns:p14="http://schemas.microsoft.com/office/powerpoint/2010/main" val="912788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smtClean="0">
                <a:solidFill>
                  <a:schemeClr val="tx2"/>
                </a:solidFill>
              </a:rPr>
              <a:t>التحرير أو الانطلاق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just" rtl="1">
              <a:buNone/>
            </a:pPr>
            <a:r>
              <a:rPr lang="ar-AE" dirty="0" smtClean="0"/>
              <a:t>س/ </a:t>
            </a:r>
            <a:r>
              <a:rPr lang="ar-SA" dirty="0" smtClean="0"/>
              <a:t>ما </a:t>
            </a:r>
            <a:r>
              <a:rPr lang="ar-SA" dirty="0"/>
              <a:t>هما الشرطان الأساسيان    لتحرير النواقل العصبية ؟</a:t>
            </a:r>
            <a:endParaRPr lang="en-GB" dirty="0"/>
          </a:p>
          <a:p>
            <a:pPr marL="514350" lvl="0" indent="-514350" algn="just" rtl="1">
              <a:buFont typeface="+mj-lt"/>
              <a:buAutoNum type="arabicPeriod"/>
            </a:pPr>
            <a:r>
              <a:rPr lang="ar-SA" dirty="0" smtClean="0"/>
              <a:t>مرور </a:t>
            </a:r>
            <a:r>
              <a:rPr lang="ar-SA" dirty="0"/>
              <a:t>السيالة العصبية فى الخلية (1) ووصولها الي تفرعاتها </a:t>
            </a:r>
            <a:r>
              <a:rPr lang="ar-SA" dirty="0" smtClean="0"/>
              <a:t>النهائية</a:t>
            </a:r>
            <a:r>
              <a:rPr lang="ar-AE" dirty="0" smtClean="0"/>
              <a:t> ،</a:t>
            </a:r>
            <a:r>
              <a:rPr lang="ar-SA" dirty="0" smtClean="0"/>
              <a:t>وهذا </a:t>
            </a:r>
            <a:r>
              <a:rPr lang="ar-SA" dirty="0"/>
              <a:t>يضبط عملية انتقال السيالة فى مسارات محددة.</a:t>
            </a:r>
            <a:endParaRPr lang="en-GB" dirty="0"/>
          </a:p>
          <a:p>
            <a:pPr marL="514350" lvl="0" indent="-514350" algn="just" rtl="1">
              <a:buFont typeface="+mj-lt"/>
              <a:buAutoNum type="arabicPeriod"/>
            </a:pPr>
            <a:r>
              <a:rPr lang="ar-SA" dirty="0" smtClean="0"/>
              <a:t>وجود </a:t>
            </a:r>
            <a:r>
              <a:rPr lang="ar-SA" dirty="0"/>
              <a:t>قنوات الكالسيوم  على الغشاء قبل المشبكى </a:t>
            </a:r>
            <a:r>
              <a:rPr lang="ar-SA" dirty="0" smtClean="0"/>
              <a:t>...</a:t>
            </a:r>
            <a:r>
              <a:rPr lang="ar-AE" dirty="0" smtClean="0"/>
              <a:t>، </a:t>
            </a:r>
            <a:r>
              <a:rPr lang="ar-SA" dirty="0" smtClean="0"/>
              <a:t>فعند </a:t>
            </a:r>
            <a:r>
              <a:rPr lang="ar-SA" dirty="0"/>
              <a:t>مرور السيالة  للنهايات الطرفية تنفتح قناة الكالسيوم وتدخل أيونات الكالسيوم داخل الخلية وتعطى أمر للحويصلات بتفريغ محتوياتها  الى خارج الخلية .</a:t>
            </a:r>
            <a:endParaRPr lang="en-GB" dirty="0"/>
          </a:p>
          <a:p>
            <a:pPr marL="0" indent="0" algn="just" rtl="1">
              <a:buNone/>
            </a:pPr>
            <a:endParaRPr lang="en-GB" dirty="0"/>
          </a:p>
        </p:txBody>
      </p:sp>
    </p:spTree>
    <p:extLst>
      <p:ext uri="{BB962C8B-B14F-4D97-AF65-F5344CB8AC3E}">
        <p14:creationId xmlns:p14="http://schemas.microsoft.com/office/powerpoint/2010/main" val="912788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إثارة المستقبلات </a:t>
            </a:r>
            <a:br>
              <a:rPr lang="ar-AE" dirty="0" smtClean="0">
                <a:solidFill>
                  <a:schemeClr val="tx2"/>
                </a:solidFill>
              </a:rPr>
            </a:br>
            <a:r>
              <a:rPr lang="en-GB" dirty="0" smtClean="0">
                <a:solidFill>
                  <a:schemeClr val="tx2"/>
                </a:solidFill>
              </a:rPr>
              <a:t>Receptor Interaction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a:t>وهى أن النواقل العصبية المنطلقة من الغشاء قبل المشبكى تصل الى الغشاء بعد المشبكى للخلية (2) وترتبط الناقلات بالمستقبلات </a:t>
            </a:r>
            <a:r>
              <a:rPr lang="ar-AE" dirty="0" smtClean="0"/>
              <a:t>،</a:t>
            </a:r>
            <a:r>
              <a:rPr lang="en-GB" dirty="0" smtClean="0"/>
              <a:t> </a:t>
            </a:r>
            <a:r>
              <a:rPr lang="ar-SA" dirty="0" smtClean="0"/>
              <a:t>وبذلك </a:t>
            </a:r>
            <a:r>
              <a:rPr lang="ar-SA" dirty="0"/>
              <a:t>ينتقل أثر التنبيه الى الخلية العصبية الأخرى </a:t>
            </a:r>
            <a:r>
              <a:rPr lang="ar-SA" dirty="0" smtClean="0"/>
              <a:t>المجاورة</a:t>
            </a:r>
            <a:r>
              <a:rPr lang="ar-AE" dirty="0" smtClean="0"/>
              <a:t> .</a:t>
            </a:r>
            <a:endParaRPr lang="en-GB" dirty="0"/>
          </a:p>
        </p:txBody>
      </p:sp>
    </p:spTree>
    <p:extLst>
      <p:ext uri="{BB962C8B-B14F-4D97-AF65-F5344CB8AC3E}">
        <p14:creationId xmlns:p14="http://schemas.microsoft.com/office/powerpoint/2010/main" val="2225542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2"/>
          </a:solidFill>
          <a:ln w="76200">
            <a:solidFill>
              <a:schemeClr val="tx2"/>
            </a:solidFill>
          </a:ln>
        </p:spPr>
        <p:txBody>
          <a:bodyPr/>
          <a:lstStyle/>
          <a:p>
            <a:r>
              <a:rPr lang="ar-AE" dirty="0" smtClean="0">
                <a:solidFill>
                  <a:schemeClr val="tx2"/>
                </a:solidFill>
              </a:rPr>
              <a:t>أفيونات المخ </a:t>
            </a:r>
            <a:endParaRPr lang="en-GB" dirty="0">
              <a:solidFill>
                <a:schemeClr val="tx2"/>
              </a:solidFill>
            </a:endParaRP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4833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smtClean="0">
                <a:solidFill>
                  <a:schemeClr val="tx2"/>
                </a:solidFill>
              </a:rPr>
              <a:t>أفيونات المخ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a:t>هى مجموعة من المواد تعمل فى الخلايا العصبية ، وتؤدى دورا تخديريا يساعد الإنسان على تحمل الألم نفسيا كان أو جسديا </a:t>
            </a:r>
            <a:r>
              <a:rPr lang="ar-SA" dirty="0" smtClean="0"/>
              <a:t>.</a:t>
            </a:r>
            <a:endParaRPr lang="ar-AE" dirty="0" smtClean="0"/>
          </a:p>
          <a:p>
            <a:pPr lvl="0" algn="just" rtl="1"/>
            <a:endParaRPr lang="ar-AE" dirty="0"/>
          </a:p>
          <a:p>
            <a:pPr lvl="0" algn="just" rtl="1"/>
            <a:r>
              <a:rPr lang="ar-AE" dirty="0" smtClean="0"/>
              <a:t>يتم إفرازها من </a:t>
            </a:r>
            <a:r>
              <a:rPr lang="ar-SA" dirty="0"/>
              <a:t>الغدة النخامية والمخ </a:t>
            </a:r>
            <a:r>
              <a:rPr lang="ar-AE" dirty="0" smtClean="0"/>
              <a:t>.</a:t>
            </a:r>
          </a:p>
          <a:p>
            <a:pPr lvl="0" algn="just" rtl="1"/>
            <a:r>
              <a:rPr lang="ar-AE" dirty="0" smtClean="0"/>
              <a:t>للأفيونات مستقبلات خاصة تسمى مستقبلات الأفيون .</a:t>
            </a:r>
            <a:endParaRPr lang="en-GB" dirty="0"/>
          </a:p>
        </p:txBody>
      </p:sp>
    </p:spTree>
    <p:extLst>
      <p:ext uri="{BB962C8B-B14F-4D97-AF65-F5344CB8AC3E}">
        <p14:creationId xmlns:p14="http://schemas.microsoft.com/office/powerpoint/2010/main" val="493130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أنواع الأفيونات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69574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93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الأندروفينات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algn="r" rtl="1"/>
            <a:r>
              <a:rPr lang="ar-SA" dirty="0"/>
              <a:t>توجد داخل  جسم الخلايا العصبية و خاصة فى الهيبوثلاموس ثم تنتشر عبر المحاور العصبية لتشمل المسارات الحسية للألم، كم تصل الى اللوزه وهى المنطقة التى تشترك فى التعبير الإنفعالى </a:t>
            </a:r>
            <a:r>
              <a:rPr lang="ar-SA" dirty="0" smtClean="0"/>
              <a:t>.</a:t>
            </a:r>
            <a:endParaRPr lang="ar-AE" dirty="0" smtClean="0"/>
          </a:p>
          <a:p>
            <a:pPr algn="r" rtl="1"/>
            <a:r>
              <a:rPr lang="ar-SA" dirty="0"/>
              <a:t>تعطى تأثير عندما تحقن مباشرة فى المخ ولكن لا تعطى تأثير إذا حقنت فى الوريد لأنها لاتستطيع عبور الحاجز الدموى. </a:t>
            </a:r>
            <a:endParaRPr lang="en-GB" dirty="0"/>
          </a:p>
        </p:txBody>
      </p:sp>
    </p:spTree>
    <p:extLst>
      <p:ext uri="{BB962C8B-B14F-4D97-AF65-F5344CB8AC3E}">
        <p14:creationId xmlns:p14="http://schemas.microsoft.com/office/powerpoint/2010/main" val="2743703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الانكفالينات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r" rtl="1"/>
            <a:r>
              <a:rPr lang="ar-SA" dirty="0" smtClean="0"/>
              <a:t>يتم </a:t>
            </a:r>
            <a:r>
              <a:rPr lang="ar-SA" dirty="0"/>
              <a:t>إفرازها فى المشتبكات العصبية الموجودة فى المسارات الحسية و خاصة فى النخاع المستطيل و المخ .</a:t>
            </a:r>
            <a:endParaRPr lang="en-GB" dirty="0"/>
          </a:p>
          <a:p>
            <a:pPr algn="r" rtl="1"/>
            <a:endParaRPr lang="en-GB" dirty="0"/>
          </a:p>
        </p:txBody>
      </p:sp>
    </p:spTree>
    <p:extLst>
      <p:ext uri="{BB962C8B-B14F-4D97-AF65-F5344CB8AC3E}">
        <p14:creationId xmlns:p14="http://schemas.microsoft.com/office/powerpoint/2010/main" val="187361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ما الذي يحدث إذا نقصت الأفيونات الموجودة على سطح المستقبلات في المخ والجهاز العصبي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algn="r" rtl="1"/>
            <a:r>
              <a:rPr lang="ar-AE" dirty="0" smtClean="0"/>
              <a:t>يختل عمل المخ والجهاز العصبي ،فيشعر الإنسان بالألم الشديد والانفعال الشديد . وذلك لأن دور الأفيونات هو تهدئة الخلايا العصبية في المخ والجهاز العصبي .</a:t>
            </a:r>
            <a:endParaRPr lang="en-GB" dirty="0"/>
          </a:p>
        </p:txBody>
      </p:sp>
    </p:spTree>
    <p:extLst>
      <p:ext uri="{BB962C8B-B14F-4D97-AF65-F5344CB8AC3E}">
        <p14:creationId xmlns:p14="http://schemas.microsoft.com/office/powerpoint/2010/main" val="1639390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المنشطات والمثبطات </a:t>
            </a:r>
            <a:br>
              <a:rPr lang="ar-AE" dirty="0" smtClean="0">
                <a:solidFill>
                  <a:schemeClr val="tx2"/>
                </a:solidFill>
              </a:rPr>
            </a:br>
            <a:r>
              <a:rPr lang="en-GB" dirty="0" smtClean="0">
                <a:solidFill>
                  <a:schemeClr val="tx2"/>
                </a:solidFill>
              </a:rPr>
              <a:t>Agonists and Antagonists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r" rtl="1"/>
            <a:endParaRPr lang="ar-AE" dirty="0" smtClean="0"/>
          </a:p>
          <a:p>
            <a:pPr lvl="0" algn="r" rtl="1"/>
            <a:r>
              <a:rPr lang="ar-AE" dirty="0" smtClean="0"/>
              <a:t>الذي يجعل الدواء مشاركا أو ضادا هو طبيعة عمل الدواء .</a:t>
            </a:r>
            <a:endParaRPr lang="en-GB" dirty="0"/>
          </a:p>
        </p:txBody>
      </p:sp>
    </p:spTree>
    <p:extLst>
      <p:ext uri="{BB962C8B-B14F-4D97-AF65-F5344CB8AC3E}">
        <p14:creationId xmlns:p14="http://schemas.microsoft.com/office/powerpoint/2010/main" val="163939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أهداف المحاضرة</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lstStyle/>
          <a:p>
            <a:pPr algn="r" rtl="1"/>
            <a:r>
              <a:rPr lang="ar-AE" dirty="0" smtClean="0"/>
              <a:t>التعريف بتشريح المشبك العصبي </a:t>
            </a:r>
            <a:endParaRPr lang="en-GB" dirty="0" smtClean="0"/>
          </a:p>
          <a:p>
            <a:pPr algn="r" rtl="1"/>
            <a:r>
              <a:rPr lang="ar-AE" dirty="0" smtClean="0"/>
              <a:t>التعريف بخطوات نقل السيالات العصبية </a:t>
            </a:r>
          </a:p>
          <a:p>
            <a:pPr algn="r" rtl="1"/>
            <a:endParaRPr lang="en-GB" dirty="0"/>
          </a:p>
        </p:txBody>
      </p:sp>
    </p:spTree>
    <p:extLst>
      <p:ext uri="{BB962C8B-B14F-4D97-AF65-F5344CB8AC3E}">
        <p14:creationId xmlns:p14="http://schemas.microsoft.com/office/powerpoint/2010/main" val="4178331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1- أدوية تعمل كمواد أولية </a:t>
            </a:r>
            <a:r>
              <a:rPr lang="ar-SA" dirty="0" smtClean="0"/>
              <a:t>لتصنيع </a:t>
            </a:r>
            <a:r>
              <a:rPr lang="ar-SA" dirty="0"/>
              <a:t>الناقل العصبى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r" rtl="1">
              <a:buNone/>
            </a:pPr>
            <a:r>
              <a:rPr lang="ar-SA" u="sng" dirty="0">
                <a:solidFill>
                  <a:schemeClr val="accent4"/>
                </a:solidFill>
              </a:rPr>
              <a:t>مثال :</a:t>
            </a:r>
            <a:r>
              <a:rPr lang="ar-SA" dirty="0">
                <a:solidFill>
                  <a:schemeClr val="accent4"/>
                </a:solidFill>
              </a:rPr>
              <a:t> </a:t>
            </a:r>
            <a:endParaRPr lang="ar-AE" dirty="0" smtClean="0">
              <a:solidFill>
                <a:schemeClr val="accent4"/>
              </a:solidFill>
            </a:endParaRPr>
          </a:p>
          <a:p>
            <a:pPr lvl="0" algn="r" rtl="1"/>
            <a:r>
              <a:rPr lang="ar-SA" dirty="0" smtClean="0"/>
              <a:t>دواء </a:t>
            </a:r>
            <a:r>
              <a:rPr lang="en-US" dirty="0"/>
              <a:t>L</a:t>
            </a:r>
            <a:r>
              <a:rPr lang="ar-SA" dirty="0"/>
              <a:t>-</a:t>
            </a:r>
            <a:r>
              <a:rPr lang="en-US" dirty="0" err="1"/>
              <a:t>Dopa</a:t>
            </a:r>
            <a:r>
              <a:rPr lang="ar-SA" dirty="0"/>
              <a:t> والتي تمثل المادة الأولية لتصنيع الناقل الدوبامين ، فوجودها يؤدى الى زيادة الناقل العصبي وتنشيط النقل المشبكى </a:t>
            </a:r>
            <a:r>
              <a:rPr lang="ar-AE" dirty="0" smtClean="0"/>
              <a:t>. </a:t>
            </a:r>
          </a:p>
          <a:p>
            <a:pPr marL="0" lvl="0" indent="0" algn="ctr" rtl="1">
              <a:buNone/>
            </a:pPr>
            <a:r>
              <a:rPr lang="ar-SA" b="1" u="sng" dirty="0">
                <a:solidFill>
                  <a:schemeClr val="accent2"/>
                </a:solidFill>
              </a:rPr>
              <a:t>يعتبر </a:t>
            </a:r>
            <a:r>
              <a:rPr lang="ar-AE" b="1" u="sng" dirty="0">
                <a:solidFill>
                  <a:schemeClr val="accent2"/>
                </a:solidFill>
              </a:rPr>
              <a:t>دواء</a:t>
            </a:r>
            <a:endParaRPr lang="en-GB" dirty="0"/>
          </a:p>
          <a:p>
            <a:pPr algn="r" rtl="1"/>
            <a:endParaRPr lang="en-GB" dirty="0"/>
          </a:p>
        </p:txBody>
      </p:sp>
    </p:spTree>
    <p:extLst>
      <p:ext uri="{BB962C8B-B14F-4D97-AF65-F5344CB8AC3E}">
        <p14:creationId xmlns:p14="http://schemas.microsoft.com/office/powerpoint/2010/main" val="2743703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2-دواء يجعل من الحوصلة المحتوية على الناقل العصبي هشة لا تحتفظ بمحتوياتها منه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r" rtl="1">
              <a:buNone/>
            </a:pPr>
            <a:r>
              <a:rPr lang="ar-AE" u="sng" dirty="0" smtClean="0">
                <a:solidFill>
                  <a:schemeClr val="tx2"/>
                </a:solidFill>
              </a:rPr>
              <a:t>مثال :</a:t>
            </a:r>
          </a:p>
          <a:p>
            <a:pPr marL="0" lvl="0" indent="0" algn="r" rtl="1">
              <a:buNone/>
            </a:pPr>
            <a:r>
              <a:rPr lang="ar-SA" dirty="0" smtClean="0"/>
              <a:t>دواء </a:t>
            </a:r>
            <a:r>
              <a:rPr lang="ar-SA" dirty="0"/>
              <a:t>ريزيرباين </a:t>
            </a:r>
            <a:r>
              <a:rPr lang="en-US" dirty="0"/>
              <a:t>Reserpine</a:t>
            </a:r>
            <a:r>
              <a:rPr lang="ar-SA" dirty="0"/>
              <a:t> (لعلاج الفصام ) يضعف من تماسك الحوصلة المحتوية على الناقلات </a:t>
            </a:r>
            <a:r>
              <a:rPr lang="ar-SA" dirty="0" smtClean="0"/>
              <a:t>ال</a:t>
            </a:r>
            <a:r>
              <a:rPr lang="ar-AE" dirty="0" smtClean="0"/>
              <a:t>ا</a:t>
            </a:r>
            <a:r>
              <a:rPr lang="en-GB" dirty="0" smtClean="0"/>
              <a:t> </a:t>
            </a:r>
            <a:r>
              <a:rPr lang="ar-SA" dirty="0" smtClean="0"/>
              <a:t>حادية </a:t>
            </a:r>
            <a:r>
              <a:rPr lang="ar-SA" dirty="0"/>
              <a:t>الأمينية </a:t>
            </a:r>
            <a:r>
              <a:rPr lang="ar-SA" dirty="0" smtClean="0"/>
              <a:t>..</a:t>
            </a:r>
            <a:endParaRPr lang="ar-AE" dirty="0" smtClean="0"/>
          </a:p>
          <a:p>
            <a:pPr marL="0" lvl="0" indent="0" algn="ctr" rtl="1">
              <a:buNone/>
            </a:pPr>
            <a:r>
              <a:rPr lang="ar-SA" b="1" u="sng" dirty="0">
                <a:solidFill>
                  <a:schemeClr val="accent2"/>
                </a:solidFill>
              </a:rPr>
              <a:t>يعتبر </a:t>
            </a:r>
            <a:r>
              <a:rPr lang="ar-AE" b="1" u="sng" dirty="0">
                <a:solidFill>
                  <a:schemeClr val="accent2"/>
                </a:solidFill>
              </a:rPr>
              <a:t>دواء</a:t>
            </a:r>
            <a:endParaRPr lang="en-GB" dirty="0"/>
          </a:p>
          <a:p>
            <a:pPr algn="r" rtl="1"/>
            <a:endParaRPr lang="en-GB" dirty="0"/>
          </a:p>
        </p:txBody>
      </p:sp>
    </p:spTree>
    <p:extLst>
      <p:ext uri="{BB962C8B-B14F-4D97-AF65-F5344CB8AC3E}">
        <p14:creationId xmlns:p14="http://schemas.microsoft.com/office/powerpoint/2010/main" val="3333578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3-</a:t>
            </a:r>
            <a:r>
              <a:rPr lang="ar-SA" dirty="0"/>
              <a:t>دواء  يثبط اطلاق الحويصلات التى تحتوى على الناقل العصبي من الغشاء قبل المشبكى</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r" rtl="1">
              <a:buNone/>
            </a:pPr>
            <a:r>
              <a:rPr lang="ar-SA" u="sng" dirty="0">
                <a:solidFill>
                  <a:schemeClr val="accent4"/>
                </a:solidFill>
              </a:rPr>
              <a:t>مثال :</a:t>
            </a:r>
            <a:r>
              <a:rPr lang="ar-SA" dirty="0">
                <a:solidFill>
                  <a:schemeClr val="accent4"/>
                </a:solidFill>
              </a:rPr>
              <a:t> </a:t>
            </a:r>
            <a:endParaRPr lang="ar-AE" dirty="0" smtClean="0">
              <a:solidFill>
                <a:schemeClr val="accent4"/>
              </a:solidFill>
            </a:endParaRPr>
          </a:p>
          <a:p>
            <a:pPr marL="0" lvl="0" indent="0" algn="just" rtl="1">
              <a:buNone/>
            </a:pPr>
            <a:r>
              <a:rPr lang="ar-SA" dirty="0"/>
              <a:t>دواء بوتيولينم </a:t>
            </a:r>
            <a:r>
              <a:rPr lang="en-US" dirty="0"/>
              <a:t>Botulinum Toxin </a:t>
            </a:r>
            <a:r>
              <a:rPr lang="ar-SA" dirty="0"/>
              <a:t>الذى تفرزه البكتريا يقوم بتثبيط إطلاق الحويصلات التى تحتوى على الناقل استايل كولين</a:t>
            </a:r>
            <a:r>
              <a:rPr lang="ar-SA" dirty="0" smtClean="0"/>
              <a:t>.</a:t>
            </a:r>
            <a:endParaRPr lang="ar-AE" dirty="0" smtClean="0"/>
          </a:p>
          <a:p>
            <a:pPr marL="0" lvl="0" indent="0" algn="ctr" rtl="1">
              <a:buNone/>
            </a:pPr>
            <a:r>
              <a:rPr lang="ar-SA" b="1" u="sng" dirty="0">
                <a:solidFill>
                  <a:schemeClr val="accent2"/>
                </a:solidFill>
              </a:rPr>
              <a:t>يعتبر </a:t>
            </a:r>
            <a:r>
              <a:rPr lang="ar-AE" b="1" u="sng" dirty="0">
                <a:solidFill>
                  <a:schemeClr val="accent2"/>
                </a:solidFill>
              </a:rPr>
              <a:t>دواء</a:t>
            </a:r>
            <a:endParaRPr lang="en-GB" dirty="0"/>
          </a:p>
          <a:p>
            <a:pPr algn="r" rtl="1"/>
            <a:endParaRPr lang="en-GB" dirty="0"/>
          </a:p>
        </p:txBody>
      </p:sp>
    </p:spTree>
    <p:extLst>
      <p:ext uri="{BB962C8B-B14F-4D97-AF65-F5344CB8AC3E}">
        <p14:creationId xmlns:p14="http://schemas.microsoft.com/office/powerpoint/2010/main" val="3333578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t>4-دواء يعمل على إثارة المستقبلات الذاتية الخاصة بالناقل العصبي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r" rtl="1">
              <a:buNone/>
            </a:pPr>
            <a:r>
              <a:rPr lang="ar-SA" u="sng" dirty="0">
                <a:solidFill>
                  <a:schemeClr val="accent4"/>
                </a:solidFill>
              </a:rPr>
              <a:t>مثال :</a:t>
            </a:r>
            <a:r>
              <a:rPr lang="ar-SA" dirty="0">
                <a:solidFill>
                  <a:schemeClr val="accent4"/>
                </a:solidFill>
              </a:rPr>
              <a:t> </a:t>
            </a:r>
            <a:endParaRPr lang="ar-AE" dirty="0" smtClean="0">
              <a:solidFill>
                <a:schemeClr val="accent4"/>
              </a:solidFill>
            </a:endParaRPr>
          </a:p>
          <a:p>
            <a:pPr lvl="0" algn="just" rtl="1"/>
            <a:r>
              <a:rPr lang="ar-SA" dirty="0"/>
              <a:t>يعمل دواء </a:t>
            </a:r>
            <a:r>
              <a:rPr lang="en-US" u="sng" dirty="0" err="1"/>
              <a:t>Apomorphine</a:t>
            </a:r>
            <a:r>
              <a:rPr lang="en-US" u="sng" dirty="0"/>
              <a:t> )</a:t>
            </a:r>
            <a:r>
              <a:rPr lang="ar-SA" u="sng" dirty="0"/>
              <a:t> أبومورفين )</a:t>
            </a:r>
            <a:r>
              <a:rPr lang="ar-SA" dirty="0"/>
              <a:t> على اثارة المستقبلات الذاتية الخاصة بالناقل العصبي ( الدوبامين ).</a:t>
            </a:r>
            <a:endParaRPr lang="en-GB" dirty="0"/>
          </a:p>
          <a:p>
            <a:pPr lvl="0" algn="just" rtl="1"/>
            <a:r>
              <a:rPr lang="ar-SA" dirty="0" smtClean="0"/>
              <a:t>بالتالى </a:t>
            </a:r>
            <a:r>
              <a:rPr lang="ar-SA" dirty="0"/>
              <a:t>تقوم المستقبلات الذاتية على </a:t>
            </a:r>
            <a:r>
              <a:rPr lang="ar-SA" u="sng" dirty="0"/>
              <a:t>تثبيط</a:t>
            </a:r>
            <a:r>
              <a:rPr lang="ar-SA" dirty="0"/>
              <a:t> اطلاق الناقل العصبى </a:t>
            </a:r>
            <a:r>
              <a:rPr lang="ar-SA" u="sng" dirty="0"/>
              <a:t>الدوبامين</a:t>
            </a:r>
            <a:r>
              <a:rPr lang="ar-SA" dirty="0"/>
              <a:t> الى الفراغ المشبكى .</a:t>
            </a:r>
            <a:endParaRPr lang="en-GB" dirty="0"/>
          </a:p>
          <a:p>
            <a:pPr lvl="0" algn="just" rtl="1"/>
            <a:r>
              <a:rPr lang="ar-SA" dirty="0" smtClean="0"/>
              <a:t>يؤدى </a:t>
            </a:r>
            <a:r>
              <a:rPr lang="ar-SA" dirty="0"/>
              <a:t>هذا التثبيط الى </a:t>
            </a:r>
            <a:r>
              <a:rPr lang="ar-SA" u="sng" dirty="0"/>
              <a:t>انخفاض تركيز </a:t>
            </a:r>
            <a:r>
              <a:rPr lang="ar-SA" dirty="0"/>
              <a:t>الناقل فى المشبك العصبى .</a:t>
            </a:r>
            <a:endParaRPr lang="en-GB" dirty="0"/>
          </a:p>
          <a:p>
            <a:pPr marL="0" lvl="0" indent="0" algn="ctr" rtl="1">
              <a:buNone/>
            </a:pPr>
            <a:r>
              <a:rPr lang="ar-SA" b="1" u="sng" dirty="0" smtClean="0">
                <a:solidFill>
                  <a:schemeClr val="accent2"/>
                </a:solidFill>
              </a:rPr>
              <a:t>يعتبر </a:t>
            </a:r>
            <a:r>
              <a:rPr lang="ar-AE" b="1" u="sng" dirty="0" smtClean="0">
                <a:solidFill>
                  <a:schemeClr val="accent2"/>
                </a:solidFill>
              </a:rPr>
              <a:t>دواء أبومورفين </a:t>
            </a:r>
            <a:r>
              <a:rPr lang="ar-SA" b="1" u="sng" dirty="0" smtClean="0">
                <a:solidFill>
                  <a:schemeClr val="accent2"/>
                </a:solidFill>
              </a:rPr>
              <a:t>مثبط</a:t>
            </a:r>
            <a:endParaRPr lang="en-GB" b="1" u="sng" dirty="0">
              <a:solidFill>
                <a:schemeClr val="accent2"/>
              </a:solidFill>
            </a:endParaRPr>
          </a:p>
          <a:p>
            <a:pPr algn="just" rtl="1"/>
            <a:endParaRPr lang="en-GB" dirty="0"/>
          </a:p>
        </p:txBody>
      </p:sp>
    </p:spTree>
    <p:extLst>
      <p:ext uri="{BB962C8B-B14F-4D97-AF65-F5344CB8AC3E}">
        <p14:creationId xmlns:p14="http://schemas.microsoft.com/office/powerpoint/2010/main" val="3333578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5-دواء يقوم بتثبيط أنزيم يعمل عادة على تحليل النواقل العصبية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marL="0" lvl="0" indent="0" algn="r" rtl="1">
              <a:buNone/>
            </a:pPr>
            <a:r>
              <a:rPr lang="ar-SA" u="sng" dirty="0">
                <a:solidFill>
                  <a:schemeClr val="accent4"/>
                </a:solidFill>
              </a:rPr>
              <a:t>مثال :</a:t>
            </a:r>
            <a:r>
              <a:rPr lang="ar-SA" dirty="0">
                <a:solidFill>
                  <a:schemeClr val="accent4"/>
                </a:solidFill>
              </a:rPr>
              <a:t> </a:t>
            </a:r>
            <a:endParaRPr lang="ar-AE" dirty="0" smtClean="0">
              <a:solidFill>
                <a:schemeClr val="accent4"/>
              </a:solidFill>
            </a:endParaRPr>
          </a:p>
          <a:p>
            <a:pPr lvl="0" algn="just" rtl="1"/>
            <a:r>
              <a:rPr lang="ar-SA" dirty="0"/>
              <a:t>دواء </a:t>
            </a:r>
            <a:r>
              <a:rPr lang="en-US" dirty="0" err="1"/>
              <a:t>Iproniazd</a:t>
            </a:r>
            <a:r>
              <a:rPr lang="ar-SA" dirty="0"/>
              <a:t> (ابرونايزد) يعمل على تثبيط </a:t>
            </a:r>
            <a:r>
              <a:rPr lang="ar-SA" dirty="0" smtClean="0"/>
              <a:t>عمل</a:t>
            </a:r>
            <a:r>
              <a:rPr lang="ar-AE" dirty="0" smtClean="0"/>
              <a:t> أحد الأنزيمات </a:t>
            </a:r>
            <a:r>
              <a:rPr lang="ar-SA" dirty="0" smtClean="0"/>
              <a:t>.</a:t>
            </a:r>
            <a:endParaRPr lang="en-GB" dirty="0"/>
          </a:p>
          <a:p>
            <a:pPr lvl="0" algn="just" rtl="1"/>
            <a:r>
              <a:rPr lang="ar-SA" dirty="0" smtClean="0"/>
              <a:t>يقوم </a:t>
            </a:r>
            <a:r>
              <a:rPr lang="ar-SA" dirty="0"/>
              <a:t>هذا الانزيم بتحليل الناقل العصبى السيروتونن.</a:t>
            </a:r>
            <a:endParaRPr lang="en-GB" dirty="0"/>
          </a:p>
          <a:p>
            <a:pPr lvl="0" algn="just" rtl="1"/>
            <a:r>
              <a:rPr lang="ar-SA" dirty="0" smtClean="0"/>
              <a:t>بالتالى </a:t>
            </a:r>
            <a:r>
              <a:rPr lang="ar-SA" dirty="0"/>
              <a:t>ينخفض تحلل الناقل السيروتونن مما يؤدى الى تراكمه فى المشبك العصبي .</a:t>
            </a:r>
            <a:endParaRPr lang="en-GB" dirty="0"/>
          </a:p>
          <a:p>
            <a:pPr lvl="0" algn="just" rtl="1"/>
            <a:r>
              <a:rPr lang="ar-SA" dirty="0" smtClean="0"/>
              <a:t>بالتالى </a:t>
            </a:r>
            <a:r>
              <a:rPr lang="ar-SA" dirty="0"/>
              <a:t>يؤدى الى تسريع النقل المشبكى .</a:t>
            </a:r>
            <a:endParaRPr lang="en-GB" dirty="0"/>
          </a:p>
          <a:p>
            <a:pPr marL="0" lvl="0" indent="0" algn="ctr" rtl="1">
              <a:buNone/>
            </a:pPr>
            <a:r>
              <a:rPr lang="ar-SA" u="sng" dirty="0" smtClean="0">
                <a:solidFill>
                  <a:schemeClr val="accent2"/>
                </a:solidFill>
              </a:rPr>
              <a:t>يعتبر </a:t>
            </a:r>
            <a:r>
              <a:rPr lang="ar-SA" u="sng" dirty="0">
                <a:solidFill>
                  <a:schemeClr val="accent2"/>
                </a:solidFill>
              </a:rPr>
              <a:t>دواء ابرونايزد منشط </a:t>
            </a:r>
            <a:r>
              <a:rPr lang="en-US" u="sng" dirty="0">
                <a:solidFill>
                  <a:schemeClr val="accent2"/>
                </a:solidFill>
              </a:rPr>
              <a:t>Agonist  </a:t>
            </a:r>
            <a:endParaRPr lang="en-GB" dirty="0">
              <a:solidFill>
                <a:schemeClr val="accent2"/>
              </a:solidFill>
            </a:endParaRPr>
          </a:p>
          <a:p>
            <a:pPr marL="0" lvl="0" indent="0" algn="just" rtl="1">
              <a:buNone/>
            </a:pPr>
            <a:endParaRPr lang="ar-AE" dirty="0" smtClean="0">
              <a:solidFill>
                <a:schemeClr val="accent4"/>
              </a:solidFill>
            </a:endParaRPr>
          </a:p>
        </p:txBody>
      </p:sp>
    </p:spTree>
    <p:extLst>
      <p:ext uri="{BB962C8B-B14F-4D97-AF65-F5344CB8AC3E}">
        <p14:creationId xmlns:p14="http://schemas.microsoft.com/office/powerpoint/2010/main" val="3333578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ln w="31750">
            <a:solidFill>
              <a:schemeClr val="tx2"/>
            </a:solidFill>
          </a:ln>
        </p:spPr>
        <p:txBody>
          <a:bodyPr/>
          <a:lstStyle/>
          <a:p>
            <a:r>
              <a:rPr lang="ar-AE" dirty="0" smtClean="0"/>
              <a:t>الاعتماد والإدمان </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40190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الاعتماد والإدمان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AE" dirty="0" smtClean="0"/>
              <a:t>الاعتماد يعني الإدمان والتعود</a:t>
            </a:r>
            <a:r>
              <a:rPr lang="ar-SA" dirty="0" smtClean="0"/>
              <a:t>.</a:t>
            </a:r>
            <a:endParaRPr lang="en-GB" dirty="0"/>
          </a:p>
          <a:p>
            <a:pPr lvl="0" algn="just" rtl="1"/>
            <a:r>
              <a:rPr lang="ar-SA" dirty="0"/>
              <a:t>وفقا لما أعلنته منظمة الصحة العالمية (</a:t>
            </a:r>
            <a:r>
              <a:rPr lang="en-US" dirty="0"/>
              <a:t>WHO </a:t>
            </a:r>
            <a:r>
              <a:rPr lang="ar-SA" dirty="0"/>
              <a:t>) أن " الاعتماد هو حالة نفسية أو ايضا فى بعض الاحيان جسدية ، تنتج من التفاعل بين كائن حى و عقار و تتميز بتصرفات واستجابات اخرى و التى تشمل دائما حاجة أو رغبة ملزمة لتعاطى العقار بشكل مستمر للحصول على تأثيراته و/أو تجنب عدم الراحة لغيابه " </a:t>
            </a:r>
            <a:endParaRPr lang="en-GB" dirty="0"/>
          </a:p>
        </p:txBody>
      </p:sp>
    </p:spTree>
    <p:extLst>
      <p:ext uri="{BB962C8B-B14F-4D97-AF65-F5344CB8AC3E}">
        <p14:creationId xmlns:p14="http://schemas.microsoft.com/office/powerpoint/2010/main" val="2743703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التحمل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lstStyle/>
          <a:p>
            <a:pPr marL="0" lvl="0" indent="0" algn="just" rtl="1">
              <a:buNone/>
            </a:pPr>
            <a:r>
              <a:rPr lang="ar-AE" b="1" u="sng" dirty="0" smtClean="0">
                <a:solidFill>
                  <a:schemeClr val="accent4"/>
                </a:solidFill>
              </a:rPr>
              <a:t>التحمل :</a:t>
            </a:r>
          </a:p>
          <a:p>
            <a:pPr lvl="0" algn="just" rtl="1"/>
            <a:r>
              <a:rPr lang="ar-SA" dirty="0" smtClean="0"/>
              <a:t>يعنى </a:t>
            </a:r>
            <a:r>
              <a:rPr lang="ar-SA" dirty="0"/>
              <a:t>أن على متعاطى عقار معين حتى يستمر فى الحصول على نفس التأثيرات الدوائية أن يأخذ كميات متزايدة من ذلك العقار ..وعندما تتكون حالة الاعتماد يشعر المتعاطى برغبة ملحة وشديدة للعقار .. واذا لم تشبع هذه الرغبة فورا بتناول العقار فستؤدى الى أعراض العزل المؤلمة</a:t>
            </a:r>
            <a:r>
              <a:rPr lang="en-US" dirty="0"/>
              <a:t> </a:t>
            </a:r>
            <a:r>
              <a:rPr lang="ar-AE" dirty="0" smtClean="0"/>
              <a:t>.</a:t>
            </a:r>
          </a:p>
          <a:p>
            <a:pPr lvl="0" algn="just" rtl="1"/>
            <a:endParaRPr lang="ar-AE" dirty="0"/>
          </a:p>
          <a:p>
            <a:pPr lvl="0" algn="just" rtl="1"/>
            <a:r>
              <a:rPr lang="ar-AE" dirty="0" smtClean="0"/>
              <a:t>التحمل هو أساس الاعتماد .</a:t>
            </a:r>
            <a:endParaRPr lang="en-GB" dirty="0"/>
          </a:p>
          <a:p>
            <a:pPr algn="just" rtl="1"/>
            <a:endParaRPr lang="en-GB" b="1" dirty="0" smtClean="0"/>
          </a:p>
        </p:txBody>
      </p:sp>
    </p:spTree>
    <p:extLst>
      <p:ext uri="{BB962C8B-B14F-4D97-AF65-F5344CB8AC3E}">
        <p14:creationId xmlns:p14="http://schemas.microsoft.com/office/powerpoint/2010/main" val="2743703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ملاحظات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lstStyle/>
          <a:p>
            <a:pPr lvl="0" algn="just" rtl="1"/>
            <a:r>
              <a:rPr lang="ar-SA" dirty="0"/>
              <a:t>لقد ركزت البحوث الحديثة على مراكز المتعة /الألم فى الدماغ الأوسط وبتحديد أكبر على النواقل العصبية .</a:t>
            </a:r>
            <a:endParaRPr lang="en-GB" dirty="0"/>
          </a:p>
          <a:p>
            <a:pPr lvl="0" algn="just" rtl="1"/>
            <a:r>
              <a:rPr lang="ar-SA" dirty="0"/>
              <a:t>بالتالى فان التأثير البيولوجى الأساسي للعقاقير المسببه للاعتماد هو ليس أعراض العزل ولكن المتعة.... وكل عقار يؤدى الى المتعة يؤدى الى الاعتماد ولكن حسب نوع العقار.</a:t>
            </a:r>
            <a:endParaRPr lang="en-GB" dirty="0"/>
          </a:p>
          <a:p>
            <a:pPr lvl="0" algn="just" rtl="1"/>
            <a:r>
              <a:rPr lang="ar-SA" dirty="0"/>
              <a:t>ليس كل الافراد الذين يجربون عقارا ما يصلون الى اعتماد كامل على هذا العقار</a:t>
            </a:r>
            <a:endParaRPr lang="en-GB" dirty="0"/>
          </a:p>
          <a:p>
            <a:pPr algn="just" rtl="1"/>
            <a:endParaRPr lang="en-GB" dirty="0"/>
          </a:p>
        </p:txBody>
      </p:sp>
    </p:spTree>
    <p:extLst>
      <p:ext uri="{BB962C8B-B14F-4D97-AF65-F5344CB8AC3E}">
        <p14:creationId xmlns:p14="http://schemas.microsoft.com/office/powerpoint/2010/main" val="2743703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ملاحظات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a:t>بعض العقاقير تبدو أسهل للتعاطى دون أن تؤدى الى الاعتماد من غيرها .</a:t>
            </a:r>
            <a:endParaRPr lang="en-GB" dirty="0"/>
          </a:p>
          <a:p>
            <a:pPr marL="0" lvl="0" indent="0" algn="just" rtl="1">
              <a:buNone/>
            </a:pPr>
            <a:r>
              <a:rPr lang="ar-SA" b="1" u="sng" dirty="0">
                <a:solidFill>
                  <a:schemeClr val="tx2"/>
                </a:solidFill>
              </a:rPr>
              <a:t>مثال : </a:t>
            </a:r>
            <a:endParaRPr lang="ar-AE" b="1" u="sng" dirty="0" smtClean="0">
              <a:solidFill>
                <a:schemeClr val="tx2"/>
              </a:solidFill>
            </a:endParaRPr>
          </a:p>
          <a:p>
            <a:pPr lvl="0" algn="just" rtl="1"/>
            <a:r>
              <a:rPr lang="ar-SA" dirty="0" smtClean="0"/>
              <a:t>الكودايين </a:t>
            </a:r>
            <a:r>
              <a:rPr lang="ar-SA" dirty="0"/>
              <a:t>أو الفاليوم اذا أخذا بكميات صغيره واستعمل تحت مراقبة طبية جيده لا يسبب أي مشكلة ولكن يمكن أن تؤدى الى اعتماد حقيقى عندما يتعاطاها شخص بنفسه طلبا للمتعة دون مراقبة طبية ...</a:t>
            </a:r>
            <a:endParaRPr lang="en-GB" dirty="0"/>
          </a:p>
          <a:p>
            <a:pPr marL="0" lvl="0" indent="0" algn="just" rtl="1">
              <a:buNone/>
            </a:pPr>
            <a:endParaRPr lang="en-GB" dirty="0"/>
          </a:p>
        </p:txBody>
      </p:sp>
    </p:spTree>
    <p:extLst>
      <p:ext uri="{BB962C8B-B14F-4D97-AF65-F5344CB8AC3E}">
        <p14:creationId xmlns:p14="http://schemas.microsoft.com/office/powerpoint/2010/main" val="274370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تركيب المشبك العصبي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31930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04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ملاحظات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lstStyle/>
          <a:p>
            <a:pPr lvl="0" algn="just" rtl="1"/>
            <a:r>
              <a:rPr lang="ar-SA" dirty="0"/>
              <a:t>كمية الجرعة المستعملة ..تؤثر على النتيجة ....فالذى يستعمل المورفين لعلاج الالم الناتج عن نوبه قلبية له خبرة مختلفة اختلافا كبيرا عن مدمن الأفيون الذى يتعاطى نفس العقار وبنفس الكمية لتجنب الآم العزل .  </a:t>
            </a:r>
            <a:endParaRPr lang="en-GB" dirty="0"/>
          </a:p>
        </p:txBody>
      </p:sp>
    </p:spTree>
    <p:extLst>
      <p:ext uri="{BB962C8B-B14F-4D97-AF65-F5344CB8AC3E}">
        <p14:creationId xmlns:p14="http://schemas.microsoft.com/office/powerpoint/2010/main" val="2743703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AE" dirty="0" smtClean="0"/>
              <a:t>انتهت المحاضرة </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0263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AE" dirty="0" smtClean="0"/>
              <a:t>نقل السيالات العصبية الكيميائية </a:t>
            </a:r>
            <a:endParaRPr lang="en-GB" dirty="0"/>
          </a:p>
        </p:txBody>
      </p:sp>
      <p:pic>
        <p:nvPicPr>
          <p:cNvPr id="1026" name="Picture 2" descr="C:\Users\Sumyah\Documents\KSU\term 2 year 1434-1435\Courses\PSY279 Pharmapsychology\lectures\5\synopsis cle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0450" y="2184400"/>
            <a:ext cx="6483673" cy="36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99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AE" dirty="0" smtClean="0"/>
              <a:t>نقل السيالات العصبية كيميائيا </a:t>
            </a:r>
            <a:endParaRPr lang="en-GB" dirty="0"/>
          </a:p>
        </p:txBody>
      </p:sp>
      <p:pic>
        <p:nvPicPr>
          <p:cNvPr id="2050" name="Picture 2" descr="C:\Users\Sumyah\Documents\KSU\term 2 year 1434-1435\Courses\PSY279 Pharmapsychology\lectures\5\two cel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23815"/>
            <a:ext cx="9144000" cy="301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1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ar-AE" dirty="0" smtClean="0">
                <a:solidFill>
                  <a:schemeClr val="tx2"/>
                </a:solidFill>
              </a:rPr>
              <a:t>تركيب المشبك العصبي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2825026"/>
              </p:ext>
            </p:extLst>
          </p:nvPr>
        </p:nvGraphicFramePr>
        <p:xfrm>
          <a:off x="457200" y="1600200"/>
          <a:ext cx="8229600" cy="43129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ar-AE" baseline="0" dirty="0" smtClean="0">
                          <a:solidFill>
                            <a:schemeClr val="tx1"/>
                          </a:solidFill>
                        </a:rPr>
                        <a:t>الفراغ المشبكي </a:t>
                      </a:r>
                      <a:endParaRPr lang="en-GB" baseline="0" dirty="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AE" baseline="0" dirty="0" smtClean="0">
                          <a:solidFill>
                            <a:schemeClr val="tx1"/>
                          </a:solidFill>
                        </a:rPr>
                        <a:t>الغشاء ما بعد المشبكي </a:t>
                      </a:r>
                      <a:endParaRPr lang="en-GB" baseline="0" dirty="0" smtClean="0">
                        <a:solidFill>
                          <a:schemeClr val="tx1"/>
                        </a:solidFill>
                      </a:endParaRPr>
                    </a:p>
                    <a:p>
                      <a:endParaRPr lang="en-GB"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AE" baseline="0" dirty="0" smtClean="0">
                          <a:solidFill>
                            <a:schemeClr val="tx1"/>
                          </a:solidFill>
                        </a:rPr>
                        <a:t>الغشاء ما قبل المشبكي </a:t>
                      </a:r>
                      <a:endParaRPr lang="en-GB" baseline="0" dirty="0" smtClean="0">
                        <a:solidFill>
                          <a:schemeClr val="tx1"/>
                        </a:solidFill>
                      </a:endParaRPr>
                    </a:p>
                    <a:p>
                      <a:endParaRPr lang="en-GB" dirty="0"/>
                    </a:p>
                  </a:txBody>
                  <a:tcPr>
                    <a:noFill/>
                  </a:tcPr>
                </a:tc>
              </a:tr>
              <a:tr h="370840">
                <a:tc>
                  <a:txBody>
                    <a:bodyPr/>
                    <a:lstStyle/>
                    <a:p>
                      <a:pPr algn="ctr"/>
                      <a:r>
                        <a:rPr lang="ar-SA" sz="1800" kern="1200" dirty="0" smtClean="0">
                          <a:solidFill>
                            <a:schemeClr val="dk1"/>
                          </a:solidFill>
                          <a:effectLst/>
                          <a:latin typeface="+mn-lt"/>
                          <a:ea typeface="+mn-ea"/>
                          <a:cs typeface="+mn-cs"/>
                        </a:rPr>
                        <a:t>يمثل المساحة الموجودة بين كلا من الغشائين القبل مشبكي والبعد مشبكي .</a:t>
                      </a:r>
                      <a:endParaRPr lang="en-GB" dirty="0"/>
                    </a:p>
                  </a:txBody>
                  <a:tcPr>
                    <a:noFill/>
                  </a:tcPr>
                </a:tc>
                <a:tc>
                  <a:txBody>
                    <a:bodyPr/>
                    <a:lstStyle/>
                    <a:p>
                      <a:pPr algn="just" rtl="1"/>
                      <a:r>
                        <a:rPr lang="en-US" sz="1800" kern="1200" dirty="0" smtClean="0">
                          <a:solidFill>
                            <a:schemeClr val="dk1"/>
                          </a:solidFill>
                          <a:effectLst/>
                          <a:latin typeface="+mn-lt"/>
                          <a:ea typeface="+mn-ea"/>
                          <a:cs typeface="+mn-cs"/>
                        </a:rPr>
                        <a:t>1</a:t>
                      </a:r>
                      <a:r>
                        <a:rPr lang="ar-SA" sz="1800" kern="1200" dirty="0" smtClean="0">
                          <a:solidFill>
                            <a:schemeClr val="dk1"/>
                          </a:solidFill>
                          <a:effectLst/>
                          <a:latin typeface="+mn-lt"/>
                          <a:ea typeface="+mn-ea"/>
                          <a:cs typeface="+mn-cs"/>
                        </a:rPr>
                        <a:t>- يمثل غشاء الزوائد الشجيرية .</a:t>
                      </a:r>
                      <a:endParaRPr lang="en-GB" sz="1800" kern="1200" dirty="0" smtClean="0">
                        <a:solidFill>
                          <a:schemeClr val="dk1"/>
                        </a:solidFill>
                        <a:effectLst/>
                        <a:latin typeface="+mn-lt"/>
                        <a:ea typeface="+mn-ea"/>
                        <a:cs typeface="+mn-cs"/>
                      </a:endParaRPr>
                    </a:p>
                    <a:p>
                      <a:pPr algn="just" rtl="1"/>
                      <a:endParaRPr lang="ar-AE" sz="1800" kern="1200" dirty="0" smtClean="0">
                        <a:solidFill>
                          <a:schemeClr val="dk1"/>
                        </a:solidFill>
                        <a:effectLst/>
                        <a:latin typeface="+mn-lt"/>
                        <a:ea typeface="+mn-ea"/>
                        <a:cs typeface="+mn-cs"/>
                      </a:endParaRPr>
                    </a:p>
                    <a:p>
                      <a:pPr algn="just" rtl="1"/>
                      <a:r>
                        <a:rPr lang="ar-SA" sz="1800" kern="1200" dirty="0" smtClean="0">
                          <a:solidFill>
                            <a:schemeClr val="dk1"/>
                          </a:solidFill>
                          <a:effectLst/>
                          <a:latin typeface="+mn-lt"/>
                          <a:ea typeface="+mn-ea"/>
                          <a:cs typeface="+mn-cs"/>
                        </a:rPr>
                        <a:t>2- يمثل المكان الذى تثيره الناقلات العصبية.</a:t>
                      </a:r>
                      <a:endParaRPr lang="en-GB" sz="1800" kern="1200" dirty="0" smtClean="0">
                        <a:solidFill>
                          <a:schemeClr val="dk1"/>
                        </a:solidFill>
                        <a:effectLst/>
                        <a:latin typeface="+mn-lt"/>
                        <a:ea typeface="+mn-ea"/>
                        <a:cs typeface="+mn-cs"/>
                      </a:endParaRPr>
                    </a:p>
                    <a:p>
                      <a:pPr algn="just" rtl="1"/>
                      <a:endParaRPr lang="ar-AE" sz="1800" kern="1200" dirty="0" smtClean="0">
                        <a:solidFill>
                          <a:schemeClr val="dk1"/>
                        </a:solidFill>
                        <a:effectLst/>
                        <a:latin typeface="+mn-lt"/>
                        <a:ea typeface="+mn-ea"/>
                        <a:cs typeface="+mn-cs"/>
                      </a:endParaRPr>
                    </a:p>
                    <a:p>
                      <a:pPr algn="just" rtl="1"/>
                      <a:r>
                        <a:rPr lang="ar-SA" sz="1800" kern="1200" dirty="0" smtClean="0">
                          <a:solidFill>
                            <a:schemeClr val="dk1"/>
                          </a:solidFill>
                          <a:effectLst/>
                          <a:latin typeface="+mn-lt"/>
                          <a:ea typeface="+mn-ea"/>
                          <a:cs typeface="+mn-cs"/>
                        </a:rPr>
                        <a:t>3- يوجد عليه مواد بروتينية تعرف بالمستقبلات وهى مواد تستهدفها النواقل العصبية .</a:t>
                      </a:r>
                      <a:endParaRPr lang="en-GB" sz="1800" kern="1200" dirty="0" smtClean="0">
                        <a:solidFill>
                          <a:schemeClr val="dk1"/>
                        </a:solidFill>
                        <a:effectLst/>
                        <a:latin typeface="+mn-lt"/>
                        <a:ea typeface="+mn-ea"/>
                        <a:cs typeface="+mn-cs"/>
                      </a:endParaRPr>
                    </a:p>
                    <a:p>
                      <a:endParaRPr lang="en-GB" dirty="0"/>
                    </a:p>
                  </a:txBody>
                  <a:tcPr>
                    <a:noFill/>
                  </a:tcPr>
                </a:tc>
                <a:tc>
                  <a:txBody>
                    <a:bodyPr/>
                    <a:lstStyle/>
                    <a:p>
                      <a:pPr algn="just" rtl="1"/>
                      <a:r>
                        <a:rPr lang="ar-SA" sz="1800" kern="1200" dirty="0" smtClean="0">
                          <a:solidFill>
                            <a:schemeClr val="dk1"/>
                          </a:solidFill>
                          <a:effectLst/>
                          <a:latin typeface="+mn-lt"/>
                          <a:ea typeface="+mn-ea"/>
                          <a:cs typeface="+mn-cs"/>
                        </a:rPr>
                        <a:t>1-يمثل غشاء الأطراف النهائية(البرعم الطرفي) للخلية .</a:t>
                      </a:r>
                      <a:endParaRPr lang="en-GB" sz="1800" kern="1200" dirty="0" smtClean="0">
                        <a:solidFill>
                          <a:schemeClr val="dk1"/>
                        </a:solidFill>
                        <a:effectLst/>
                        <a:latin typeface="+mn-lt"/>
                        <a:ea typeface="+mn-ea"/>
                        <a:cs typeface="+mn-cs"/>
                      </a:endParaRPr>
                    </a:p>
                    <a:p>
                      <a:pPr algn="just" rtl="1"/>
                      <a:endParaRPr lang="ar-AE" sz="1800" kern="1200" dirty="0" smtClean="0">
                        <a:solidFill>
                          <a:schemeClr val="dk1"/>
                        </a:solidFill>
                        <a:effectLst/>
                        <a:latin typeface="+mn-lt"/>
                        <a:ea typeface="+mn-ea"/>
                        <a:cs typeface="+mn-cs"/>
                      </a:endParaRPr>
                    </a:p>
                    <a:p>
                      <a:pPr algn="just" rtl="1"/>
                      <a:r>
                        <a:rPr lang="ar-SA" sz="1800" kern="1200" dirty="0" smtClean="0">
                          <a:solidFill>
                            <a:schemeClr val="dk1"/>
                          </a:solidFill>
                          <a:effectLst/>
                          <a:latin typeface="+mn-lt"/>
                          <a:ea typeface="+mn-ea"/>
                          <a:cs typeface="+mn-cs"/>
                        </a:rPr>
                        <a:t>2-تنطلق منه النواقل العصبية.</a:t>
                      </a:r>
                      <a:endParaRPr lang="en-GB" sz="1800" kern="1200" dirty="0" smtClean="0">
                        <a:solidFill>
                          <a:schemeClr val="dk1"/>
                        </a:solidFill>
                        <a:effectLst/>
                        <a:latin typeface="+mn-lt"/>
                        <a:ea typeface="+mn-ea"/>
                        <a:cs typeface="+mn-cs"/>
                      </a:endParaRPr>
                    </a:p>
                    <a:p>
                      <a:pPr algn="just"/>
                      <a:endParaRPr lang="en-GB" dirty="0"/>
                    </a:p>
                  </a:txBody>
                  <a:tcPr>
                    <a:noFill/>
                  </a:tcPr>
                </a:tc>
              </a:tr>
              <a:tr h="370840">
                <a:tc>
                  <a:txBody>
                    <a:bodyPr/>
                    <a:lstStyle/>
                    <a:p>
                      <a:endParaRPr lang="en-GB"/>
                    </a:p>
                  </a:txBody>
                  <a:tcPr>
                    <a:noFill/>
                  </a:tcPr>
                </a:tc>
                <a:tc>
                  <a:txBody>
                    <a:bodyPr/>
                    <a:lstStyle/>
                    <a:p>
                      <a:endParaRPr lang="en-GB"/>
                    </a:p>
                  </a:txBody>
                  <a:tcPr>
                    <a:noFill/>
                  </a:tcPr>
                </a:tc>
                <a:tc>
                  <a:txBody>
                    <a:bodyPr/>
                    <a:lstStyle/>
                    <a:p>
                      <a:endParaRPr lang="en-GB"/>
                    </a:p>
                  </a:txBody>
                  <a:tcPr>
                    <a:noFill/>
                  </a:tcPr>
                </a:tc>
              </a:tr>
              <a:tr h="370840">
                <a:tc>
                  <a:txBody>
                    <a:bodyPr/>
                    <a:lstStyle/>
                    <a:p>
                      <a:endParaRPr lang="en-GB"/>
                    </a:p>
                  </a:txBody>
                  <a:tcPr>
                    <a:noFill/>
                  </a:tcPr>
                </a:tc>
                <a:tc>
                  <a:txBody>
                    <a:bodyPr/>
                    <a:lstStyle/>
                    <a:p>
                      <a:endParaRPr lang="en-GB"/>
                    </a:p>
                  </a:txBody>
                  <a:tcPr>
                    <a:noFill/>
                  </a:tcPr>
                </a:tc>
                <a:tc>
                  <a:txBody>
                    <a:bodyPr/>
                    <a:lstStyle/>
                    <a:p>
                      <a:endParaRPr lang="en-GB"/>
                    </a:p>
                  </a:txBody>
                  <a:tcPr>
                    <a:noFill/>
                  </a:tcPr>
                </a:tc>
              </a:tr>
              <a:tr h="370840">
                <a:tc>
                  <a:txBody>
                    <a:bodyPr/>
                    <a:lstStyle/>
                    <a:p>
                      <a:endParaRPr lang="en-GB"/>
                    </a:p>
                  </a:txBody>
                  <a:tcPr>
                    <a:noFill/>
                  </a:tcPr>
                </a:tc>
                <a:tc>
                  <a:txBody>
                    <a:bodyPr/>
                    <a:lstStyle/>
                    <a:p>
                      <a:endParaRPr lang="en-GB"/>
                    </a:p>
                  </a:txBody>
                  <a:tcPr>
                    <a:noFill/>
                  </a:tcPr>
                </a:tc>
                <a:tc>
                  <a:txBody>
                    <a:bodyPr/>
                    <a:lstStyle/>
                    <a:p>
                      <a:endParaRPr lang="en-GB" dirty="0"/>
                    </a:p>
                  </a:txBody>
                  <a:tcPr>
                    <a:noFill/>
                  </a:tcPr>
                </a:tc>
              </a:tr>
            </a:tbl>
          </a:graphicData>
        </a:graphic>
      </p:graphicFrame>
    </p:spTree>
    <p:extLst>
      <p:ext uri="{BB962C8B-B14F-4D97-AF65-F5344CB8AC3E}">
        <p14:creationId xmlns:p14="http://schemas.microsoft.com/office/powerpoint/2010/main" val="633975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خطوات النقل الكيميائي </a:t>
            </a:r>
            <a:endParaRPr lang="en-GB"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41731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534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التمثيل </a:t>
            </a:r>
            <a:r>
              <a:rPr lang="en-GB" dirty="0">
                <a:solidFill>
                  <a:schemeClr val="tx2"/>
                </a:solidFill>
              </a:rPr>
              <a:t> </a:t>
            </a:r>
            <a:r>
              <a:rPr lang="en-GB" dirty="0" smtClean="0">
                <a:solidFill>
                  <a:schemeClr val="tx2"/>
                </a:solidFill>
              </a:rPr>
              <a:t/>
            </a:r>
            <a:br>
              <a:rPr lang="en-GB" dirty="0" smtClean="0">
                <a:solidFill>
                  <a:schemeClr val="tx2"/>
                </a:solidFill>
              </a:rPr>
            </a:br>
            <a:r>
              <a:rPr lang="en-GB" dirty="0" smtClean="0">
                <a:solidFill>
                  <a:schemeClr val="tx2"/>
                </a:solidFill>
              </a:rPr>
              <a:t>Syntheses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smtClean="0"/>
              <a:t>كل </a:t>
            </a:r>
            <a:r>
              <a:rPr lang="ar-SA" dirty="0"/>
              <a:t>خلية عصبية تنتج نوع واحد من الناقلات العصبية.</a:t>
            </a:r>
            <a:endParaRPr lang="en-GB" dirty="0"/>
          </a:p>
          <a:p>
            <a:pPr lvl="0" algn="just" rtl="1"/>
            <a:r>
              <a:rPr lang="ar-SA" dirty="0"/>
              <a:t>**تتم عملية التمثيل فى جسم الخلية العصبية أو فى البرعم الطرفى .</a:t>
            </a:r>
            <a:endParaRPr lang="en-GB" dirty="0"/>
          </a:p>
          <a:p>
            <a:pPr algn="just" rtl="1"/>
            <a:endParaRPr lang="en-GB" dirty="0"/>
          </a:p>
        </p:txBody>
      </p:sp>
    </p:spTree>
    <p:extLst>
      <p:ext uri="{BB962C8B-B14F-4D97-AF65-F5344CB8AC3E}">
        <p14:creationId xmlns:p14="http://schemas.microsoft.com/office/powerpoint/2010/main" val="2743703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solidFill>
                  <a:schemeClr val="tx2"/>
                </a:solidFill>
              </a:rPr>
              <a:t>التخزين </a:t>
            </a:r>
            <a:r>
              <a:rPr lang="en-GB" dirty="0">
                <a:solidFill>
                  <a:schemeClr val="tx2"/>
                </a:solidFill>
              </a:rPr>
              <a:t/>
            </a:r>
            <a:br>
              <a:rPr lang="en-GB" dirty="0">
                <a:solidFill>
                  <a:schemeClr val="tx2"/>
                </a:solidFill>
              </a:rPr>
            </a:br>
            <a:r>
              <a:rPr lang="en-GB" dirty="0" smtClean="0">
                <a:solidFill>
                  <a:schemeClr val="tx2"/>
                </a:solidFill>
              </a:rPr>
              <a:t>Storage </a:t>
            </a:r>
            <a:endParaRPr lang="en-GB" dirty="0">
              <a:solidFill>
                <a:schemeClr val="tx2"/>
              </a:solidFill>
            </a:endParaRPr>
          </a:p>
        </p:txBody>
      </p:sp>
      <p:sp>
        <p:nvSpPr>
          <p:cNvPr id="3" name="Content Placeholder 2"/>
          <p:cNvSpPr>
            <a:spLocks noGrp="1"/>
          </p:cNvSpPr>
          <p:nvPr>
            <p:ph idx="1"/>
          </p:nvPr>
        </p:nvSpPr>
        <p:spPr>
          <a:ln w="53975">
            <a:solidFill>
              <a:schemeClr val="tx2"/>
            </a:solidFill>
          </a:ln>
        </p:spPr>
        <p:txBody>
          <a:bodyPr>
            <a:normAutofit/>
          </a:bodyPr>
          <a:lstStyle/>
          <a:p>
            <a:pPr lvl="0" algn="just" rtl="1"/>
            <a:r>
              <a:rPr lang="ar-SA" dirty="0" smtClean="0"/>
              <a:t>تخزين </a:t>
            </a:r>
            <a:r>
              <a:rPr lang="ar-SA" dirty="0"/>
              <a:t>الناقلات العصبية فى حويصلات</a:t>
            </a:r>
            <a:r>
              <a:rPr lang="ar-SA" dirty="0" smtClean="0"/>
              <a:t>.</a:t>
            </a:r>
            <a:endParaRPr lang="ar-AE" dirty="0" smtClean="0"/>
          </a:p>
          <a:p>
            <a:pPr lvl="0" algn="just" rtl="1"/>
            <a:r>
              <a:rPr lang="ar-SA" dirty="0" smtClean="0"/>
              <a:t>غشاء </a:t>
            </a:r>
            <a:r>
              <a:rPr lang="ar-SA" dirty="0"/>
              <a:t>الحويصلة يشبه التركيب </a:t>
            </a:r>
            <a:r>
              <a:rPr lang="ar-SA" dirty="0" smtClean="0"/>
              <a:t>الك</a:t>
            </a:r>
            <a:r>
              <a:rPr lang="ar-AE" dirty="0" smtClean="0"/>
              <a:t>ي</a:t>
            </a:r>
            <a:r>
              <a:rPr lang="ar-SA" dirty="0" smtClean="0"/>
              <a:t>ميائي </a:t>
            </a:r>
            <a:r>
              <a:rPr lang="ar-SA" dirty="0"/>
              <a:t>للغشاء الخلوى فلذلك فهو يسهل التصاقها بالغشاء الخلوي أثناء خطوة الإنطلاق .</a:t>
            </a:r>
            <a:endParaRPr lang="en-GB" dirty="0"/>
          </a:p>
          <a:p>
            <a:pPr algn="just" rtl="1"/>
            <a:endParaRPr lang="en-GB" dirty="0"/>
          </a:p>
        </p:txBody>
      </p:sp>
    </p:spTree>
    <p:extLst>
      <p:ext uri="{BB962C8B-B14F-4D97-AF65-F5344CB8AC3E}">
        <p14:creationId xmlns:p14="http://schemas.microsoft.com/office/powerpoint/2010/main" val="91278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984</Words>
  <Application>Microsoft Office PowerPoint</Application>
  <PresentationFormat>On-screen Show (4:3)</PresentationFormat>
  <Paragraphs>121</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طرق النقل للسيالات العصبية </vt:lpstr>
      <vt:lpstr>أهداف المحاضرة</vt:lpstr>
      <vt:lpstr>تركيب المشبك العصبي </vt:lpstr>
      <vt:lpstr>نقل السيالات العصبية الكيميائية </vt:lpstr>
      <vt:lpstr>نقل السيالات العصبية كيميائيا </vt:lpstr>
      <vt:lpstr>تركيب المشبك العصبي </vt:lpstr>
      <vt:lpstr>خطوات النقل الكيميائي </vt:lpstr>
      <vt:lpstr>التمثيل   Syntheses </vt:lpstr>
      <vt:lpstr>التخزين  Storage </vt:lpstr>
      <vt:lpstr>التحرير أو الانطلاق  Release </vt:lpstr>
      <vt:lpstr>التحرير أو الانطلاق </vt:lpstr>
      <vt:lpstr>إثارة المستقبلات  Receptor Interaction </vt:lpstr>
      <vt:lpstr>أفيونات المخ </vt:lpstr>
      <vt:lpstr>أفيونات المخ </vt:lpstr>
      <vt:lpstr>أنواع الأفيونات </vt:lpstr>
      <vt:lpstr>الأندروفينات </vt:lpstr>
      <vt:lpstr>الانكفالينات </vt:lpstr>
      <vt:lpstr>ما الذي يحدث إذا نقصت الأفيونات الموجودة على سطح المستقبلات في المخ والجهاز العصبي ؟</vt:lpstr>
      <vt:lpstr>المنشطات والمثبطات  Agonists and Antagonists </vt:lpstr>
      <vt:lpstr>1- أدوية تعمل كمواد أولية لتصنيع الناقل العصبى </vt:lpstr>
      <vt:lpstr>2-دواء يجعل من الحوصلة المحتوية على الناقل العصبي هشة لا تحتفظ بمحتوياتها منه </vt:lpstr>
      <vt:lpstr>3-دواء  يثبط اطلاق الحويصلات التى تحتوى على الناقل العصبي من الغشاء قبل المشبكى</vt:lpstr>
      <vt:lpstr>4-دواء يعمل على إثارة المستقبلات الذاتية الخاصة بالناقل العصبي </vt:lpstr>
      <vt:lpstr>5-دواء يقوم بتثبيط أنزيم يعمل عادة على تحليل النواقل العصبية </vt:lpstr>
      <vt:lpstr>الاعتماد والإدمان </vt:lpstr>
      <vt:lpstr>الاعتماد والإدمان </vt:lpstr>
      <vt:lpstr>التحمل </vt:lpstr>
      <vt:lpstr>ملاحظات </vt:lpstr>
      <vt:lpstr>ملاحظات </vt:lpstr>
      <vt:lpstr>ملاحظات </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عمل الدواء </dc:title>
  <dc:creator>Sumyah</dc:creator>
  <cp:lastModifiedBy>Sumyah</cp:lastModifiedBy>
  <cp:revision>77</cp:revision>
  <dcterms:created xsi:type="dcterms:W3CDTF">2006-08-16T00:00:00Z</dcterms:created>
  <dcterms:modified xsi:type="dcterms:W3CDTF">2014-04-08T10:00:13Z</dcterms:modified>
</cp:coreProperties>
</file>