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72" r:id="rId15"/>
    <p:sldId id="273" r:id="rId16"/>
    <p:sldId id="274" r:id="rId17"/>
    <p:sldId id="276" r:id="rId18"/>
    <p:sldId id="277" r:id="rId19"/>
    <p:sldId id="278" r:id="rId20"/>
    <p:sldId id="275" r:id="rId21"/>
    <p:sldId id="279" r:id="rId22"/>
    <p:sldId id="280" r:id="rId23"/>
    <p:sldId id="269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70" r:id="rId43"/>
    <p:sldId id="27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26A1A-BB18-4602-9100-8705A1BFB29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A5A3146-7BC0-45A2-90D3-1752A01C91A1}">
      <dgm:prSet phldrT="[Text]"/>
      <dgm:spPr/>
      <dgm:t>
        <a:bodyPr/>
        <a:lstStyle/>
        <a:p>
          <a:r>
            <a:rPr lang="ar-AE" dirty="0" smtClean="0"/>
            <a:t>الأجسام المضادة </a:t>
          </a:r>
          <a:endParaRPr lang="en-GB" dirty="0"/>
        </a:p>
      </dgm:t>
    </dgm:pt>
    <dgm:pt modelId="{E2F58ACC-0B38-4DD0-BCF1-A33C2367DA88}" type="parTrans" cxnId="{80D67D57-D8BE-4502-A966-C7B001EAD57C}">
      <dgm:prSet/>
      <dgm:spPr/>
      <dgm:t>
        <a:bodyPr/>
        <a:lstStyle/>
        <a:p>
          <a:endParaRPr lang="en-GB"/>
        </a:p>
      </dgm:t>
    </dgm:pt>
    <dgm:pt modelId="{1CA2F15D-380F-4898-BEA3-ED81B66B43A0}" type="sibTrans" cxnId="{80D67D57-D8BE-4502-A966-C7B001EAD57C}">
      <dgm:prSet/>
      <dgm:spPr/>
      <dgm:t>
        <a:bodyPr/>
        <a:lstStyle/>
        <a:p>
          <a:endParaRPr lang="en-GB"/>
        </a:p>
      </dgm:t>
    </dgm:pt>
    <dgm:pt modelId="{DCD5ED8E-522D-48D9-8427-A5BD40711608}">
      <dgm:prSet phldrT="[Text]"/>
      <dgm:spPr/>
      <dgm:t>
        <a:bodyPr/>
        <a:lstStyle/>
        <a:p>
          <a:r>
            <a:rPr lang="ar-AE" dirty="0" smtClean="0"/>
            <a:t>أجسام مضادة نوغعية نوعية </a:t>
          </a:r>
          <a:endParaRPr lang="en-GB" dirty="0"/>
        </a:p>
      </dgm:t>
    </dgm:pt>
    <dgm:pt modelId="{CF20B009-F685-47B6-8ABA-C9073B190DAB}" type="parTrans" cxnId="{6487940F-B11C-4243-94E5-6B22194F31BA}">
      <dgm:prSet/>
      <dgm:spPr/>
      <dgm:t>
        <a:bodyPr/>
        <a:lstStyle/>
        <a:p>
          <a:endParaRPr lang="en-GB"/>
        </a:p>
      </dgm:t>
    </dgm:pt>
    <dgm:pt modelId="{BB84E245-0087-4D36-A6EC-90D4CFAC365E}" type="sibTrans" cxnId="{6487940F-B11C-4243-94E5-6B22194F31BA}">
      <dgm:prSet/>
      <dgm:spPr/>
      <dgm:t>
        <a:bodyPr/>
        <a:lstStyle/>
        <a:p>
          <a:endParaRPr lang="en-GB"/>
        </a:p>
      </dgm:t>
    </dgm:pt>
    <dgm:pt modelId="{EC1F3B70-F60D-436B-A99B-28254F6E9FE5}">
      <dgm:prSet phldrT="[Text]"/>
      <dgm:spPr/>
      <dgm:t>
        <a:bodyPr/>
        <a:lstStyle/>
        <a:p>
          <a:r>
            <a:rPr lang="ar-AE" dirty="0" smtClean="0"/>
            <a:t>تقتل نوع محدد من البكتيريا </a:t>
          </a:r>
          <a:endParaRPr lang="en-GB" dirty="0"/>
        </a:p>
      </dgm:t>
    </dgm:pt>
    <dgm:pt modelId="{20B72496-7654-4369-B5E4-2737CE6A338E}" type="parTrans" cxnId="{206A92D7-32E3-4B22-8700-41AFC64B3DD5}">
      <dgm:prSet/>
      <dgm:spPr/>
      <dgm:t>
        <a:bodyPr/>
        <a:lstStyle/>
        <a:p>
          <a:endParaRPr lang="en-GB"/>
        </a:p>
      </dgm:t>
    </dgm:pt>
    <dgm:pt modelId="{B3C4FBD8-FDFD-457B-A9F8-5BA1251566FB}" type="sibTrans" cxnId="{206A92D7-32E3-4B22-8700-41AFC64B3DD5}">
      <dgm:prSet/>
      <dgm:spPr/>
      <dgm:t>
        <a:bodyPr/>
        <a:lstStyle/>
        <a:p>
          <a:endParaRPr lang="en-GB"/>
        </a:p>
      </dgm:t>
    </dgm:pt>
    <dgm:pt modelId="{C1D67E37-5203-487F-8C22-57988E53641C}">
      <dgm:prSet phldrT="[Text]"/>
      <dgm:spPr/>
      <dgm:t>
        <a:bodyPr/>
        <a:lstStyle/>
        <a:p>
          <a:r>
            <a:rPr lang="ar-AE" dirty="0" smtClean="0"/>
            <a:t>أجسام مضادة غير متخصصة </a:t>
          </a:r>
          <a:endParaRPr lang="en-GB" dirty="0"/>
        </a:p>
      </dgm:t>
    </dgm:pt>
    <dgm:pt modelId="{21991A5F-EC3A-4C62-91D4-2BA4BC8C0419}" type="parTrans" cxnId="{665485A8-0683-46E5-937B-F7C10C9A873A}">
      <dgm:prSet/>
      <dgm:spPr/>
      <dgm:t>
        <a:bodyPr/>
        <a:lstStyle/>
        <a:p>
          <a:endParaRPr lang="en-GB"/>
        </a:p>
      </dgm:t>
    </dgm:pt>
    <dgm:pt modelId="{2CFCEB5F-60FB-4348-AE96-80465F60D9E2}" type="sibTrans" cxnId="{665485A8-0683-46E5-937B-F7C10C9A873A}">
      <dgm:prSet/>
      <dgm:spPr/>
      <dgm:t>
        <a:bodyPr/>
        <a:lstStyle/>
        <a:p>
          <a:endParaRPr lang="en-GB"/>
        </a:p>
      </dgm:t>
    </dgm:pt>
    <dgm:pt modelId="{43C0FE23-E38D-4080-9921-48D7CA8833D1}">
      <dgm:prSet phldrT="[Text]"/>
      <dgm:spPr/>
      <dgm:t>
        <a:bodyPr/>
        <a:lstStyle/>
        <a:p>
          <a:r>
            <a:rPr lang="ar-AE" dirty="0" smtClean="0"/>
            <a:t>تقتل أي نوع من البكتيريا </a:t>
          </a:r>
          <a:endParaRPr lang="en-GB" dirty="0"/>
        </a:p>
      </dgm:t>
    </dgm:pt>
    <dgm:pt modelId="{EB36394F-1DB7-4062-BF44-397621CC315C}" type="parTrans" cxnId="{E8E4362A-12B6-48E2-9621-6E59EE6BEF7B}">
      <dgm:prSet/>
      <dgm:spPr/>
      <dgm:t>
        <a:bodyPr/>
        <a:lstStyle/>
        <a:p>
          <a:endParaRPr lang="en-GB"/>
        </a:p>
      </dgm:t>
    </dgm:pt>
    <dgm:pt modelId="{FA1094FE-72E5-47EC-9C0B-663AFA58ED9B}" type="sibTrans" cxnId="{E8E4362A-12B6-48E2-9621-6E59EE6BEF7B}">
      <dgm:prSet/>
      <dgm:spPr/>
      <dgm:t>
        <a:bodyPr/>
        <a:lstStyle/>
        <a:p>
          <a:endParaRPr lang="en-GB"/>
        </a:p>
      </dgm:t>
    </dgm:pt>
    <dgm:pt modelId="{8CF63E60-4BB0-4F1F-A4ED-AD5547BBEBDE}" type="pres">
      <dgm:prSet presAssocID="{C0326A1A-BB18-4602-9100-8705A1BFB29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8428BB4-0C71-46CB-A6D5-CB7BB7F40FE8}" type="pres">
      <dgm:prSet presAssocID="{7A5A3146-7BC0-45A2-90D3-1752A01C91A1}" presName="hierRoot1" presStyleCnt="0"/>
      <dgm:spPr/>
    </dgm:pt>
    <dgm:pt modelId="{B6C2F105-7DBE-495C-A801-B24900A73D30}" type="pres">
      <dgm:prSet presAssocID="{7A5A3146-7BC0-45A2-90D3-1752A01C91A1}" presName="composite" presStyleCnt="0"/>
      <dgm:spPr/>
    </dgm:pt>
    <dgm:pt modelId="{4D174918-900F-4123-80A1-F7CFA1695042}" type="pres">
      <dgm:prSet presAssocID="{7A5A3146-7BC0-45A2-90D3-1752A01C91A1}" presName="background" presStyleLbl="node0" presStyleIdx="0" presStyleCnt="1"/>
      <dgm:spPr/>
    </dgm:pt>
    <dgm:pt modelId="{097EE138-91B5-4F5D-B35D-0B2DA0CE6408}" type="pres">
      <dgm:prSet presAssocID="{7A5A3146-7BC0-45A2-90D3-1752A01C91A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20C426-8BC4-4366-8FE6-F2DAEED2FE5C}" type="pres">
      <dgm:prSet presAssocID="{7A5A3146-7BC0-45A2-90D3-1752A01C91A1}" presName="hierChild2" presStyleCnt="0"/>
      <dgm:spPr/>
    </dgm:pt>
    <dgm:pt modelId="{AB1C8E3D-F70C-4DF6-B090-2E4EC9873BFC}" type="pres">
      <dgm:prSet presAssocID="{CF20B009-F685-47B6-8ABA-C9073B190DAB}" presName="Name10" presStyleLbl="parChTrans1D2" presStyleIdx="0" presStyleCnt="2"/>
      <dgm:spPr/>
      <dgm:t>
        <a:bodyPr/>
        <a:lstStyle/>
        <a:p>
          <a:endParaRPr lang="en-GB"/>
        </a:p>
      </dgm:t>
    </dgm:pt>
    <dgm:pt modelId="{60B5EF3C-BF16-43A9-9C62-25EBAFED5599}" type="pres">
      <dgm:prSet presAssocID="{DCD5ED8E-522D-48D9-8427-A5BD40711608}" presName="hierRoot2" presStyleCnt="0"/>
      <dgm:spPr/>
    </dgm:pt>
    <dgm:pt modelId="{C9615C6A-E0D0-44F6-B86B-34C7FDCBA07E}" type="pres">
      <dgm:prSet presAssocID="{DCD5ED8E-522D-48D9-8427-A5BD40711608}" presName="composite2" presStyleCnt="0"/>
      <dgm:spPr/>
    </dgm:pt>
    <dgm:pt modelId="{7DE9A6DE-7F54-446A-88DE-8B3C176613A4}" type="pres">
      <dgm:prSet presAssocID="{DCD5ED8E-522D-48D9-8427-A5BD40711608}" presName="background2" presStyleLbl="node2" presStyleIdx="0" presStyleCnt="2"/>
      <dgm:spPr/>
    </dgm:pt>
    <dgm:pt modelId="{DDF1A110-C77F-410E-A84F-5FB5374A9465}" type="pres">
      <dgm:prSet presAssocID="{DCD5ED8E-522D-48D9-8427-A5BD4071160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E93AA0C-6A49-4E07-935E-D8B7B139C7ED}" type="pres">
      <dgm:prSet presAssocID="{DCD5ED8E-522D-48D9-8427-A5BD40711608}" presName="hierChild3" presStyleCnt="0"/>
      <dgm:spPr/>
    </dgm:pt>
    <dgm:pt modelId="{38C06D4B-104A-495F-A5D8-EE41BDAA8054}" type="pres">
      <dgm:prSet presAssocID="{20B72496-7654-4369-B5E4-2737CE6A338E}" presName="Name17" presStyleLbl="parChTrans1D3" presStyleIdx="0" presStyleCnt="2"/>
      <dgm:spPr/>
      <dgm:t>
        <a:bodyPr/>
        <a:lstStyle/>
        <a:p>
          <a:endParaRPr lang="en-GB"/>
        </a:p>
      </dgm:t>
    </dgm:pt>
    <dgm:pt modelId="{5225B479-B2A1-4D1B-A0E9-09466169B7C3}" type="pres">
      <dgm:prSet presAssocID="{EC1F3B70-F60D-436B-A99B-28254F6E9FE5}" presName="hierRoot3" presStyleCnt="0"/>
      <dgm:spPr/>
    </dgm:pt>
    <dgm:pt modelId="{8DFB4B05-D738-482A-B04B-AEAFA5BC0398}" type="pres">
      <dgm:prSet presAssocID="{EC1F3B70-F60D-436B-A99B-28254F6E9FE5}" presName="composite3" presStyleCnt="0"/>
      <dgm:spPr/>
    </dgm:pt>
    <dgm:pt modelId="{1449AC2B-94EE-46E6-8E2F-1B4D3A4D6211}" type="pres">
      <dgm:prSet presAssocID="{EC1F3B70-F60D-436B-A99B-28254F6E9FE5}" presName="background3" presStyleLbl="node3" presStyleIdx="0" presStyleCnt="2"/>
      <dgm:spPr/>
    </dgm:pt>
    <dgm:pt modelId="{A83E7B28-63A4-4BDE-961A-B136F6298ECC}" type="pres">
      <dgm:prSet presAssocID="{EC1F3B70-F60D-436B-A99B-28254F6E9FE5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E6802C2-CAB5-443C-9AB3-B6730DB3AA27}" type="pres">
      <dgm:prSet presAssocID="{EC1F3B70-F60D-436B-A99B-28254F6E9FE5}" presName="hierChild4" presStyleCnt="0"/>
      <dgm:spPr/>
    </dgm:pt>
    <dgm:pt modelId="{05E060A7-79C8-4323-BE32-94A0F4B4E4C2}" type="pres">
      <dgm:prSet presAssocID="{21991A5F-EC3A-4C62-91D4-2BA4BC8C0419}" presName="Name10" presStyleLbl="parChTrans1D2" presStyleIdx="1" presStyleCnt="2"/>
      <dgm:spPr/>
      <dgm:t>
        <a:bodyPr/>
        <a:lstStyle/>
        <a:p>
          <a:endParaRPr lang="en-GB"/>
        </a:p>
      </dgm:t>
    </dgm:pt>
    <dgm:pt modelId="{E796B2EC-63F0-423D-B9D7-FC68720F8407}" type="pres">
      <dgm:prSet presAssocID="{C1D67E37-5203-487F-8C22-57988E53641C}" presName="hierRoot2" presStyleCnt="0"/>
      <dgm:spPr/>
    </dgm:pt>
    <dgm:pt modelId="{63F0B3CE-9A7E-4DD5-A393-0C45DD8E0A91}" type="pres">
      <dgm:prSet presAssocID="{C1D67E37-5203-487F-8C22-57988E53641C}" presName="composite2" presStyleCnt="0"/>
      <dgm:spPr/>
    </dgm:pt>
    <dgm:pt modelId="{6C053ABD-A578-4A9A-8811-1E84534B51B0}" type="pres">
      <dgm:prSet presAssocID="{C1D67E37-5203-487F-8C22-57988E53641C}" presName="background2" presStyleLbl="node2" presStyleIdx="1" presStyleCnt="2"/>
      <dgm:spPr/>
    </dgm:pt>
    <dgm:pt modelId="{F10D82FB-5FA2-4F9B-BA69-A5C889A31580}" type="pres">
      <dgm:prSet presAssocID="{C1D67E37-5203-487F-8C22-57988E53641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4F9828-6534-4AD0-9C09-76F7FE279793}" type="pres">
      <dgm:prSet presAssocID="{C1D67E37-5203-487F-8C22-57988E53641C}" presName="hierChild3" presStyleCnt="0"/>
      <dgm:spPr/>
    </dgm:pt>
    <dgm:pt modelId="{9FCEA7DC-A510-41F1-A4F3-FF953C3E2584}" type="pres">
      <dgm:prSet presAssocID="{EB36394F-1DB7-4062-BF44-397621CC315C}" presName="Name17" presStyleLbl="parChTrans1D3" presStyleIdx="1" presStyleCnt="2"/>
      <dgm:spPr/>
      <dgm:t>
        <a:bodyPr/>
        <a:lstStyle/>
        <a:p>
          <a:endParaRPr lang="en-GB"/>
        </a:p>
      </dgm:t>
    </dgm:pt>
    <dgm:pt modelId="{7432B5FE-E55B-4E7B-9F74-568563DC2C7B}" type="pres">
      <dgm:prSet presAssocID="{43C0FE23-E38D-4080-9921-48D7CA8833D1}" presName="hierRoot3" presStyleCnt="0"/>
      <dgm:spPr/>
    </dgm:pt>
    <dgm:pt modelId="{F88FF959-F4AC-446E-86B4-6DDC6491C7A2}" type="pres">
      <dgm:prSet presAssocID="{43C0FE23-E38D-4080-9921-48D7CA8833D1}" presName="composite3" presStyleCnt="0"/>
      <dgm:spPr/>
    </dgm:pt>
    <dgm:pt modelId="{1FBD8DA1-DB88-4D99-9447-900A31EEC421}" type="pres">
      <dgm:prSet presAssocID="{43C0FE23-E38D-4080-9921-48D7CA8833D1}" presName="background3" presStyleLbl="node3" presStyleIdx="1" presStyleCnt="2"/>
      <dgm:spPr/>
    </dgm:pt>
    <dgm:pt modelId="{B9B62896-4ECE-4A4F-B838-C35833A2A2EE}" type="pres">
      <dgm:prSet presAssocID="{43C0FE23-E38D-4080-9921-48D7CA8833D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6F64064-79C4-47A6-98DF-5B8C266C27A1}" type="pres">
      <dgm:prSet presAssocID="{43C0FE23-E38D-4080-9921-48D7CA8833D1}" presName="hierChild4" presStyleCnt="0"/>
      <dgm:spPr/>
    </dgm:pt>
  </dgm:ptLst>
  <dgm:cxnLst>
    <dgm:cxn modelId="{3F12597D-E9C9-439B-A83C-3B86B7427244}" type="presOf" srcId="{C1D67E37-5203-487F-8C22-57988E53641C}" destId="{F10D82FB-5FA2-4F9B-BA69-A5C889A31580}" srcOrd="0" destOrd="0" presId="urn:microsoft.com/office/officeart/2005/8/layout/hierarchy1"/>
    <dgm:cxn modelId="{7FC70E95-6854-448E-97D9-2E161CEA4549}" type="presOf" srcId="{21991A5F-EC3A-4C62-91D4-2BA4BC8C0419}" destId="{05E060A7-79C8-4323-BE32-94A0F4B4E4C2}" srcOrd="0" destOrd="0" presId="urn:microsoft.com/office/officeart/2005/8/layout/hierarchy1"/>
    <dgm:cxn modelId="{9DD29BA6-F638-4F23-9B2F-EF8A97CF1115}" type="presOf" srcId="{EC1F3B70-F60D-436B-A99B-28254F6E9FE5}" destId="{A83E7B28-63A4-4BDE-961A-B136F6298ECC}" srcOrd="0" destOrd="0" presId="urn:microsoft.com/office/officeart/2005/8/layout/hierarchy1"/>
    <dgm:cxn modelId="{48CED2F4-4CA1-4097-A86A-7ACFA6F39164}" type="presOf" srcId="{CF20B009-F685-47B6-8ABA-C9073B190DAB}" destId="{AB1C8E3D-F70C-4DF6-B090-2E4EC9873BFC}" srcOrd="0" destOrd="0" presId="urn:microsoft.com/office/officeart/2005/8/layout/hierarchy1"/>
    <dgm:cxn modelId="{E8E4362A-12B6-48E2-9621-6E59EE6BEF7B}" srcId="{C1D67E37-5203-487F-8C22-57988E53641C}" destId="{43C0FE23-E38D-4080-9921-48D7CA8833D1}" srcOrd="0" destOrd="0" parTransId="{EB36394F-1DB7-4062-BF44-397621CC315C}" sibTransId="{FA1094FE-72E5-47EC-9C0B-663AFA58ED9B}"/>
    <dgm:cxn modelId="{768130B1-6005-4B2E-A697-1F2A13C91774}" type="presOf" srcId="{7A5A3146-7BC0-45A2-90D3-1752A01C91A1}" destId="{097EE138-91B5-4F5D-B35D-0B2DA0CE6408}" srcOrd="0" destOrd="0" presId="urn:microsoft.com/office/officeart/2005/8/layout/hierarchy1"/>
    <dgm:cxn modelId="{80D67D57-D8BE-4502-A966-C7B001EAD57C}" srcId="{C0326A1A-BB18-4602-9100-8705A1BFB291}" destId="{7A5A3146-7BC0-45A2-90D3-1752A01C91A1}" srcOrd="0" destOrd="0" parTransId="{E2F58ACC-0B38-4DD0-BCF1-A33C2367DA88}" sibTransId="{1CA2F15D-380F-4898-BEA3-ED81B66B43A0}"/>
    <dgm:cxn modelId="{1461E30C-4A72-45EC-9D90-183F99A1AEDD}" type="presOf" srcId="{C0326A1A-BB18-4602-9100-8705A1BFB291}" destId="{8CF63E60-4BB0-4F1F-A4ED-AD5547BBEBDE}" srcOrd="0" destOrd="0" presId="urn:microsoft.com/office/officeart/2005/8/layout/hierarchy1"/>
    <dgm:cxn modelId="{206A92D7-32E3-4B22-8700-41AFC64B3DD5}" srcId="{DCD5ED8E-522D-48D9-8427-A5BD40711608}" destId="{EC1F3B70-F60D-436B-A99B-28254F6E9FE5}" srcOrd="0" destOrd="0" parTransId="{20B72496-7654-4369-B5E4-2737CE6A338E}" sibTransId="{B3C4FBD8-FDFD-457B-A9F8-5BA1251566FB}"/>
    <dgm:cxn modelId="{B2C4047A-14F7-4F98-A234-53965468A3E3}" type="presOf" srcId="{DCD5ED8E-522D-48D9-8427-A5BD40711608}" destId="{DDF1A110-C77F-410E-A84F-5FB5374A9465}" srcOrd="0" destOrd="0" presId="urn:microsoft.com/office/officeart/2005/8/layout/hierarchy1"/>
    <dgm:cxn modelId="{98F74BF3-4509-47AB-B7F2-59B57EE7A2D8}" type="presOf" srcId="{43C0FE23-E38D-4080-9921-48D7CA8833D1}" destId="{B9B62896-4ECE-4A4F-B838-C35833A2A2EE}" srcOrd="0" destOrd="0" presId="urn:microsoft.com/office/officeart/2005/8/layout/hierarchy1"/>
    <dgm:cxn modelId="{665485A8-0683-46E5-937B-F7C10C9A873A}" srcId="{7A5A3146-7BC0-45A2-90D3-1752A01C91A1}" destId="{C1D67E37-5203-487F-8C22-57988E53641C}" srcOrd="1" destOrd="0" parTransId="{21991A5F-EC3A-4C62-91D4-2BA4BC8C0419}" sibTransId="{2CFCEB5F-60FB-4348-AE96-80465F60D9E2}"/>
    <dgm:cxn modelId="{90A25311-305B-4F79-9AE6-4DB9CD21B844}" type="presOf" srcId="{20B72496-7654-4369-B5E4-2737CE6A338E}" destId="{38C06D4B-104A-495F-A5D8-EE41BDAA8054}" srcOrd="0" destOrd="0" presId="urn:microsoft.com/office/officeart/2005/8/layout/hierarchy1"/>
    <dgm:cxn modelId="{F88CA83A-9FFB-4C7F-AD02-45A57E3A3C92}" type="presOf" srcId="{EB36394F-1DB7-4062-BF44-397621CC315C}" destId="{9FCEA7DC-A510-41F1-A4F3-FF953C3E2584}" srcOrd="0" destOrd="0" presId="urn:microsoft.com/office/officeart/2005/8/layout/hierarchy1"/>
    <dgm:cxn modelId="{6487940F-B11C-4243-94E5-6B22194F31BA}" srcId="{7A5A3146-7BC0-45A2-90D3-1752A01C91A1}" destId="{DCD5ED8E-522D-48D9-8427-A5BD40711608}" srcOrd="0" destOrd="0" parTransId="{CF20B009-F685-47B6-8ABA-C9073B190DAB}" sibTransId="{BB84E245-0087-4D36-A6EC-90D4CFAC365E}"/>
    <dgm:cxn modelId="{0C445716-E5DA-4239-BAD4-2B876966351D}" type="presParOf" srcId="{8CF63E60-4BB0-4F1F-A4ED-AD5547BBEBDE}" destId="{E8428BB4-0C71-46CB-A6D5-CB7BB7F40FE8}" srcOrd="0" destOrd="0" presId="urn:microsoft.com/office/officeart/2005/8/layout/hierarchy1"/>
    <dgm:cxn modelId="{B7B97936-108A-49F7-AEA0-19B0DB4250B9}" type="presParOf" srcId="{E8428BB4-0C71-46CB-A6D5-CB7BB7F40FE8}" destId="{B6C2F105-7DBE-495C-A801-B24900A73D30}" srcOrd="0" destOrd="0" presId="urn:microsoft.com/office/officeart/2005/8/layout/hierarchy1"/>
    <dgm:cxn modelId="{8C3611A4-C89F-4B6D-9144-75691C6D7C7A}" type="presParOf" srcId="{B6C2F105-7DBE-495C-A801-B24900A73D30}" destId="{4D174918-900F-4123-80A1-F7CFA1695042}" srcOrd="0" destOrd="0" presId="urn:microsoft.com/office/officeart/2005/8/layout/hierarchy1"/>
    <dgm:cxn modelId="{A03D0E89-3040-4D61-A32E-F11FFBD6C461}" type="presParOf" srcId="{B6C2F105-7DBE-495C-A801-B24900A73D30}" destId="{097EE138-91B5-4F5D-B35D-0B2DA0CE6408}" srcOrd="1" destOrd="0" presId="urn:microsoft.com/office/officeart/2005/8/layout/hierarchy1"/>
    <dgm:cxn modelId="{58709DD6-129E-4FBA-B1B2-4554606E4C42}" type="presParOf" srcId="{E8428BB4-0C71-46CB-A6D5-CB7BB7F40FE8}" destId="{9720C426-8BC4-4366-8FE6-F2DAEED2FE5C}" srcOrd="1" destOrd="0" presId="urn:microsoft.com/office/officeart/2005/8/layout/hierarchy1"/>
    <dgm:cxn modelId="{F1316524-5684-49AB-A265-192C44E51C2C}" type="presParOf" srcId="{9720C426-8BC4-4366-8FE6-F2DAEED2FE5C}" destId="{AB1C8E3D-F70C-4DF6-B090-2E4EC9873BFC}" srcOrd="0" destOrd="0" presId="urn:microsoft.com/office/officeart/2005/8/layout/hierarchy1"/>
    <dgm:cxn modelId="{949CF146-D982-441F-A4A3-53112C1C4483}" type="presParOf" srcId="{9720C426-8BC4-4366-8FE6-F2DAEED2FE5C}" destId="{60B5EF3C-BF16-43A9-9C62-25EBAFED5599}" srcOrd="1" destOrd="0" presId="urn:microsoft.com/office/officeart/2005/8/layout/hierarchy1"/>
    <dgm:cxn modelId="{340732FC-97AE-44A4-864C-FFB067D6476F}" type="presParOf" srcId="{60B5EF3C-BF16-43A9-9C62-25EBAFED5599}" destId="{C9615C6A-E0D0-44F6-B86B-34C7FDCBA07E}" srcOrd="0" destOrd="0" presId="urn:microsoft.com/office/officeart/2005/8/layout/hierarchy1"/>
    <dgm:cxn modelId="{2742591E-6C37-494B-85A1-F3E2FA942D7C}" type="presParOf" srcId="{C9615C6A-E0D0-44F6-B86B-34C7FDCBA07E}" destId="{7DE9A6DE-7F54-446A-88DE-8B3C176613A4}" srcOrd="0" destOrd="0" presId="urn:microsoft.com/office/officeart/2005/8/layout/hierarchy1"/>
    <dgm:cxn modelId="{D97F359D-5F9F-4588-A9B2-0C89B28EB1CA}" type="presParOf" srcId="{C9615C6A-E0D0-44F6-B86B-34C7FDCBA07E}" destId="{DDF1A110-C77F-410E-A84F-5FB5374A9465}" srcOrd="1" destOrd="0" presId="urn:microsoft.com/office/officeart/2005/8/layout/hierarchy1"/>
    <dgm:cxn modelId="{2F7634E9-1A74-4EFD-BFF8-0413C2FA46CC}" type="presParOf" srcId="{60B5EF3C-BF16-43A9-9C62-25EBAFED5599}" destId="{DE93AA0C-6A49-4E07-935E-D8B7B139C7ED}" srcOrd="1" destOrd="0" presId="urn:microsoft.com/office/officeart/2005/8/layout/hierarchy1"/>
    <dgm:cxn modelId="{B906B76A-0548-4082-BD70-235903B1F8C0}" type="presParOf" srcId="{DE93AA0C-6A49-4E07-935E-D8B7B139C7ED}" destId="{38C06D4B-104A-495F-A5D8-EE41BDAA8054}" srcOrd="0" destOrd="0" presId="urn:microsoft.com/office/officeart/2005/8/layout/hierarchy1"/>
    <dgm:cxn modelId="{CD7F346D-783C-4933-9F13-8E452C77C174}" type="presParOf" srcId="{DE93AA0C-6A49-4E07-935E-D8B7B139C7ED}" destId="{5225B479-B2A1-4D1B-A0E9-09466169B7C3}" srcOrd="1" destOrd="0" presId="urn:microsoft.com/office/officeart/2005/8/layout/hierarchy1"/>
    <dgm:cxn modelId="{F6B78D70-2381-4E8B-B8C3-7641F7B3FFAF}" type="presParOf" srcId="{5225B479-B2A1-4D1B-A0E9-09466169B7C3}" destId="{8DFB4B05-D738-482A-B04B-AEAFA5BC0398}" srcOrd="0" destOrd="0" presId="urn:microsoft.com/office/officeart/2005/8/layout/hierarchy1"/>
    <dgm:cxn modelId="{FEC237DB-B61A-4956-A4F0-45D0E14496F9}" type="presParOf" srcId="{8DFB4B05-D738-482A-B04B-AEAFA5BC0398}" destId="{1449AC2B-94EE-46E6-8E2F-1B4D3A4D6211}" srcOrd="0" destOrd="0" presId="urn:microsoft.com/office/officeart/2005/8/layout/hierarchy1"/>
    <dgm:cxn modelId="{E856174D-FB38-41B0-B9FF-214C531B8C5A}" type="presParOf" srcId="{8DFB4B05-D738-482A-B04B-AEAFA5BC0398}" destId="{A83E7B28-63A4-4BDE-961A-B136F6298ECC}" srcOrd="1" destOrd="0" presId="urn:microsoft.com/office/officeart/2005/8/layout/hierarchy1"/>
    <dgm:cxn modelId="{A9F77F07-9440-43BF-923F-EF440729EB60}" type="presParOf" srcId="{5225B479-B2A1-4D1B-A0E9-09466169B7C3}" destId="{5E6802C2-CAB5-443C-9AB3-B6730DB3AA27}" srcOrd="1" destOrd="0" presId="urn:microsoft.com/office/officeart/2005/8/layout/hierarchy1"/>
    <dgm:cxn modelId="{EAF5E8DA-ED90-40C4-9490-7CEAB33D4095}" type="presParOf" srcId="{9720C426-8BC4-4366-8FE6-F2DAEED2FE5C}" destId="{05E060A7-79C8-4323-BE32-94A0F4B4E4C2}" srcOrd="2" destOrd="0" presId="urn:microsoft.com/office/officeart/2005/8/layout/hierarchy1"/>
    <dgm:cxn modelId="{5E9955B5-8048-43A7-ACEE-7AE29D37A27C}" type="presParOf" srcId="{9720C426-8BC4-4366-8FE6-F2DAEED2FE5C}" destId="{E796B2EC-63F0-423D-B9D7-FC68720F8407}" srcOrd="3" destOrd="0" presId="urn:microsoft.com/office/officeart/2005/8/layout/hierarchy1"/>
    <dgm:cxn modelId="{BDE78EA5-B804-4C96-8C1B-ED7C0ED084EC}" type="presParOf" srcId="{E796B2EC-63F0-423D-B9D7-FC68720F8407}" destId="{63F0B3CE-9A7E-4DD5-A393-0C45DD8E0A91}" srcOrd="0" destOrd="0" presId="urn:microsoft.com/office/officeart/2005/8/layout/hierarchy1"/>
    <dgm:cxn modelId="{FCE3E0F5-2D13-490B-B90D-B5FDF448C2A1}" type="presParOf" srcId="{63F0B3CE-9A7E-4DD5-A393-0C45DD8E0A91}" destId="{6C053ABD-A578-4A9A-8811-1E84534B51B0}" srcOrd="0" destOrd="0" presId="urn:microsoft.com/office/officeart/2005/8/layout/hierarchy1"/>
    <dgm:cxn modelId="{61DE05E0-CED7-4DE5-A62B-1DE7E6BBBD07}" type="presParOf" srcId="{63F0B3CE-9A7E-4DD5-A393-0C45DD8E0A91}" destId="{F10D82FB-5FA2-4F9B-BA69-A5C889A31580}" srcOrd="1" destOrd="0" presId="urn:microsoft.com/office/officeart/2005/8/layout/hierarchy1"/>
    <dgm:cxn modelId="{DCCF3248-1DDC-44AD-93AB-EBA7CEC06ACB}" type="presParOf" srcId="{E796B2EC-63F0-423D-B9D7-FC68720F8407}" destId="{974F9828-6534-4AD0-9C09-76F7FE279793}" srcOrd="1" destOrd="0" presId="urn:microsoft.com/office/officeart/2005/8/layout/hierarchy1"/>
    <dgm:cxn modelId="{0333F8DC-436B-4C75-9100-0EF01C866C8A}" type="presParOf" srcId="{974F9828-6534-4AD0-9C09-76F7FE279793}" destId="{9FCEA7DC-A510-41F1-A4F3-FF953C3E2584}" srcOrd="0" destOrd="0" presId="urn:microsoft.com/office/officeart/2005/8/layout/hierarchy1"/>
    <dgm:cxn modelId="{96F27317-73C3-4F92-A50C-42CF66EADD54}" type="presParOf" srcId="{974F9828-6534-4AD0-9C09-76F7FE279793}" destId="{7432B5FE-E55B-4E7B-9F74-568563DC2C7B}" srcOrd="1" destOrd="0" presId="urn:microsoft.com/office/officeart/2005/8/layout/hierarchy1"/>
    <dgm:cxn modelId="{701B2024-FB59-4F7C-BC81-39FC6761B994}" type="presParOf" srcId="{7432B5FE-E55B-4E7B-9F74-568563DC2C7B}" destId="{F88FF959-F4AC-446E-86B4-6DDC6491C7A2}" srcOrd="0" destOrd="0" presId="urn:microsoft.com/office/officeart/2005/8/layout/hierarchy1"/>
    <dgm:cxn modelId="{B88013B4-60D1-4D02-A761-F2F70D44538A}" type="presParOf" srcId="{F88FF959-F4AC-446E-86B4-6DDC6491C7A2}" destId="{1FBD8DA1-DB88-4D99-9447-900A31EEC421}" srcOrd="0" destOrd="0" presId="urn:microsoft.com/office/officeart/2005/8/layout/hierarchy1"/>
    <dgm:cxn modelId="{18BBDE66-93F9-4E5E-8FFE-44D6D209D19E}" type="presParOf" srcId="{F88FF959-F4AC-446E-86B4-6DDC6491C7A2}" destId="{B9B62896-4ECE-4A4F-B838-C35833A2A2EE}" srcOrd="1" destOrd="0" presId="urn:microsoft.com/office/officeart/2005/8/layout/hierarchy1"/>
    <dgm:cxn modelId="{3F4A5D4C-AB76-4A64-AFB7-24F8B45ADE61}" type="presParOf" srcId="{7432B5FE-E55B-4E7B-9F74-568563DC2C7B}" destId="{96F64064-79C4-47A6-98DF-5B8C266C27A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DEC5D9-E862-414B-BB60-5DE9CDFBCDA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3455185-38C6-483F-8FC7-E875EB8329AE}">
      <dgm:prSet phldrT="[Text]"/>
      <dgm:spPr/>
      <dgm:t>
        <a:bodyPr/>
        <a:lstStyle/>
        <a:p>
          <a:pPr algn="just" rtl="1"/>
          <a:r>
            <a:rPr lang="ar-AE" b="1" u="sng" dirty="0" smtClean="0"/>
            <a:t>اللب الأحمر :</a:t>
          </a:r>
        </a:p>
        <a:p>
          <a:pPr algn="just" rtl="1"/>
          <a:r>
            <a:rPr lang="ar-AE" dirty="0" smtClean="0"/>
            <a:t>يقوم بتكسير كريات الدم الحمراء الشائخة .</a:t>
          </a:r>
        </a:p>
        <a:p>
          <a:pPr algn="ctr"/>
          <a:r>
            <a:rPr lang="ar-AE" dirty="0" smtClean="0"/>
            <a:t>يتكون من خلايا الدم الحمراء مصطفة على شكل أشرطة ، والجيوب الدموية .</a:t>
          </a:r>
          <a:endParaRPr lang="en-GB" dirty="0"/>
        </a:p>
      </dgm:t>
    </dgm:pt>
    <dgm:pt modelId="{CAE4A605-ECD1-4E58-B7C5-35D8A4B73077}">
      <dgm:prSet phldrT="[Text]"/>
      <dgm:spPr/>
      <dgm:t>
        <a:bodyPr/>
        <a:lstStyle/>
        <a:p>
          <a:pPr algn="just" rtl="1"/>
          <a:r>
            <a:rPr lang="ar-AE" b="1" u="sng" dirty="0" smtClean="0"/>
            <a:t>اللب الأبيض :</a:t>
          </a:r>
        </a:p>
        <a:p>
          <a:pPr algn="just" rtl="1"/>
          <a:r>
            <a:rPr lang="ar-AE" dirty="0" smtClean="0"/>
            <a:t>يتكون من عقيدات من الأنسجة اللمفية .</a:t>
          </a:r>
        </a:p>
        <a:p>
          <a:pPr algn="just" rtl="1"/>
          <a:r>
            <a:rPr lang="ar-AE" dirty="0" smtClean="0"/>
            <a:t>توجد خلايا ت في المركز وخلايا ب في الأطراف .</a:t>
          </a:r>
        </a:p>
        <a:p>
          <a:pPr algn="just" rtl="1"/>
          <a:r>
            <a:rPr lang="ar-AE" dirty="0" smtClean="0"/>
            <a:t>تقوم الخلايا البلعمية بنقل المستضدات إلى الخلايا اللمفية عند وجود نشاط مناعي .</a:t>
          </a:r>
          <a:endParaRPr lang="en-GB" dirty="0"/>
        </a:p>
      </dgm:t>
    </dgm:pt>
    <dgm:pt modelId="{2EC35ACD-A0B2-4319-9AF9-3F725296FFB8}">
      <dgm:prSet phldrT="[Text]"/>
      <dgm:spPr/>
      <dgm:t>
        <a:bodyPr/>
        <a:lstStyle/>
        <a:p>
          <a:r>
            <a:rPr lang="ar-AE" dirty="0" smtClean="0"/>
            <a:t>تقسم أنسجة الطحال إلى نوعين </a:t>
          </a:r>
          <a:endParaRPr lang="en-GB" dirty="0"/>
        </a:p>
      </dgm:t>
    </dgm:pt>
    <dgm:pt modelId="{B6E4F6CB-2AD5-4D4C-BB8A-7E12391CF600}" type="sibTrans" cxnId="{2F1423D0-510E-4762-A681-F399EB57B90D}">
      <dgm:prSet/>
      <dgm:spPr/>
      <dgm:t>
        <a:bodyPr/>
        <a:lstStyle/>
        <a:p>
          <a:endParaRPr lang="en-GB"/>
        </a:p>
      </dgm:t>
    </dgm:pt>
    <dgm:pt modelId="{8A492DC1-1C35-4A5B-896A-2FA132F88096}" type="parTrans" cxnId="{2F1423D0-510E-4762-A681-F399EB57B90D}">
      <dgm:prSet/>
      <dgm:spPr/>
      <dgm:t>
        <a:bodyPr/>
        <a:lstStyle/>
        <a:p>
          <a:endParaRPr lang="en-GB"/>
        </a:p>
      </dgm:t>
    </dgm:pt>
    <dgm:pt modelId="{ECD6E936-02CB-4AE1-B450-E1E73E9F7C3F}" type="sibTrans" cxnId="{7D882E5A-774D-4280-9F35-B2390D641D16}">
      <dgm:prSet/>
      <dgm:spPr/>
      <dgm:t>
        <a:bodyPr/>
        <a:lstStyle/>
        <a:p>
          <a:endParaRPr lang="en-GB"/>
        </a:p>
      </dgm:t>
    </dgm:pt>
    <dgm:pt modelId="{08FDCD48-852F-4AF1-80CE-7F5EFF024EB7}" type="parTrans" cxnId="{7D882E5A-774D-4280-9F35-B2390D641D16}">
      <dgm:prSet/>
      <dgm:spPr/>
      <dgm:t>
        <a:bodyPr/>
        <a:lstStyle/>
        <a:p>
          <a:endParaRPr lang="en-GB"/>
        </a:p>
      </dgm:t>
    </dgm:pt>
    <dgm:pt modelId="{9DBD39EB-7DD1-48D4-BB1A-D48755697B6D}" type="sibTrans" cxnId="{5A5E4603-A021-431D-8CC4-D348BD2F886F}">
      <dgm:prSet/>
      <dgm:spPr/>
      <dgm:t>
        <a:bodyPr/>
        <a:lstStyle/>
        <a:p>
          <a:endParaRPr lang="en-GB"/>
        </a:p>
      </dgm:t>
    </dgm:pt>
    <dgm:pt modelId="{45A2BCE4-59FF-4250-9E14-71AECCEEE994}" type="parTrans" cxnId="{5A5E4603-A021-431D-8CC4-D348BD2F886F}">
      <dgm:prSet/>
      <dgm:spPr/>
      <dgm:t>
        <a:bodyPr/>
        <a:lstStyle/>
        <a:p>
          <a:endParaRPr lang="en-GB"/>
        </a:p>
      </dgm:t>
    </dgm:pt>
    <dgm:pt modelId="{AC0F9CB7-6424-410A-928C-0F1B64677782}" type="pres">
      <dgm:prSet presAssocID="{F6DEC5D9-E862-414B-BB60-5DE9CDFBCD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821A5B5-AF9A-401A-BE33-7C1D80EF1478}" type="pres">
      <dgm:prSet presAssocID="{2EC35ACD-A0B2-4319-9AF9-3F725296FFB8}" presName="hierRoot1" presStyleCnt="0"/>
      <dgm:spPr/>
    </dgm:pt>
    <dgm:pt modelId="{60495FA0-E518-42D5-A604-3B3D73386079}" type="pres">
      <dgm:prSet presAssocID="{2EC35ACD-A0B2-4319-9AF9-3F725296FFB8}" presName="composite" presStyleCnt="0"/>
      <dgm:spPr/>
    </dgm:pt>
    <dgm:pt modelId="{BFAD765A-2590-4C2B-BF69-9BEE9F42DFB1}" type="pres">
      <dgm:prSet presAssocID="{2EC35ACD-A0B2-4319-9AF9-3F725296FFB8}" presName="background" presStyleLbl="node0" presStyleIdx="0" presStyleCnt="1"/>
      <dgm:spPr/>
    </dgm:pt>
    <dgm:pt modelId="{7549AFC7-31FF-4375-B9E6-F108AC875E01}" type="pres">
      <dgm:prSet presAssocID="{2EC35ACD-A0B2-4319-9AF9-3F725296FFB8}" presName="text" presStyleLbl="fgAcc0" presStyleIdx="0" presStyleCnt="1" custScaleX="25458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DCE337D-93BB-4147-A03B-7312E5C305E1}" type="pres">
      <dgm:prSet presAssocID="{2EC35ACD-A0B2-4319-9AF9-3F725296FFB8}" presName="hierChild2" presStyleCnt="0"/>
      <dgm:spPr/>
    </dgm:pt>
    <dgm:pt modelId="{2E1B23D7-08EC-4F31-AE6E-0954587FFC45}" type="pres">
      <dgm:prSet presAssocID="{45A2BCE4-59FF-4250-9E14-71AECCEEE994}" presName="Name10" presStyleLbl="parChTrans1D2" presStyleIdx="0" presStyleCnt="2"/>
      <dgm:spPr/>
      <dgm:t>
        <a:bodyPr/>
        <a:lstStyle/>
        <a:p>
          <a:endParaRPr lang="en-GB"/>
        </a:p>
      </dgm:t>
    </dgm:pt>
    <dgm:pt modelId="{12ACF008-2BA8-4972-90AD-ACE103E1C830}" type="pres">
      <dgm:prSet presAssocID="{CAE4A605-ECD1-4E58-B7C5-35D8A4B73077}" presName="hierRoot2" presStyleCnt="0"/>
      <dgm:spPr/>
    </dgm:pt>
    <dgm:pt modelId="{426E2EFD-ADE3-4F97-BAAC-E2BFFD1C3D02}" type="pres">
      <dgm:prSet presAssocID="{CAE4A605-ECD1-4E58-B7C5-35D8A4B73077}" presName="composite2" presStyleCnt="0"/>
      <dgm:spPr/>
    </dgm:pt>
    <dgm:pt modelId="{6B83C2BA-9C4D-4441-8CE1-29B303484D64}" type="pres">
      <dgm:prSet presAssocID="{CAE4A605-ECD1-4E58-B7C5-35D8A4B73077}" presName="background2" presStyleLbl="node2" presStyleIdx="0" presStyleCnt="2"/>
      <dgm:spPr/>
    </dgm:pt>
    <dgm:pt modelId="{D937BBCF-6403-4127-9AA5-E7B8B67799BF}" type="pres">
      <dgm:prSet presAssocID="{CAE4A605-ECD1-4E58-B7C5-35D8A4B73077}" presName="text2" presStyleLbl="fgAcc2" presStyleIdx="0" presStyleCnt="2" custScaleX="465971" custScaleY="174682" custLinFactNeighborX="24699" custLinFactNeighborY="-785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4A8966-F42C-489B-B64F-BD95B84397C4}" type="pres">
      <dgm:prSet presAssocID="{CAE4A605-ECD1-4E58-B7C5-35D8A4B73077}" presName="hierChild3" presStyleCnt="0"/>
      <dgm:spPr/>
    </dgm:pt>
    <dgm:pt modelId="{80004CE9-4DF6-4BC1-A911-F9CDE62F9E90}" type="pres">
      <dgm:prSet presAssocID="{08FDCD48-852F-4AF1-80CE-7F5EFF024EB7}" presName="Name10" presStyleLbl="parChTrans1D2" presStyleIdx="1" presStyleCnt="2"/>
      <dgm:spPr/>
      <dgm:t>
        <a:bodyPr/>
        <a:lstStyle/>
        <a:p>
          <a:endParaRPr lang="en-GB"/>
        </a:p>
      </dgm:t>
    </dgm:pt>
    <dgm:pt modelId="{C6D9D993-871B-4ADB-890E-8661527BA3F4}" type="pres">
      <dgm:prSet presAssocID="{93455185-38C6-483F-8FC7-E875EB8329AE}" presName="hierRoot2" presStyleCnt="0"/>
      <dgm:spPr/>
    </dgm:pt>
    <dgm:pt modelId="{25B02A5D-5F13-4B59-BABC-1EE158BE38B2}" type="pres">
      <dgm:prSet presAssocID="{93455185-38C6-483F-8FC7-E875EB8329AE}" presName="composite2" presStyleCnt="0"/>
      <dgm:spPr/>
    </dgm:pt>
    <dgm:pt modelId="{308DB7A7-F5F0-40CC-B3C4-6674BB062384}" type="pres">
      <dgm:prSet presAssocID="{93455185-38C6-483F-8FC7-E875EB8329AE}" presName="background2" presStyleLbl="node2" presStyleIdx="1" presStyleCnt="2"/>
      <dgm:spPr/>
    </dgm:pt>
    <dgm:pt modelId="{3BEB8FAF-D8DA-4208-BDD1-767D7EFFFD97}" type="pres">
      <dgm:prSet presAssocID="{93455185-38C6-483F-8FC7-E875EB8329AE}" presName="text2" presStyleLbl="fgAcc2" presStyleIdx="1" presStyleCnt="2" custScaleX="413694" custScaleY="1985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92EF2AB-35D2-4830-84FB-0A24F543B35C}" type="pres">
      <dgm:prSet presAssocID="{93455185-38C6-483F-8FC7-E875EB8329AE}" presName="hierChild3" presStyleCnt="0"/>
      <dgm:spPr/>
    </dgm:pt>
  </dgm:ptLst>
  <dgm:cxnLst>
    <dgm:cxn modelId="{B5084993-F164-4052-81EF-8CC046A42D8D}" type="presOf" srcId="{CAE4A605-ECD1-4E58-B7C5-35D8A4B73077}" destId="{D937BBCF-6403-4127-9AA5-E7B8B67799BF}" srcOrd="0" destOrd="0" presId="urn:microsoft.com/office/officeart/2005/8/layout/hierarchy1"/>
    <dgm:cxn modelId="{2F1423D0-510E-4762-A681-F399EB57B90D}" srcId="{F6DEC5D9-E862-414B-BB60-5DE9CDFBCDA3}" destId="{2EC35ACD-A0B2-4319-9AF9-3F725296FFB8}" srcOrd="0" destOrd="0" parTransId="{8A492DC1-1C35-4A5B-896A-2FA132F88096}" sibTransId="{B6E4F6CB-2AD5-4D4C-BB8A-7E12391CF600}"/>
    <dgm:cxn modelId="{7D882E5A-774D-4280-9F35-B2390D641D16}" srcId="{2EC35ACD-A0B2-4319-9AF9-3F725296FFB8}" destId="{93455185-38C6-483F-8FC7-E875EB8329AE}" srcOrd="1" destOrd="0" parTransId="{08FDCD48-852F-4AF1-80CE-7F5EFF024EB7}" sibTransId="{ECD6E936-02CB-4AE1-B450-E1E73E9F7C3F}"/>
    <dgm:cxn modelId="{43A8D02D-B0D3-41D3-8D83-1D9AAED2122A}" type="presOf" srcId="{08FDCD48-852F-4AF1-80CE-7F5EFF024EB7}" destId="{80004CE9-4DF6-4BC1-A911-F9CDE62F9E90}" srcOrd="0" destOrd="0" presId="urn:microsoft.com/office/officeart/2005/8/layout/hierarchy1"/>
    <dgm:cxn modelId="{84A9CF09-0D29-4FCA-B668-3A7B384CAC19}" type="presOf" srcId="{93455185-38C6-483F-8FC7-E875EB8329AE}" destId="{3BEB8FAF-D8DA-4208-BDD1-767D7EFFFD97}" srcOrd="0" destOrd="0" presId="urn:microsoft.com/office/officeart/2005/8/layout/hierarchy1"/>
    <dgm:cxn modelId="{5A5E4603-A021-431D-8CC4-D348BD2F886F}" srcId="{2EC35ACD-A0B2-4319-9AF9-3F725296FFB8}" destId="{CAE4A605-ECD1-4E58-B7C5-35D8A4B73077}" srcOrd="0" destOrd="0" parTransId="{45A2BCE4-59FF-4250-9E14-71AECCEEE994}" sibTransId="{9DBD39EB-7DD1-48D4-BB1A-D48755697B6D}"/>
    <dgm:cxn modelId="{C4FE151C-832D-41B1-AAC2-1F528C9FC9F6}" type="presOf" srcId="{45A2BCE4-59FF-4250-9E14-71AECCEEE994}" destId="{2E1B23D7-08EC-4F31-AE6E-0954587FFC45}" srcOrd="0" destOrd="0" presId="urn:microsoft.com/office/officeart/2005/8/layout/hierarchy1"/>
    <dgm:cxn modelId="{B347BC11-2B5E-40E8-86D9-ABD50B028E52}" type="presOf" srcId="{F6DEC5D9-E862-414B-BB60-5DE9CDFBCDA3}" destId="{AC0F9CB7-6424-410A-928C-0F1B64677782}" srcOrd="0" destOrd="0" presId="urn:microsoft.com/office/officeart/2005/8/layout/hierarchy1"/>
    <dgm:cxn modelId="{565B22B0-1F0A-4C91-8950-9897A9493EB0}" type="presOf" srcId="{2EC35ACD-A0B2-4319-9AF9-3F725296FFB8}" destId="{7549AFC7-31FF-4375-B9E6-F108AC875E01}" srcOrd="0" destOrd="0" presId="urn:microsoft.com/office/officeart/2005/8/layout/hierarchy1"/>
    <dgm:cxn modelId="{118760E8-F24E-4B4C-B01B-93CB1B063041}" type="presParOf" srcId="{AC0F9CB7-6424-410A-928C-0F1B64677782}" destId="{1821A5B5-AF9A-401A-BE33-7C1D80EF1478}" srcOrd="0" destOrd="0" presId="urn:microsoft.com/office/officeart/2005/8/layout/hierarchy1"/>
    <dgm:cxn modelId="{5AE64F1B-5D34-4A66-A2BA-908104F5BE38}" type="presParOf" srcId="{1821A5B5-AF9A-401A-BE33-7C1D80EF1478}" destId="{60495FA0-E518-42D5-A604-3B3D73386079}" srcOrd="0" destOrd="0" presId="urn:microsoft.com/office/officeart/2005/8/layout/hierarchy1"/>
    <dgm:cxn modelId="{DBD2A335-438F-4798-A88A-C2B10A36A96A}" type="presParOf" srcId="{60495FA0-E518-42D5-A604-3B3D73386079}" destId="{BFAD765A-2590-4C2B-BF69-9BEE9F42DFB1}" srcOrd="0" destOrd="0" presId="urn:microsoft.com/office/officeart/2005/8/layout/hierarchy1"/>
    <dgm:cxn modelId="{34A0A78A-722E-47B7-9D03-AFBA55F8A96A}" type="presParOf" srcId="{60495FA0-E518-42D5-A604-3B3D73386079}" destId="{7549AFC7-31FF-4375-B9E6-F108AC875E01}" srcOrd="1" destOrd="0" presId="urn:microsoft.com/office/officeart/2005/8/layout/hierarchy1"/>
    <dgm:cxn modelId="{D971ABB2-018A-440D-BEB1-2C38EFD7D570}" type="presParOf" srcId="{1821A5B5-AF9A-401A-BE33-7C1D80EF1478}" destId="{DDCE337D-93BB-4147-A03B-7312E5C305E1}" srcOrd="1" destOrd="0" presId="urn:microsoft.com/office/officeart/2005/8/layout/hierarchy1"/>
    <dgm:cxn modelId="{9A93604E-DEF7-4BAF-BF9E-30CE75F67A2F}" type="presParOf" srcId="{DDCE337D-93BB-4147-A03B-7312E5C305E1}" destId="{2E1B23D7-08EC-4F31-AE6E-0954587FFC45}" srcOrd="0" destOrd="0" presId="urn:microsoft.com/office/officeart/2005/8/layout/hierarchy1"/>
    <dgm:cxn modelId="{C73D07EE-18A5-44B4-889A-CEF16029F9F7}" type="presParOf" srcId="{DDCE337D-93BB-4147-A03B-7312E5C305E1}" destId="{12ACF008-2BA8-4972-90AD-ACE103E1C830}" srcOrd="1" destOrd="0" presId="urn:microsoft.com/office/officeart/2005/8/layout/hierarchy1"/>
    <dgm:cxn modelId="{84EA7994-3752-4441-8661-878DAB73B77E}" type="presParOf" srcId="{12ACF008-2BA8-4972-90AD-ACE103E1C830}" destId="{426E2EFD-ADE3-4F97-BAAC-E2BFFD1C3D02}" srcOrd="0" destOrd="0" presId="urn:microsoft.com/office/officeart/2005/8/layout/hierarchy1"/>
    <dgm:cxn modelId="{29F4846A-5520-4A6A-A2F3-A97E4AFC49AB}" type="presParOf" srcId="{426E2EFD-ADE3-4F97-BAAC-E2BFFD1C3D02}" destId="{6B83C2BA-9C4D-4441-8CE1-29B303484D64}" srcOrd="0" destOrd="0" presId="urn:microsoft.com/office/officeart/2005/8/layout/hierarchy1"/>
    <dgm:cxn modelId="{670D5FC1-B0FA-4C32-B3AD-6BB73019DF60}" type="presParOf" srcId="{426E2EFD-ADE3-4F97-BAAC-E2BFFD1C3D02}" destId="{D937BBCF-6403-4127-9AA5-E7B8B67799BF}" srcOrd="1" destOrd="0" presId="urn:microsoft.com/office/officeart/2005/8/layout/hierarchy1"/>
    <dgm:cxn modelId="{E566B4A0-6202-49EC-BDD1-B5680BF4B07B}" type="presParOf" srcId="{12ACF008-2BA8-4972-90AD-ACE103E1C830}" destId="{464A8966-F42C-489B-B64F-BD95B84397C4}" srcOrd="1" destOrd="0" presId="urn:microsoft.com/office/officeart/2005/8/layout/hierarchy1"/>
    <dgm:cxn modelId="{61EE2A30-F83D-416D-B156-8DE0AF93AAF3}" type="presParOf" srcId="{DDCE337D-93BB-4147-A03B-7312E5C305E1}" destId="{80004CE9-4DF6-4BC1-A911-F9CDE62F9E90}" srcOrd="2" destOrd="0" presId="urn:microsoft.com/office/officeart/2005/8/layout/hierarchy1"/>
    <dgm:cxn modelId="{16173144-A6F6-4C20-9A1D-BA14100DA7A4}" type="presParOf" srcId="{DDCE337D-93BB-4147-A03B-7312E5C305E1}" destId="{C6D9D993-871B-4ADB-890E-8661527BA3F4}" srcOrd="3" destOrd="0" presId="urn:microsoft.com/office/officeart/2005/8/layout/hierarchy1"/>
    <dgm:cxn modelId="{3277170E-CA15-45F6-9423-FC18DED1D215}" type="presParOf" srcId="{C6D9D993-871B-4ADB-890E-8661527BA3F4}" destId="{25B02A5D-5F13-4B59-BABC-1EE158BE38B2}" srcOrd="0" destOrd="0" presId="urn:microsoft.com/office/officeart/2005/8/layout/hierarchy1"/>
    <dgm:cxn modelId="{FF592669-D55A-40B8-9CD8-D1AA8F5D170C}" type="presParOf" srcId="{25B02A5D-5F13-4B59-BABC-1EE158BE38B2}" destId="{308DB7A7-F5F0-40CC-B3C4-6674BB062384}" srcOrd="0" destOrd="0" presId="urn:microsoft.com/office/officeart/2005/8/layout/hierarchy1"/>
    <dgm:cxn modelId="{C915F90A-C091-47C6-8BC0-6AEBBD585240}" type="presParOf" srcId="{25B02A5D-5F13-4B59-BABC-1EE158BE38B2}" destId="{3BEB8FAF-D8DA-4208-BDD1-767D7EFFFD97}" srcOrd="1" destOrd="0" presId="urn:microsoft.com/office/officeart/2005/8/layout/hierarchy1"/>
    <dgm:cxn modelId="{A5F28EEC-B658-4BFF-A46F-6E0C125C799D}" type="presParOf" srcId="{C6D9D993-871B-4ADB-890E-8661527BA3F4}" destId="{092EF2AB-35D2-4830-84FB-0A24F543B35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E555A-6799-4F5A-906D-6653947C1D82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0EC56-EF86-4677-BE00-AA47E7487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694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381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521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805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641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348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969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9336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2873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1784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6604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153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0178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3698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023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83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83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502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224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209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949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0EC56-EF86-4677-BE00-AA47E7487EB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86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60325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/>
              <a:t>الجهاز المناعي </a:t>
            </a:r>
            <a:br>
              <a:rPr lang="ar-AE" dirty="0" smtClean="0"/>
            </a:br>
            <a:r>
              <a:rPr lang="fr-FR" dirty="0" smtClean="0"/>
              <a:t>Immune System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النفس الحيوي 1(نفس 365)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53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635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ar-AE" dirty="0" smtClean="0"/>
              <a:t>الترتيب الميكانيكي لمكونات الجسم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يتركب الأنف من عظام مفتولة تسمح بارتطام الهواء بها .</a:t>
            </a:r>
          </a:p>
          <a:p>
            <a:pPr algn="r" rtl="1"/>
            <a:r>
              <a:rPr lang="ar-AE" dirty="0" smtClean="0"/>
              <a:t>تعلق الجسيمات الغريبة بالمخاط </a:t>
            </a:r>
          </a:p>
          <a:p>
            <a:pPr algn="r" rtl="1"/>
            <a:r>
              <a:rPr lang="ar-AE" dirty="0" smtClean="0"/>
              <a:t>يدخل الهواء بكميات قليلة من الجسيمات للحويصلات </a:t>
            </a:r>
          </a:p>
          <a:p>
            <a:pPr algn="r" rtl="1"/>
            <a:r>
              <a:rPr lang="ar-AE" dirty="0" smtClean="0"/>
              <a:t>تقوم الأهداب بطرد الجسيمات إلى البلعوم .</a:t>
            </a:r>
          </a:p>
          <a:p>
            <a:pPr algn="r" rtl="1"/>
            <a:r>
              <a:rPr lang="ar-AE" dirty="0" smtClean="0"/>
              <a:t>يتم ابتلاع الجسيمات .</a:t>
            </a:r>
          </a:p>
          <a:p>
            <a:pPr algn="r" rtl="1"/>
            <a:r>
              <a:rPr lang="ar-AE" dirty="0" smtClean="0"/>
              <a:t>المعدة تفرز حمض الهيدروكلوريد الذي يقضي على الجسيمات الغريبة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4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635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ar-AE" dirty="0"/>
              <a:t>الترتيب الميكانيكي لمكونات الجسم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dirty="0" smtClean="0"/>
              <a:t>س: الأطراف (اليدين والقدمين) عرضة للوخز بمواد ملوثة ،فكيف يتم منع انتقال المواد الملوثة لبقية الجسم ؟</a:t>
            </a:r>
          </a:p>
          <a:p>
            <a:pPr algn="r" rtl="1"/>
            <a:r>
              <a:rPr lang="ar-AE" dirty="0" smtClean="0"/>
              <a:t>من خلال الأغشية المفصلية والأوتار الموجودة بها والتي تحجز الجسيمات الغريبة وتمنعها من الانتشار في الجسم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40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635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ar-AE" dirty="0" smtClean="0"/>
              <a:t>المقاومة بعد الهجمات البكتيرية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 smtClean="0"/>
              <a:t>إذا اخترقت البكتيريا جميع الحواجز تبدأ الاستجابات الدفاعية :</a:t>
            </a:r>
          </a:p>
          <a:p>
            <a:pPr marL="0" indent="0" algn="r" rtl="1">
              <a:buNone/>
            </a:pPr>
            <a:r>
              <a:rPr lang="ar-AE" dirty="0" smtClean="0"/>
              <a:t>1-الالتهابات :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أ-ارتفاع درجة الحرارة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ب-ظهور بقعة محمرة في منطقة الالتهاب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ج-تورم الأنسجة الملتهبة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د-الحساسية شديدة في المنطقة نتيجة الإحساس بالألم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4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635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ar-AE" dirty="0" smtClean="0"/>
              <a:t>كيف يقاوم الجسم الالتهابات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تتمدد الأوعية الدموية في المناطق الملتهبة .</a:t>
            </a:r>
          </a:p>
          <a:p>
            <a:pPr algn="r" rtl="1"/>
            <a:r>
              <a:rPr lang="ar-AE" dirty="0" smtClean="0"/>
              <a:t>يتدفق سائل الدم نحو تلك المناطق .</a:t>
            </a:r>
          </a:p>
          <a:p>
            <a:pPr algn="r" rtl="1"/>
            <a:r>
              <a:rPr lang="ar-AE" dirty="0" smtClean="0"/>
              <a:t>يقوم سائل الدم (البلازما) بإفراز الأجسام المضادة لقتل الجسيمات الغريبة </a:t>
            </a:r>
          </a:p>
          <a:p>
            <a:pPr algn="r" rtl="1"/>
            <a:r>
              <a:rPr lang="ar-AE" dirty="0" smtClean="0"/>
              <a:t>تقوم كريات الدم البيضاء بابتلاع تلك الجسيمات (هذه العملية تسمى عملية البلعمة )</a:t>
            </a:r>
            <a:r>
              <a:rPr lang="en-GB" dirty="0" smtClean="0"/>
              <a:t>Phagocytosis </a:t>
            </a:r>
            <a:r>
              <a:rPr lang="ar-AE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4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البلعمة </a:t>
            </a:r>
            <a:br>
              <a:rPr lang="ar-AE" dirty="0" smtClean="0"/>
            </a:br>
            <a:r>
              <a:rPr lang="en-GB" dirty="0" smtClean="0"/>
              <a:t>Phagocytosis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b="1" dirty="0" smtClean="0">
                <a:solidFill>
                  <a:schemeClr val="accent2">
                    <a:lumMod val="50000"/>
                  </a:schemeClr>
                </a:solidFill>
              </a:rPr>
              <a:t>البلعمة : </a:t>
            </a:r>
            <a:r>
              <a:rPr lang="ar-AE" dirty="0" smtClean="0"/>
              <a:t>هي عملية القضاء على المواد الغريبة التي تغزو الجسم . </a:t>
            </a:r>
          </a:p>
          <a:p>
            <a:pPr algn="r" rtl="1"/>
            <a:r>
              <a:rPr lang="ar-AE" dirty="0" smtClean="0"/>
              <a:t>الخلايا التي تقوم بالبلعمة تسمى : الخلايا البلعمية ، مثل : كريات الدم البيضاء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99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/>
              <a:t>البلعمة </a:t>
            </a:r>
            <a:br>
              <a:rPr lang="ar-AE" dirty="0"/>
            </a:br>
            <a:r>
              <a:rPr lang="en-GB" dirty="0"/>
              <a:t>Phagocytosis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في عملية البلعمة يحاط الجسم الغازي ببروز من غشاء الخلية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تمتد أطرافه وتصبح فجوة التهامية تحصر داخلها الجسم الغازي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تنفصل الفجوة عن الغشاء وتدخل داخل الخلية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تقوم الليسوسومات بتفريغ أنزيماتها الهاضمة داخل الفجوة لتحليل محتوياتها.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يتم التخلص من البقايا غير المهضومة باقتراب الفجوة من الغشاء الخلوي ، والتحام الغشاءين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تطلق المحتويات خارج الخلية في عملية تسمى الطرد الخلوي (الإخراج الخلوي 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8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1176338"/>
            <a:ext cx="2695575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5486400" y="1295400"/>
            <a:ext cx="152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029200" y="1504950"/>
            <a:ext cx="152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919788" y="1676400"/>
            <a:ext cx="154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 smtClean="0"/>
              <a:t>البكتيريا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3518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1100138"/>
            <a:ext cx="2762250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4953000" y="1676400"/>
            <a:ext cx="228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962400" y="2590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b="1" dirty="0" smtClean="0"/>
              <a:t>فجوة الالتهام الخلوي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2316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066800"/>
            <a:ext cx="29051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48006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953000" y="2286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1054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853940" y="2514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2781299"/>
            <a:ext cx="11811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05250" y="3343274"/>
            <a:ext cx="127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 smtClean="0"/>
              <a:t>الليسوسومات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278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1138238"/>
            <a:ext cx="2657475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4724400" y="5143500"/>
            <a:ext cx="45719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362200" y="5029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 smtClean="0"/>
              <a:t>الطرد الخلوي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361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635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ar-AE" dirty="0" smtClean="0"/>
              <a:t>أهداف المحاضرة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التعريف بخطوط الدفاع في الجسم </a:t>
            </a:r>
          </a:p>
          <a:p>
            <a:pPr algn="r" rtl="1"/>
            <a:r>
              <a:rPr lang="ar-AE" dirty="0" smtClean="0"/>
              <a:t>التعريف بمكونات الجهاز المناعي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43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الأجسام المضادة في البلازما </a:t>
            </a:r>
            <a:br>
              <a:rPr lang="ar-AE" dirty="0" smtClean="0"/>
            </a:br>
            <a:r>
              <a:rPr lang="en-GB" dirty="0" smtClean="0"/>
              <a:t>Antibodies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11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60960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b="1" dirty="0" smtClean="0"/>
              <a:t>تختلف كمية الأجسام المضادة بحسب صحة الإنسان العامة ،ونوع الغذاء الذي يتناوله 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6594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/>
              <a:t>البلعمة </a:t>
            </a:r>
            <a:br>
              <a:rPr lang="ar-AE" dirty="0"/>
            </a:br>
            <a:r>
              <a:rPr lang="en-GB" dirty="0"/>
              <a:t>Phagocytosis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AE" dirty="0" smtClean="0"/>
              <a:t>البكتيريا التي لا تقتلها كريات الدم البيضاء تنمو داخل الجسم.</a:t>
            </a:r>
          </a:p>
          <a:p>
            <a:pPr algn="r" rtl="1"/>
            <a:r>
              <a:rPr lang="ar-AE" dirty="0" smtClean="0"/>
              <a:t>تقوم البكتيريا بأخذ غذائها من الخلايا المحيطة بها ،وتعمل على بناء موادها الأولية المعقدة من البروتينات والكربوهيدرات والدهون .</a:t>
            </a:r>
          </a:p>
          <a:p>
            <a:pPr algn="r" rtl="1"/>
            <a:r>
              <a:rPr lang="ar-AE" dirty="0" smtClean="0"/>
              <a:t>هذه المواد التي تبنيها البكتيريا غريبة على الجسم ، وتسمى المستضدات </a:t>
            </a:r>
            <a:r>
              <a:rPr lang="en-GB" dirty="0" smtClean="0"/>
              <a:t>(antigens)</a:t>
            </a:r>
            <a:r>
              <a:rPr lang="ar-AE" dirty="0" smtClean="0"/>
              <a:t> .</a:t>
            </a:r>
          </a:p>
          <a:p>
            <a:pPr algn="r" rtl="1"/>
            <a:r>
              <a:rPr lang="ar-AE" dirty="0" smtClean="0"/>
              <a:t>يقوم جسم </a:t>
            </a:r>
            <a:r>
              <a:rPr lang="ar-AE" u="sng" dirty="0" smtClean="0"/>
              <a:t>العائل </a:t>
            </a:r>
            <a:r>
              <a:rPr lang="ar-AE" dirty="0" smtClean="0"/>
              <a:t>بإنتاج أجسام مضادة تطرح في البلازما لتخمد تأثير المستضدات . </a:t>
            </a:r>
          </a:p>
          <a:p>
            <a:pPr algn="r" rtl="1"/>
            <a:endParaRPr lang="ar-AE" dirty="0" smtClean="0"/>
          </a:p>
          <a:p>
            <a:pPr algn="r" rtl="1"/>
            <a:endParaRPr lang="ar-AE" dirty="0"/>
          </a:p>
          <a:p>
            <a:pPr marL="0" indent="0" algn="r" rtl="1">
              <a:buNone/>
            </a:pPr>
            <a:r>
              <a:rPr lang="ar-AE" b="1" u="sng" dirty="0" smtClean="0"/>
              <a:t>ملاحظة :</a:t>
            </a:r>
          </a:p>
          <a:p>
            <a:pPr algn="r" rtl="1"/>
            <a:r>
              <a:rPr lang="ar-AE" dirty="0" smtClean="0"/>
              <a:t>إنتاج الأجسام المضادة يستغرق بعض الوقت 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9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AE" dirty="0" smtClean="0"/>
              <a:t>س: ما الذي يحدد إصابة الشخص بالمرض أو عدم إصابته به 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AE" dirty="0" smtClean="0"/>
          </a:p>
          <a:p>
            <a:pPr algn="r" rtl="1"/>
            <a:r>
              <a:rPr lang="ar-AE" dirty="0" smtClean="0"/>
              <a:t>يتم تحديد ذلك من خلال نتيجة المعركة الدائرة بين الميكروبات والأجسام المضادة النوعية ، فإذا تم إنتاج أجسام مضادة كافية استطاعت التغلب على الميكروبات أومعادلة سمومها . إما إن لم تنتج أجسام مضادة كافية فسيصاب الإنسان بالمرض .</a:t>
            </a:r>
          </a:p>
          <a:p>
            <a:pPr algn="r" rtl="1"/>
            <a:r>
              <a:rPr lang="ar-AE" dirty="0" smtClean="0"/>
              <a:t>أحيانا يستسلم الجسم للمرض قبل أن يتم إنتاج الأجسام المضادة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1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635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ar-AE" dirty="0" smtClean="0"/>
              <a:t>مكونات الجهاز المناعي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AE" dirty="0" smtClean="0"/>
              <a:t>خلايا التفاعل المناعي :</a:t>
            </a:r>
          </a:p>
          <a:p>
            <a:pPr lvl="1" algn="r" rtl="1"/>
            <a:r>
              <a:rPr lang="ar-AE" dirty="0" smtClean="0"/>
              <a:t>الخلايا اللمفية </a:t>
            </a:r>
          </a:p>
          <a:p>
            <a:pPr lvl="2" algn="r" rtl="1"/>
            <a:r>
              <a:rPr lang="ar-AE" dirty="0" smtClean="0"/>
              <a:t>الخلايا التائية </a:t>
            </a:r>
            <a:r>
              <a:rPr lang="en-GB" dirty="0" smtClean="0"/>
              <a:t>(T)</a:t>
            </a:r>
            <a:r>
              <a:rPr lang="ar-AE" dirty="0" smtClean="0"/>
              <a:t> </a:t>
            </a:r>
          </a:p>
          <a:p>
            <a:pPr lvl="2" algn="r" rtl="1"/>
            <a:r>
              <a:rPr lang="ar-AE" dirty="0" smtClean="0"/>
              <a:t>الخلايا البائية </a:t>
            </a:r>
            <a:r>
              <a:rPr lang="fr-FR" dirty="0" smtClean="0"/>
              <a:t>(B)</a:t>
            </a:r>
            <a:endParaRPr lang="ar-AE" dirty="0" smtClean="0"/>
          </a:p>
          <a:p>
            <a:pPr lvl="2" algn="r" rtl="1"/>
            <a:r>
              <a:rPr lang="ar-AE" dirty="0" smtClean="0"/>
              <a:t>خلايا المجموعة الثالثة </a:t>
            </a:r>
          </a:p>
          <a:p>
            <a:pPr lvl="1" algn="r" rtl="1"/>
            <a:r>
              <a:rPr lang="ar-AE" dirty="0" smtClean="0"/>
              <a:t>الخلايا البلعمية </a:t>
            </a:r>
          </a:p>
          <a:p>
            <a:pPr algn="r" rtl="1"/>
            <a:r>
              <a:rPr lang="ar-AE" dirty="0" smtClean="0"/>
              <a:t>الجهاز اللمفي :</a:t>
            </a:r>
          </a:p>
          <a:p>
            <a:pPr lvl="1" algn="r" rtl="1"/>
            <a:r>
              <a:rPr lang="ar-AE" dirty="0" smtClean="0"/>
              <a:t>الأنسجة اللمفية الأولية </a:t>
            </a:r>
          </a:p>
          <a:p>
            <a:pPr lvl="2" algn="r" rtl="1"/>
            <a:r>
              <a:rPr lang="ar-AE" dirty="0" smtClean="0"/>
              <a:t>الغدة التيموسية </a:t>
            </a:r>
          </a:p>
          <a:p>
            <a:pPr lvl="2" algn="r" rtl="1"/>
            <a:r>
              <a:rPr lang="ar-AE" dirty="0" smtClean="0"/>
              <a:t>كيس فابريشاص </a:t>
            </a:r>
          </a:p>
          <a:p>
            <a:pPr lvl="1" algn="r" rtl="1"/>
            <a:r>
              <a:rPr lang="ar-AE" dirty="0" smtClean="0"/>
              <a:t>الأنسجة اللمفية الثانوية :</a:t>
            </a:r>
          </a:p>
          <a:p>
            <a:pPr lvl="2" algn="r" rtl="1"/>
            <a:r>
              <a:rPr lang="ar-AE" dirty="0" smtClean="0"/>
              <a:t>الطحال </a:t>
            </a:r>
          </a:p>
          <a:p>
            <a:pPr lvl="2" algn="r" rtl="1"/>
            <a:r>
              <a:rPr lang="ar-AE" dirty="0" smtClean="0"/>
              <a:t>العقد اللمفية </a:t>
            </a:r>
          </a:p>
          <a:p>
            <a:pPr lvl="2" algn="r" rtl="1"/>
            <a:r>
              <a:rPr lang="ar-AE" dirty="0" smtClean="0"/>
              <a:t>الأنسجة اللمفية المرتبطة بالأغشية المخاطية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91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dirty="0" smtClean="0"/>
              <a:t>خلايا التفاعل اللمفي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هناك عدة خلايا نوعية ، ولكنها تتكامل مع بعضها بهدف حماية الجسم .</a:t>
            </a:r>
          </a:p>
          <a:p>
            <a:pPr algn="r" rtl="1"/>
            <a:r>
              <a:rPr lang="ar-AE" dirty="0" smtClean="0"/>
              <a:t>وتصنف حسب ما يلي :</a:t>
            </a:r>
          </a:p>
          <a:p>
            <a:pPr lvl="1" algn="r" rtl="1"/>
            <a:r>
              <a:rPr lang="ar-AE" dirty="0" smtClean="0"/>
              <a:t>(أ)الخلايا اللمفية </a:t>
            </a:r>
          </a:p>
          <a:p>
            <a:pPr marL="914400" lvl="2" indent="0" algn="r" rtl="1">
              <a:buNone/>
            </a:pPr>
            <a:r>
              <a:rPr lang="ar-AE" dirty="0" smtClean="0"/>
              <a:t>(ب)الخلايا البلعمية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54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الخلايا اللمفية </a:t>
            </a:r>
            <a:br>
              <a:rPr lang="ar-AE" dirty="0" smtClean="0"/>
            </a:br>
            <a:r>
              <a:rPr lang="en-GB" dirty="0" smtClean="0"/>
              <a:t>Lymphocytes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marL="0" indent="0" algn="r" rtl="1">
              <a:buNone/>
            </a:pPr>
            <a:r>
              <a:rPr lang="ar-AE" b="1" u="sng" dirty="0" smtClean="0"/>
              <a:t>الخلايا التائية (خلايا </a:t>
            </a:r>
            <a:r>
              <a:rPr lang="en-GB" b="1" u="sng" dirty="0" smtClean="0"/>
              <a:t>T</a:t>
            </a:r>
            <a:r>
              <a:rPr lang="ar-AE" b="1" u="sng" dirty="0" smtClean="0"/>
              <a:t>):</a:t>
            </a:r>
          </a:p>
          <a:p>
            <a:pPr algn="r" rtl="1"/>
            <a:r>
              <a:rPr lang="ar-AE" dirty="0" smtClean="0"/>
              <a:t>بمجرد تنشيط خلايا </a:t>
            </a:r>
            <a:r>
              <a:rPr lang="en-GB" dirty="0" smtClean="0"/>
              <a:t>T</a:t>
            </a:r>
            <a:r>
              <a:rPr lang="ar-AE" dirty="0" smtClean="0"/>
              <a:t> تهاجر إلى مكان المستضدات .</a:t>
            </a:r>
          </a:p>
          <a:p>
            <a:pPr algn="r" rtl="1"/>
            <a:r>
              <a:rPr lang="ar-AE" dirty="0" smtClean="0"/>
              <a:t>يتم إنشاء خلايا </a:t>
            </a:r>
            <a:r>
              <a:rPr lang="en-GB" dirty="0" smtClean="0"/>
              <a:t>T</a:t>
            </a:r>
            <a:r>
              <a:rPr lang="ar-AE" dirty="0" smtClean="0"/>
              <a:t> من نخاع العظم </a:t>
            </a:r>
          </a:p>
          <a:p>
            <a:pPr marL="0" indent="0" algn="r" rtl="1">
              <a:buNone/>
            </a:pPr>
            <a:r>
              <a:rPr lang="en-GB" dirty="0" smtClean="0"/>
              <a:t>Bone marrow</a:t>
            </a:r>
            <a:r>
              <a:rPr lang="ar-AE" dirty="0" smtClean="0"/>
              <a:t> .</a:t>
            </a:r>
          </a:p>
          <a:p>
            <a:pPr algn="r" rtl="1"/>
            <a:r>
              <a:rPr lang="ar-AE" dirty="0" smtClean="0"/>
              <a:t>تنقل خلايا </a:t>
            </a:r>
            <a:r>
              <a:rPr lang="en-GB" dirty="0" smtClean="0"/>
              <a:t>T</a:t>
            </a:r>
            <a:r>
              <a:rPr lang="ar-AE" dirty="0" smtClean="0"/>
              <a:t> إلى الغدة التيموسية حتى تنضج تحت تأثير هرمون التيموسين .</a:t>
            </a:r>
          </a:p>
          <a:p>
            <a:pPr algn="r" rtl="1"/>
            <a:r>
              <a:rPr lang="ar-AE" dirty="0" smtClean="0"/>
              <a:t>تدور خلايا </a:t>
            </a:r>
            <a:r>
              <a:rPr lang="en-GB" dirty="0" smtClean="0"/>
              <a:t>T</a:t>
            </a:r>
            <a:r>
              <a:rPr lang="ar-AE" dirty="0" smtClean="0"/>
              <a:t> بعد ذلك في الجسم حتى تقابل الميكروبات في العقد اللمفية أو الطحال أو غيرها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96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AE" dirty="0" smtClean="0"/>
              <a:t>س :كيف تقاتل خلايا ت الميكروبات 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عندما تقابل خلايا ت المستضدات يحصل الآتي :</a:t>
            </a:r>
          </a:p>
          <a:p>
            <a:pPr lvl="1" algn="r" rtl="1"/>
            <a:r>
              <a:rPr lang="ar-AE" dirty="0" smtClean="0"/>
              <a:t>تتحول إلى خلايا لها مستقبلات .</a:t>
            </a:r>
          </a:p>
          <a:p>
            <a:pPr lvl="1" algn="r" rtl="1"/>
            <a:r>
              <a:rPr lang="ar-AE" dirty="0" smtClean="0"/>
              <a:t> تقوم بإطلاق مواد منخفضة الوزن الجزيئي تسمى </a:t>
            </a:r>
            <a:r>
              <a:rPr lang="ar-AE" u="sng" dirty="0" smtClean="0"/>
              <a:t>الليمفوكينات </a:t>
            </a:r>
            <a:r>
              <a:rPr lang="ar-AE" dirty="0" smtClean="0"/>
              <a:t>لاجتذاب المواد التالية :</a:t>
            </a:r>
          </a:p>
          <a:p>
            <a:pPr lvl="2" algn="r" rtl="1"/>
            <a:r>
              <a:rPr lang="ar-AE" dirty="0" smtClean="0"/>
              <a:t>الميكروفاج </a:t>
            </a:r>
          </a:p>
          <a:p>
            <a:pPr lvl="2" algn="r" rtl="1"/>
            <a:r>
              <a:rPr lang="ar-AE" dirty="0" smtClean="0"/>
              <a:t>الليمفوتوكسين </a:t>
            </a:r>
          </a:p>
          <a:p>
            <a:pPr lvl="2" algn="r" rtl="1"/>
            <a:r>
              <a:rPr lang="ar-AE" dirty="0" smtClean="0"/>
              <a:t>الإنتروفيرون .</a:t>
            </a:r>
          </a:p>
          <a:p>
            <a:pPr marL="914400" lvl="2" indent="0" algn="r" rtl="1">
              <a:buNone/>
            </a:pPr>
            <a:r>
              <a:rPr lang="ar-AE" dirty="0" smtClean="0"/>
              <a:t>*هذه المواد قادرة على قتل الأجسام الغريبة 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04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س : ما هي استخدامات الإنتروفيرون 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يستخدم الإنتروفيرون </a:t>
            </a:r>
            <a:r>
              <a:rPr lang="en-GB" dirty="0" smtClean="0"/>
              <a:t>interferon</a:t>
            </a:r>
            <a:r>
              <a:rPr lang="ar-AE" dirty="0" smtClean="0"/>
              <a:t> في علاج بعض التهابات الكبد الفيروسي ، حيث أنها قادرة على قتل الفيروسات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39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نوعان من الخلايا التائية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ar-AE" dirty="0" smtClean="0"/>
              <a:t>الخلايا التائية المساعدة </a:t>
            </a:r>
          </a:p>
          <a:p>
            <a:pPr algn="ctr"/>
            <a:r>
              <a:rPr lang="en-GB" dirty="0" smtClean="0"/>
              <a:t>T-helper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AE" dirty="0" smtClean="0"/>
              <a:t>تساعد في المراحل الأولى من الاستجابة المناعية .</a:t>
            </a:r>
          </a:p>
          <a:p>
            <a:pPr algn="r" rtl="1"/>
            <a:r>
              <a:rPr lang="ar-AE" dirty="0" smtClean="0"/>
              <a:t>تساعد الخلايا البائية في إنتاج الأجسام المضادة .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ar-AE" dirty="0" smtClean="0"/>
              <a:t>الخلايا التائية الكابحة </a:t>
            </a:r>
            <a:endParaRPr lang="en-GB" dirty="0" smtClean="0"/>
          </a:p>
          <a:p>
            <a:pPr algn="ctr"/>
            <a:r>
              <a:rPr lang="en-GB" dirty="0" smtClean="0"/>
              <a:t>T-</a:t>
            </a:r>
            <a:r>
              <a:rPr lang="en-GB" dirty="0" err="1" smtClean="0"/>
              <a:t>supresson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/>
            <a:r>
              <a:rPr lang="ar-AE" dirty="0" smtClean="0"/>
              <a:t>خلايا توقف الاستجابات المناعية للخلايا المساعدة .</a:t>
            </a:r>
          </a:p>
          <a:p>
            <a:pPr algn="r" rtl="1"/>
            <a:r>
              <a:rPr lang="ar-AE" dirty="0" smtClean="0"/>
              <a:t>توجد على أغشيتها مستقبلات المستضدات ، مما يمكنها من التعرف على الأجسام الغريبة .</a:t>
            </a:r>
          </a:p>
          <a:p>
            <a:pPr algn="r" rtl="1"/>
            <a:r>
              <a:rPr lang="ar-AE" dirty="0" smtClean="0"/>
              <a:t>توجد على أغشيتها مستقبلات الأجسام المضادة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14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الخلايا البائية </a:t>
            </a:r>
            <a:br>
              <a:rPr lang="ar-AE" dirty="0" smtClean="0"/>
            </a:br>
            <a:r>
              <a:rPr lang="en-GB" dirty="0" smtClean="0"/>
              <a:t>B-Lymphocytes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الخلايا </a:t>
            </a:r>
            <a:r>
              <a:rPr lang="en-GB" dirty="0" smtClean="0"/>
              <a:t>B</a:t>
            </a:r>
            <a:r>
              <a:rPr lang="ar-AE" dirty="0" smtClean="0"/>
              <a:t> تتميز بمناعة الإفراز .</a:t>
            </a:r>
          </a:p>
          <a:p>
            <a:pPr algn="r" rtl="1"/>
            <a:r>
              <a:rPr lang="ar-AE" dirty="0" smtClean="0"/>
              <a:t>عندما تتعرض للمستضدات تكون الحمض النووي الريبوزي وتتحول إلى البلازما .</a:t>
            </a:r>
          </a:p>
          <a:p>
            <a:pPr algn="r" rtl="1"/>
            <a:r>
              <a:rPr lang="ar-AE" dirty="0" smtClean="0"/>
              <a:t>تتركز خلايا ب في نخاع العظم وفي الأنسجة اللمفية .</a:t>
            </a:r>
          </a:p>
          <a:p>
            <a:pPr algn="r" rtl="1"/>
            <a:r>
              <a:rPr lang="ar-AE" dirty="0" smtClean="0"/>
              <a:t>تتميز خلايا ب بوجود الأجسام المضادة على أغشيتها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6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63500"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ar-AE" dirty="0" smtClean="0"/>
              <a:t>ملاحظات قديمة عن المناعة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dirty="0" smtClean="0"/>
              <a:t>الإنسان يعرف منذ زمن أن إصابته ببعض الأمراض (مثل الحصبة) تعطيه مناعة من الإصابة بها مرة أخرى .</a:t>
            </a:r>
          </a:p>
          <a:p>
            <a:pPr algn="r" rtl="1"/>
            <a:r>
              <a:rPr lang="ar-AE" dirty="0" smtClean="0"/>
              <a:t>تتفاوت قابلية الناس للإصابة بمرض معد بحسب قوة المناعة في أجسامهم .</a:t>
            </a:r>
          </a:p>
          <a:p>
            <a:pPr algn="r" rtl="1"/>
            <a:r>
              <a:rPr lang="ar-AE" dirty="0"/>
              <a:t>وظيفة المناعة متخصصة وليست عامة </a:t>
            </a:r>
            <a:r>
              <a:rPr lang="ar-AE" dirty="0" smtClean="0"/>
              <a:t>.</a:t>
            </a:r>
            <a:r>
              <a:rPr lang="fr-FR" dirty="0" smtClean="0"/>
              <a:t>  </a:t>
            </a:r>
            <a:r>
              <a:rPr lang="ar-AE" dirty="0" smtClean="0"/>
              <a:t> فمثلا قد يكون لدى الشخص مناعة ضد الدفتريا ولكن لا تكون لديه مناعة ضد التيتانوس .</a:t>
            </a:r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4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الاستجابات الإفرازية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AE" dirty="0" smtClean="0"/>
              <a:t>الخلايا البائية تحمل الأجسام المضادة على سطحها .</a:t>
            </a:r>
          </a:p>
          <a:p>
            <a:pPr algn="r" rtl="1"/>
            <a:r>
              <a:rPr lang="ar-AE" dirty="0" smtClean="0"/>
              <a:t>تتضاعف الخلايا البائية وتكون خلايا بلازمية تضخ الأجسام المضادة في بلازما الدم .</a:t>
            </a:r>
          </a:p>
          <a:p>
            <a:pPr algn="r" rtl="1"/>
            <a:r>
              <a:rPr lang="ar-AE" dirty="0" smtClean="0"/>
              <a:t>ولذلك فإن مولدات الضد ستدخل الجسم وترتبط بالجسم المضاد المخصص لها .</a:t>
            </a:r>
          </a:p>
          <a:p>
            <a:pPr algn="r" rtl="1"/>
            <a:r>
              <a:rPr lang="ar-AE" dirty="0" smtClean="0"/>
              <a:t>وأحيانا يرتبط مولد الضد بالمستقبل المخصص له على الخلايا التائية .</a:t>
            </a:r>
          </a:p>
          <a:p>
            <a:pPr algn="r" rtl="1"/>
            <a:r>
              <a:rPr lang="ar-AE" dirty="0" smtClean="0"/>
              <a:t>وأحيانا تقوم الخلايا البلعمية بابتلاع الجسم الغريب وهضمه ومن ثم تلصق البقايا بالجسم المضاد على الخلية البائية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93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الاستجابة الإفرازية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تقوم الخلايا البلعمية بإفراز مادة انترلوكين </a:t>
            </a:r>
            <a:r>
              <a:rPr lang="en-GB" dirty="0" smtClean="0"/>
              <a:t>Interleukin</a:t>
            </a:r>
            <a:r>
              <a:rPr lang="ar-AE" dirty="0" smtClean="0"/>
              <a:t> ،ومواد أخرى .</a:t>
            </a:r>
          </a:p>
          <a:p>
            <a:pPr algn="r" rtl="1"/>
            <a:r>
              <a:rPr lang="ar-AE" dirty="0" smtClean="0"/>
              <a:t>هذه المواد تستثير الخلايا التائية المساعدة .</a:t>
            </a:r>
          </a:p>
          <a:p>
            <a:pPr algn="r" rtl="1"/>
            <a:r>
              <a:rPr lang="ar-AE" dirty="0" smtClean="0"/>
              <a:t>تحفز الخلايا التائية المساعدة الخلايا البائية ، مما يجعلها تتضاعف إلى خلايا بلازمية وتنتج أجسام مضادة لفترة من الوقت ثم تموت .</a:t>
            </a:r>
          </a:p>
        </p:txBody>
      </p:sp>
    </p:spTree>
    <p:extLst>
      <p:ext uri="{BB962C8B-B14F-4D97-AF65-F5344CB8AC3E}">
        <p14:creationId xmlns:p14="http://schemas.microsoft.com/office/powerpoint/2010/main" val="120107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ملاحظات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الأجسام المضادة تكون قليلة أو غائبة فور دخول مولدات الضد .  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س:لماذا يكون تأثير مولدات الضد أقل حدة في المرة الثانية ؟</a:t>
            </a:r>
          </a:p>
          <a:p>
            <a:pPr algn="r" rtl="1"/>
            <a:r>
              <a:rPr lang="ar-AE" dirty="0" smtClean="0"/>
              <a:t>لأن الخلايا البائية تتحول إلى خلايا الذاكرة التي تمتلك الأجسام المضادة على سطحها ، وتستطيع التضاعف بسرعة ، وهذه الاستجابة تسمى بالاستجابة الثانوية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9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خلايا المجموعة الثالثة </a:t>
            </a:r>
            <a:br>
              <a:rPr lang="ar-AE" dirty="0" smtClean="0"/>
            </a:br>
            <a:r>
              <a:rPr lang="en-GB" dirty="0" smtClean="0"/>
              <a:t>Third Population 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AE" dirty="0" smtClean="0"/>
              <a:t>خلايا لمفية كبيرة تحمل على غشائها الخارجي أجساما مضادة .</a:t>
            </a:r>
          </a:p>
          <a:p>
            <a:pPr algn="r" rtl="1"/>
            <a:r>
              <a:rPr lang="ar-AE" dirty="0" smtClean="0"/>
              <a:t>تسمى هذه الخلايا بالخلايا القاتلة الطبيعية </a:t>
            </a:r>
            <a:r>
              <a:rPr lang="en-GB" dirty="0" smtClean="0"/>
              <a:t>Natural killer cells</a:t>
            </a:r>
            <a:r>
              <a:rPr lang="ar-AE" dirty="0" smtClean="0"/>
              <a:t> .</a:t>
            </a:r>
          </a:p>
          <a:p>
            <a:pPr algn="r" rtl="1"/>
            <a:r>
              <a:rPr lang="ar-AE" dirty="0" smtClean="0"/>
              <a:t>لهذه الخلايا دور في :</a:t>
            </a:r>
          </a:p>
          <a:p>
            <a:pPr lvl="1" algn="r" rtl="1"/>
            <a:r>
              <a:rPr lang="ar-AE" dirty="0" smtClean="0"/>
              <a:t>قتل الخلايا الخبيثة .</a:t>
            </a:r>
          </a:p>
          <a:p>
            <a:pPr lvl="1" algn="r" rtl="1"/>
            <a:r>
              <a:rPr lang="ar-AE" dirty="0" smtClean="0"/>
              <a:t>قتل الخلايا الحاضنة للفيروسات .</a:t>
            </a:r>
          </a:p>
          <a:p>
            <a:pPr lvl="1" algn="r" rtl="1"/>
            <a:r>
              <a:rPr lang="ar-AE" dirty="0" smtClean="0"/>
              <a:t>المناعة ضد العدوى بالطفيليات .</a:t>
            </a:r>
          </a:p>
          <a:p>
            <a:pPr lvl="1" algn="r" rtl="1"/>
            <a:r>
              <a:rPr lang="ar-AE" dirty="0" smtClean="0"/>
              <a:t>تنظيم الاستجابات المناعية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84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الخلايا البلعمية </a:t>
            </a:r>
            <a:br>
              <a:rPr lang="ar-AE" dirty="0" smtClean="0"/>
            </a:br>
            <a:r>
              <a:rPr lang="en-GB" dirty="0" smtClean="0"/>
              <a:t>Monocytes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 smtClean="0"/>
              <a:t>هناك نوعان لكل نوع وظيفة معينة :</a:t>
            </a:r>
          </a:p>
          <a:p>
            <a:pPr algn="r" rtl="1"/>
            <a:r>
              <a:rPr lang="ar-AE" dirty="0" smtClean="0"/>
              <a:t>الخلايا البلعمية الكبيرة : تقوم بابتلاع مولدات الضد والقضاء عليها .</a:t>
            </a:r>
          </a:p>
          <a:p>
            <a:pPr algn="r" rtl="1"/>
            <a:r>
              <a:rPr lang="ar-AE" dirty="0" smtClean="0"/>
              <a:t>خلايا تقدم مولدات الضد للخلايا اللمفية : وتجعلها تقوم إما بالمناعة الخلوية وإما بالإفراز، ودور هذه الخلايا مهم حيث تحمي الخلايا اللمفية من أجسام الضد وتحافظ على نشاطها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2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الجهاز اللمفي </a:t>
            </a:r>
            <a:br>
              <a:rPr lang="ar-AE" dirty="0" smtClean="0"/>
            </a:br>
            <a:r>
              <a:rPr lang="en-GB" dirty="0" smtClean="0"/>
              <a:t>Lymphoid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يشمل الأعضاء والأنسجة والخلايا التي تمثل الجهاز المناعي في الجسم . </a:t>
            </a:r>
          </a:p>
          <a:p>
            <a:pPr algn="r" rtl="1"/>
            <a:r>
              <a:rPr lang="ar-AE" dirty="0" smtClean="0"/>
              <a:t>ويشمل هذا الجهاز نوعين من الأنسجة :</a:t>
            </a:r>
          </a:p>
          <a:p>
            <a:pPr lvl="1" algn="r" rtl="1"/>
            <a:r>
              <a:rPr lang="ar-AE" dirty="0" smtClean="0"/>
              <a:t>الأنسجة الأولية .</a:t>
            </a:r>
          </a:p>
          <a:p>
            <a:pPr lvl="1" algn="r" rtl="1"/>
            <a:r>
              <a:rPr lang="ar-AE" dirty="0" smtClean="0"/>
              <a:t>الأنسجة الثانوية </a:t>
            </a:r>
          </a:p>
        </p:txBody>
      </p:sp>
    </p:spTree>
    <p:extLst>
      <p:ext uri="{BB962C8B-B14F-4D97-AF65-F5344CB8AC3E}">
        <p14:creationId xmlns:p14="http://schemas.microsoft.com/office/powerpoint/2010/main" val="165226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الأنسجة الأولية </a:t>
            </a:r>
            <a:br>
              <a:rPr lang="ar-AE" dirty="0" smtClean="0"/>
            </a:br>
            <a:r>
              <a:rPr lang="en-GB" dirty="0" smtClean="0"/>
              <a:t>Primary </a:t>
            </a:r>
            <a:r>
              <a:rPr lang="en-GB" dirty="0" err="1" smtClean="0"/>
              <a:t>Lymphoic</a:t>
            </a:r>
            <a:r>
              <a:rPr lang="en-GB" dirty="0" smtClean="0"/>
              <a:t> Tissues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AE" dirty="0" smtClean="0"/>
              <a:t>الغدة الثيموسية أو التوتية </a:t>
            </a:r>
            <a:r>
              <a:rPr lang="en-GB" dirty="0" smtClean="0"/>
              <a:t>Thymus Gland</a:t>
            </a:r>
            <a:r>
              <a:rPr lang="ar-AE" dirty="0" smtClean="0"/>
              <a:t> :</a:t>
            </a:r>
          </a:p>
          <a:p>
            <a:pPr algn="r" rtl="1"/>
            <a:r>
              <a:rPr lang="ar-AE" dirty="0" smtClean="0"/>
              <a:t>تقع فوق القلب .</a:t>
            </a:r>
          </a:p>
          <a:p>
            <a:pPr algn="r" rtl="1"/>
            <a:r>
              <a:rPr lang="ar-AE" dirty="0" smtClean="0"/>
              <a:t>تحاط بمحفظة من النسيج الضام .</a:t>
            </a:r>
          </a:p>
          <a:p>
            <a:pPr algn="r" rtl="1"/>
            <a:r>
              <a:rPr lang="ar-AE" dirty="0" smtClean="0"/>
              <a:t>تتكون من فصين .</a:t>
            </a:r>
          </a:p>
          <a:p>
            <a:pPr algn="r" rtl="1"/>
            <a:r>
              <a:rPr lang="ar-AE" dirty="0" smtClean="0"/>
              <a:t>ولها قشرة ونخاع .</a:t>
            </a:r>
          </a:p>
          <a:p>
            <a:pPr algn="r" rtl="1"/>
            <a:r>
              <a:rPr lang="ar-AE" dirty="0" smtClean="0"/>
              <a:t>الخلايا الأكثر نضوجا فيها تكون موجودة في النخاع .</a:t>
            </a:r>
          </a:p>
          <a:p>
            <a:pPr algn="r" rtl="1"/>
            <a:r>
              <a:rPr lang="ar-AE" dirty="0" smtClean="0"/>
              <a:t>تقترب خلايا النخاع في مراحل نموها الأخيرة من خصائص الخلايا التائية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12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/>
              <a:t>الأنسجة الأولية </a:t>
            </a:r>
            <a:br>
              <a:rPr lang="ar-AE" dirty="0"/>
            </a:br>
            <a:r>
              <a:rPr lang="en-GB" dirty="0"/>
              <a:t>Primary </a:t>
            </a:r>
            <a:r>
              <a:rPr lang="en-GB" dirty="0" err="1"/>
              <a:t>Lymphoic</a:t>
            </a:r>
            <a:r>
              <a:rPr lang="en-GB" dirty="0"/>
              <a:t> Tissues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كيس فابريشص</a:t>
            </a:r>
            <a:r>
              <a:rPr lang="en-GB" dirty="0" smtClean="0"/>
              <a:t> Bursa of </a:t>
            </a:r>
            <a:r>
              <a:rPr lang="en-GB" dirty="0" err="1" smtClean="0"/>
              <a:t>Fabricius</a:t>
            </a:r>
            <a:r>
              <a:rPr lang="en-GB" dirty="0" smtClean="0"/>
              <a:t> </a:t>
            </a:r>
            <a:r>
              <a:rPr lang="ar-AE" dirty="0" smtClean="0"/>
              <a:t> :</a:t>
            </a:r>
          </a:p>
          <a:p>
            <a:pPr algn="r" rtl="1"/>
            <a:r>
              <a:rPr lang="ar-AE" dirty="0" smtClean="0"/>
              <a:t>جاءت التسمية من الطيور التي يوجد في مؤخرة أمعائها أنسجة لمفية تطلق الخلايا البائية .</a:t>
            </a:r>
          </a:p>
          <a:p>
            <a:pPr algn="r" rtl="1"/>
            <a:r>
              <a:rPr lang="ar-AE" dirty="0" smtClean="0"/>
              <a:t>في الإنسان يقوم الكبد في الجنين ، ونخاع العظم بهذه المهمة . فتحول الخلايا اللمفية إلى خلايا بائية في الدورة الدموية .</a:t>
            </a:r>
          </a:p>
        </p:txBody>
      </p:sp>
    </p:spTree>
    <p:extLst>
      <p:ext uri="{BB962C8B-B14F-4D97-AF65-F5344CB8AC3E}">
        <p14:creationId xmlns:p14="http://schemas.microsoft.com/office/powerpoint/2010/main" val="125424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الأنسجة اللمفية الثانوية </a:t>
            </a:r>
            <a:br>
              <a:rPr lang="ar-AE" dirty="0" smtClean="0"/>
            </a:br>
            <a:r>
              <a:rPr lang="en-GB" dirty="0" smtClean="0"/>
              <a:t>Secondary </a:t>
            </a:r>
            <a:r>
              <a:rPr lang="en-GB" dirty="0" err="1" smtClean="0"/>
              <a:t>Lymphoic</a:t>
            </a:r>
            <a:r>
              <a:rPr lang="en-GB" dirty="0" smtClean="0"/>
              <a:t> Tissues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dirty="0" smtClean="0"/>
              <a:t>بعد تكون خلايا </a:t>
            </a:r>
            <a:r>
              <a:rPr lang="en-GB" dirty="0" smtClean="0"/>
              <a:t>T</a:t>
            </a:r>
            <a:r>
              <a:rPr lang="ar-AE" dirty="0" smtClean="0"/>
              <a:t> و </a:t>
            </a:r>
            <a:r>
              <a:rPr lang="en-GB" dirty="0" smtClean="0"/>
              <a:t>B</a:t>
            </a:r>
            <a:r>
              <a:rPr lang="ar-AE" dirty="0" smtClean="0"/>
              <a:t> في الأنسجة الأولية ، تهاجر إلى الأنسجة الثانوية ، وهي :</a:t>
            </a:r>
          </a:p>
          <a:p>
            <a:pPr algn="r" rtl="1"/>
            <a:r>
              <a:rPr lang="ar-AE" dirty="0" smtClean="0"/>
              <a:t>الطحال </a:t>
            </a:r>
          </a:p>
          <a:p>
            <a:pPr algn="r" rtl="1"/>
            <a:r>
              <a:rPr lang="ar-AE" dirty="0" smtClean="0"/>
              <a:t>العقد اللمفية </a:t>
            </a:r>
          </a:p>
          <a:p>
            <a:pPr algn="r" rtl="1"/>
            <a:r>
              <a:rPr lang="ar-AE" dirty="0" smtClean="0"/>
              <a:t>الأنسجة المحيطة بالأغشية المخاطية في الجهاز الهضمي والتنفسي والمسالك البولية .</a:t>
            </a:r>
          </a:p>
          <a:p>
            <a:pPr algn="r" rtl="1"/>
            <a:r>
              <a:rPr lang="ar-AE" dirty="0" smtClean="0"/>
              <a:t>الغدد اللمفية المنتشرة في الجسم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59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الطحال </a:t>
            </a:r>
            <a:br>
              <a:rPr lang="ar-AE" dirty="0" smtClean="0"/>
            </a:br>
            <a:r>
              <a:rPr lang="en-GB" dirty="0" smtClean="0"/>
              <a:t>Spleen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54938248"/>
              </p:ext>
            </p:extLst>
          </p:nvPr>
        </p:nvGraphicFramePr>
        <p:xfrm>
          <a:off x="457200" y="3505200"/>
          <a:ext cx="84582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00201"/>
            <a:ext cx="8229600" cy="16764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AE" dirty="0" smtClean="0"/>
              <a:t>يحاط الطحال بمحفظة من النسيج الضام الليفي .</a:t>
            </a:r>
          </a:p>
          <a:p>
            <a:pPr algn="r" rtl="1"/>
            <a:r>
              <a:rPr lang="ar-AE" dirty="0" smtClean="0"/>
              <a:t>يزيد سمك النسيج في منطقة السرة التي تدخل منها الأوعية الدموية .</a:t>
            </a:r>
          </a:p>
          <a:p>
            <a:pPr algn="r" rtl="1"/>
            <a:r>
              <a:rPr lang="ar-AE" dirty="0" smtClean="0"/>
              <a:t>تمتد من المحفظة حزمة من الألياف التي تقسم العضو جزئيا ، وتسمى «الحواجز أو العوارض».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44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63500"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ar-AE" dirty="0" smtClean="0"/>
              <a:t>الجهاز المناعي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/>
              <a:t>العوامل التي تؤدي للمرض :</a:t>
            </a:r>
          </a:p>
          <a:p>
            <a:pPr algn="r" rtl="1"/>
            <a:r>
              <a:rPr lang="ar-AE" dirty="0" smtClean="0"/>
              <a:t>قدرة الكائنات على الهجوم على الخلايا وتحطيمها وإفراز السموم .</a:t>
            </a:r>
          </a:p>
          <a:p>
            <a:pPr algn="r" rtl="1"/>
            <a:r>
              <a:rPr lang="ar-AE" dirty="0" smtClean="0"/>
              <a:t>قدرة الكائنات الحية على التكاثر .</a:t>
            </a:r>
          </a:p>
          <a:p>
            <a:pPr algn="r" rtl="1"/>
            <a:r>
              <a:rPr lang="ar-AE" dirty="0" smtClean="0"/>
              <a:t>قدرة الكائن الحي على الانتشار من جسم لآخر.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4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العقد اللمفية </a:t>
            </a:r>
            <a:br>
              <a:rPr lang="ar-AE" dirty="0" smtClean="0"/>
            </a:br>
            <a:r>
              <a:rPr lang="en-GB" dirty="0" smtClean="0"/>
              <a:t>Lymph Nodes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AE" dirty="0" smtClean="0"/>
              <a:t>تتكون العقدة اللمفية من قشرة ونخاع .</a:t>
            </a:r>
          </a:p>
          <a:p>
            <a:pPr algn="r" rtl="1"/>
            <a:r>
              <a:rPr lang="ar-AE" dirty="0" smtClean="0"/>
              <a:t>تحيط بالعقدة محفظة ليفية .</a:t>
            </a:r>
          </a:p>
          <a:p>
            <a:pPr algn="r" rtl="1"/>
            <a:r>
              <a:rPr lang="ar-AE" dirty="0" smtClean="0"/>
              <a:t>العقد اللمفية عبارة عن شبكة لاحتجاز مولدات الضد التي تمر بالسائل الموجود بين الخلايا .</a:t>
            </a:r>
          </a:p>
          <a:p>
            <a:pPr algn="r" rtl="1"/>
            <a:r>
              <a:rPr lang="ar-AE" dirty="0" smtClean="0"/>
              <a:t>يوجد بالعقد اللمفية (تحديدا في القشرة) مناطق لتنشيط خلايا </a:t>
            </a:r>
            <a:r>
              <a:rPr lang="en-GB" dirty="0" smtClean="0"/>
              <a:t>T </a:t>
            </a:r>
            <a:r>
              <a:rPr lang="ar-AE" dirty="0" smtClean="0"/>
              <a:t> .</a:t>
            </a:r>
          </a:p>
          <a:p>
            <a:pPr algn="r" rtl="1"/>
            <a:r>
              <a:rPr lang="ar-AE" dirty="0" smtClean="0"/>
              <a:t>توجد في العقد خلايا بلازمية وبلعمية لابتلاع الخلايا التي تدخل العقد اللمفية .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تتكون البطانة الطلائية الداخلية للجيوب الدموية من خلايا ماكروفاج ذات الزوائد المتفرعة .</a:t>
            </a:r>
          </a:p>
        </p:txBody>
      </p:sp>
    </p:spTree>
    <p:extLst>
      <p:ext uri="{BB962C8B-B14F-4D97-AF65-F5344CB8AC3E}">
        <p14:creationId xmlns:p14="http://schemas.microsoft.com/office/powerpoint/2010/main" val="145305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الأنسجة اللمفية المرتبطة بالأغشية المخاطية </a:t>
            </a:r>
            <a:br>
              <a:rPr lang="ar-AE" dirty="0" smtClean="0"/>
            </a:br>
            <a:r>
              <a:rPr lang="en-GB" dirty="0" smtClean="0"/>
              <a:t>Mucous Membranes Associated Lymphoid Tissues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توجد هذه الأنسجة في الأجهزة التي يتوقع أن تدخل إليها الميكروبات بسهولة ، مثل الجهاز الهضمي والتنفسي والجهاز البولي .</a:t>
            </a:r>
          </a:p>
          <a:p>
            <a:pPr algn="r" rtl="1"/>
            <a:r>
              <a:rPr lang="ar-AE" dirty="0" smtClean="0"/>
              <a:t>تكثر في هذه الأنسجة الخلايا البلازمية التي تقتل مولدات الضد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7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1143000"/>
          </a:xfrm>
        </p:spPr>
        <p:txBody>
          <a:bodyPr/>
          <a:lstStyle/>
          <a:p>
            <a:r>
              <a:rPr lang="ar-AE" dirty="0" smtClean="0"/>
              <a:t>انتهت المحاضرة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6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نشاط المحاضرة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يشمل قراءة مقالات والإجابة عن أسئلة تتعلق بها .</a:t>
            </a:r>
          </a:p>
          <a:p>
            <a:pPr algn="r" rtl="1"/>
            <a:r>
              <a:rPr lang="ar-SA" smtClean="0"/>
              <a:t>يمكن طلب المقالات والأسئلة من أستاذة المقرر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6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63500"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ar-AE" dirty="0" smtClean="0"/>
              <a:t>دور جهاز المناعة في مقاومة المرض يكون من خلال: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منع هجوم الطفيل على الخلايا .</a:t>
            </a:r>
          </a:p>
          <a:p>
            <a:pPr algn="r" rtl="1"/>
            <a:r>
              <a:rPr lang="ar-AE" dirty="0" smtClean="0"/>
              <a:t>منع تكاثر الطفيل بعد هجومه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4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635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ar-AE" dirty="0" smtClean="0"/>
              <a:t>منع هجوم الطفيل على الخلايا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AE" dirty="0" smtClean="0"/>
              <a:t>خطوط الدفاع الأولى :</a:t>
            </a:r>
          </a:p>
          <a:p>
            <a:pPr algn="r" rtl="1"/>
            <a:r>
              <a:rPr lang="ar-AE" dirty="0" smtClean="0"/>
              <a:t>الجلد : </a:t>
            </a:r>
          </a:p>
          <a:p>
            <a:pPr lvl="1" algn="r" rtl="1"/>
            <a:r>
              <a:rPr lang="ar-AE" dirty="0" smtClean="0"/>
              <a:t>الطبقة القرنية تعمل كعازل </a:t>
            </a:r>
          </a:p>
          <a:p>
            <a:pPr lvl="1" algn="r" rtl="1"/>
            <a:r>
              <a:rPr lang="ar-AE" dirty="0" smtClean="0"/>
              <a:t>الغدد العرقية والدهنية تفرز مواد قاتلة للبكتيريا </a:t>
            </a:r>
          </a:p>
          <a:p>
            <a:pPr algn="r" rtl="1"/>
            <a:r>
              <a:rPr lang="ar-AE" dirty="0" smtClean="0"/>
              <a:t>الأغشية المخاطية في الأنف تفرز مواد لقتل البكتيريا </a:t>
            </a:r>
          </a:p>
          <a:p>
            <a:pPr algn="r" rtl="1"/>
            <a:r>
              <a:rPr lang="ar-AE" dirty="0" smtClean="0"/>
              <a:t>الدموع تحتوي على مادة الليزوزيم التي تقتل البكتيريا والفيروسات </a:t>
            </a:r>
          </a:p>
          <a:p>
            <a:pPr algn="r" rtl="1"/>
            <a:r>
              <a:rPr lang="ar-AE" dirty="0" smtClean="0"/>
              <a:t>أهداب القناة التنفسية تطرد الجزيئات الضارة للبلعوم ليتم ابتلاعها .</a:t>
            </a:r>
          </a:p>
          <a:p>
            <a:pPr algn="r" rtl="1"/>
            <a:r>
              <a:rPr lang="ar-AE" dirty="0" smtClean="0"/>
              <a:t>حمض الهيدروكلوريد في المعدة يقتل البكتيريا </a:t>
            </a:r>
          </a:p>
        </p:txBody>
      </p:sp>
    </p:spTree>
    <p:extLst>
      <p:ext uri="{BB962C8B-B14F-4D97-AF65-F5344CB8AC3E}">
        <p14:creationId xmlns:p14="http://schemas.microsoft.com/office/powerpoint/2010/main" val="20974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635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ar-AE" dirty="0"/>
              <a:t>منع هجوم الطفيل على الخلايا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AE" dirty="0" smtClean="0"/>
              <a:t>كريات الدم البيضاء تقوم بالتهام الجسيمات الغريبة .:</a:t>
            </a:r>
          </a:p>
          <a:p>
            <a:pPr algn="r" rtl="1"/>
            <a:r>
              <a:rPr lang="ar-AE" dirty="0" smtClean="0"/>
              <a:t>تقوم كريات الدم البيضاء بالتهام الجسيمات الغريبة وأحيانا هضمها .</a:t>
            </a:r>
          </a:p>
          <a:p>
            <a:pPr algn="r" rtl="1"/>
            <a:r>
              <a:rPr lang="ar-AE" dirty="0" smtClean="0"/>
              <a:t>يسهل الابتلاع إذا كانت الجسيمات مغطاة بأجسام مضادة .</a:t>
            </a:r>
          </a:p>
          <a:p>
            <a:pPr algn="r" rtl="1"/>
            <a:r>
              <a:rPr lang="ar-AE" dirty="0" smtClean="0"/>
              <a:t>يقوم بالهضم كل من الليسوسومات داخل الخلية ،في وسط أكسيد الهيدروجين .</a:t>
            </a:r>
          </a:p>
          <a:p>
            <a:pPr algn="r" rtl="1"/>
            <a:r>
              <a:rPr lang="ar-AE" dirty="0" smtClean="0"/>
              <a:t>في حال فشلت كريات الدم البيضاء في التهام الجسيمات ،تتسرب الجسيمات للأوعية الدموية واللمفية وتنقل للعقد العقدية والطحال </a:t>
            </a:r>
          </a:p>
          <a:p>
            <a:pPr algn="r" rtl="1"/>
            <a:r>
              <a:rPr lang="ar-AE" dirty="0" smtClean="0"/>
              <a:t>تقوم الخلايا هناك باقتناص الجسيمات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4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ما هو الصديد ؟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هو بقايا الخلايا المحطمة نتيجة ابتلاع كريات الدم البيضاء للجسيمات وهضمها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68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635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ar-AE" dirty="0" smtClean="0"/>
              <a:t>أنواع المناعة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مناعة إفرازية : تتعلق بإفراز أجسام مضادة.</a:t>
            </a:r>
          </a:p>
          <a:p>
            <a:pPr algn="r" rtl="1"/>
            <a:r>
              <a:rPr lang="ar-AE" dirty="0" smtClean="0"/>
              <a:t>المناعة الخلوية : تفاعل الخلايا اللمفية مع الجسيمات الغريبة.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المواد التي تحفز الاستجابة المناعية للكائن الحي تسمى مولدات الضد (انتيجنز) ،وهي تراكيب معقدة (مثل الدهون في غشاء الخلية).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4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1684</Words>
  <Application>Microsoft Office PowerPoint</Application>
  <PresentationFormat>On-screen Show (4:3)</PresentationFormat>
  <Paragraphs>249</Paragraphs>
  <Slides>43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الجهاز المناعي  Immune System </vt:lpstr>
      <vt:lpstr>أهداف المحاضرة </vt:lpstr>
      <vt:lpstr>ملاحظات قديمة عن المناعة </vt:lpstr>
      <vt:lpstr>الجهاز المناعي </vt:lpstr>
      <vt:lpstr>دور جهاز المناعة في مقاومة المرض يكون من خلال:</vt:lpstr>
      <vt:lpstr>منع هجوم الطفيل على الخلايا </vt:lpstr>
      <vt:lpstr>منع هجوم الطفيل على الخلايا </vt:lpstr>
      <vt:lpstr>ما هو الصديد ؟</vt:lpstr>
      <vt:lpstr>أنواع المناعة </vt:lpstr>
      <vt:lpstr>الترتيب الميكانيكي لمكونات الجسم </vt:lpstr>
      <vt:lpstr>الترتيب الميكانيكي لمكونات الجسم </vt:lpstr>
      <vt:lpstr>المقاومة بعد الهجمات البكتيرية </vt:lpstr>
      <vt:lpstr>كيف يقاوم الجسم الالتهابات </vt:lpstr>
      <vt:lpstr>البلعمة  Phagocytosis </vt:lpstr>
      <vt:lpstr>البلعمة  Phagocytosis </vt:lpstr>
      <vt:lpstr>PowerPoint Presentation</vt:lpstr>
      <vt:lpstr>PowerPoint Presentation</vt:lpstr>
      <vt:lpstr>PowerPoint Presentation</vt:lpstr>
      <vt:lpstr>PowerPoint Presentation</vt:lpstr>
      <vt:lpstr>الأجسام المضادة في البلازما  Antibodies </vt:lpstr>
      <vt:lpstr>البلعمة  Phagocytosis </vt:lpstr>
      <vt:lpstr>س: ما الذي يحدد إصابة الشخص بالمرض أو عدم إصابته به ؟</vt:lpstr>
      <vt:lpstr>مكونات الجهاز المناعي </vt:lpstr>
      <vt:lpstr>خلايا التفاعل اللمفي </vt:lpstr>
      <vt:lpstr>الخلايا اللمفية  Lymphocytes </vt:lpstr>
      <vt:lpstr>س :كيف تقاتل خلايا ت الميكروبات ؟</vt:lpstr>
      <vt:lpstr>س : ما هي استخدامات الإنتروفيرون ؟</vt:lpstr>
      <vt:lpstr>نوعان من الخلايا التائية </vt:lpstr>
      <vt:lpstr>الخلايا البائية  B-Lymphocytes</vt:lpstr>
      <vt:lpstr>الاستجابات الإفرازية </vt:lpstr>
      <vt:lpstr>الاستجابة الإفرازية </vt:lpstr>
      <vt:lpstr>ملاحظات </vt:lpstr>
      <vt:lpstr>خلايا المجموعة الثالثة  Third Population Cells</vt:lpstr>
      <vt:lpstr>الخلايا البلعمية  Monocytes</vt:lpstr>
      <vt:lpstr>الجهاز اللمفي  Lymphoid System</vt:lpstr>
      <vt:lpstr>الأنسجة الأولية  Primary Lymphoic Tissues</vt:lpstr>
      <vt:lpstr>الأنسجة الأولية  Primary Lymphoic Tissues</vt:lpstr>
      <vt:lpstr>الأنسجة اللمفية الثانوية  Secondary Lymphoic Tissues</vt:lpstr>
      <vt:lpstr>الطحال  Spleen</vt:lpstr>
      <vt:lpstr>العقد اللمفية  Lymph Nodes</vt:lpstr>
      <vt:lpstr>الأنسجة اللمفية المرتبطة بالأغشية المخاطية  Mucous Membranes Associated Lymphoid Tissues</vt:lpstr>
      <vt:lpstr>انتهت المحاضرة </vt:lpstr>
      <vt:lpstr>نشاط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Sumyah</dc:creator>
  <cp:lastModifiedBy>Sumyah</cp:lastModifiedBy>
  <cp:revision>95</cp:revision>
  <dcterms:created xsi:type="dcterms:W3CDTF">2006-08-16T00:00:00Z</dcterms:created>
  <dcterms:modified xsi:type="dcterms:W3CDTF">2015-11-29T20:09:33Z</dcterms:modified>
</cp:coreProperties>
</file>