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44283D-E681-4ACB-8F0A-317E9AAA2E0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63A0577-6777-4A9A-9838-D102667BCCB7}">
      <dgm:prSet phldrT="[Text]"/>
      <dgm:spPr/>
      <dgm:t>
        <a:bodyPr/>
        <a:lstStyle/>
        <a:p>
          <a:pPr rtl="1"/>
          <a:r>
            <a:rPr lang="ar-SA" dirty="0" smtClean="0"/>
            <a:t>نماذج الإدراك </a:t>
          </a:r>
          <a:endParaRPr lang="ar-SA" dirty="0"/>
        </a:p>
      </dgm:t>
    </dgm:pt>
    <dgm:pt modelId="{C18C14FE-E1D6-4906-9259-A00A1E9F1E1C}" type="parTrans" cxnId="{2D42294F-977B-4295-9BA9-68A41E50CE23}">
      <dgm:prSet/>
      <dgm:spPr/>
      <dgm:t>
        <a:bodyPr/>
        <a:lstStyle/>
        <a:p>
          <a:pPr rtl="1"/>
          <a:endParaRPr lang="ar-SA"/>
        </a:p>
      </dgm:t>
    </dgm:pt>
    <dgm:pt modelId="{F69A3D22-A3DD-43E6-8B6B-2A03F144FD16}" type="sibTrans" cxnId="{2D42294F-977B-4295-9BA9-68A41E50CE23}">
      <dgm:prSet/>
      <dgm:spPr/>
      <dgm:t>
        <a:bodyPr/>
        <a:lstStyle/>
        <a:p>
          <a:pPr rtl="1"/>
          <a:endParaRPr lang="ar-SA"/>
        </a:p>
      </dgm:t>
    </dgm:pt>
    <dgm:pt modelId="{1167A76D-6AE4-485D-94CD-CE8FD814D1B2}">
      <dgm:prSet phldrT="[Text]"/>
      <dgm:spPr/>
      <dgm:t>
        <a:bodyPr/>
        <a:lstStyle/>
        <a:p>
          <a:pPr rtl="1"/>
          <a:r>
            <a:rPr lang="ar-SA" dirty="0" smtClean="0"/>
            <a:t>1-نماذج مطابقة النمط (القالب) </a:t>
          </a:r>
          <a:r>
            <a:rPr lang="en-US" dirty="0" smtClean="0"/>
            <a:t> Template-Matching Model </a:t>
          </a:r>
          <a:endParaRPr lang="ar-SA" dirty="0"/>
        </a:p>
      </dgm:t>
    </dgm:pt>
    <dgm:pt modelId="{D19ACF07-84C4-4E48-8979-B83DE4CDAA74}" type="parTrans" cxnId="{DD72B6DC-510F-4C16-82CA-030F8A95B3E9}">
      <dgm:prSet/>
      <dgm:spPr/>
      <dgm:t>
        <a:bodyPr/>
        <a:lstStyle/>
        <a:p>
          <a:pPr rtl="1"/>
          <a:endParaRPr lang="ar-SA"/>
        </a:p>
      </dgm:t>
    </dgm:pt>
    <dgm:pt modelId="{0F7CECBE-C917-405B-B801-12741A27E186}" type="sibTrans" cxnId="{DD72B6DC-510F-4C16-82CA-030F8A95B3E9}">
      <dgm:prSet/>
      <dgm:spPr/>
      <dgm:t>
        <a:bodyPr/>
        <a:lstStyle/>
        <a:p>
          <a:pPr rtl="1"/>
          <a:endParaRPr lang="ar-SA"/>
        </a:p>
      </dgm:t>
    </dgm:pt>
    <dgm:pt modelId="{A7A4458E-20CC-40E6-8C97-D72880A5D83B}">
      <dgm:prSet phldrT="[Text]"/>
      <dgm:spPr/>
      <dgm:t>
        <a:bodyPr/>
        <a:lstStyle/>
        <a:p>
          <a:pPr rtl="1"/>
          <a:endParaRPr lang="ar-SA" dirty="0"/>
        </a:p>
      </dgm:t>
    </dgm:pt>
    <dgm:pt modelId="{04376C0A-F77A-4643-9AC1-2122C7E2ADF2}" type="parTrans" cxnId="{D0D076D3-E28F-43B9-AE30-065AB92958DE}">
      <dgm:prSet/>
      <dgm:spPr/>
      <dgm:t>
        <a:bodyPr/>
        <a:lstStyle/>
        <a:p>
          <a:pPr rtl="1"/>
          <a:endParaRPr lang="ar-SA"/>
        </a:p>
      </dgm:t>
    </dgm:pt>
    <dgm:pt modelId="{CA216C83-6A47-4738-A304-088864532E29}" type="sibTrans" cxnId="{D0D076D3-E28F-43B9-AE30-065AB92958DE}">
      <dgm:prSet/>
      <dgm:spPr/>
      <dgm:t>
        <a:bodyPr/>
        <a:lstStyle/>
        <a:p>
          <a:pPr rtl="1"/>
          <a:endParaRPr lang="ar-SA"/>
        </a:p>
      </dgm:t>
    </dgm:pt>
    <dgm:pt modelId="{73908D01-1904-46AF-90D8-D1F43689EC83}">
      <dgm:prSet/>
      <dgm:spPr/>
      <dgm:t>
        <a:bodyPr/>
        <a:lstStyle/>
        <a:p>
          <a:pPr rtl="1"/>
          <a:endParaRPr lang="ar-SA"/>
        </a:p>
      </dgm:t>
    </dgm:pt>
    <dgm:pt modelId="{5198012C-1948-41D1-BE76-8E285A792D57}" type="parTrans" cxnId="{92D8A6BF-7163-44F6-8F87-B7042FF2E54B}">
      <dgm:prSet/>
      <dgm:spPr/>
      <dgm:t>
        <a:bodyPr/>
        <a:lstStyle/>
        <a:p>
          <a:pPr rtl="1"/>
          <a:endParaRPr lang="ar-SA"/>
        </a:p>
      </dgm:t>
    </dgm:pt>
    <dgm:pt modelId="{01023DF1-0E8F-455D-B3B8-751BAA0E4490}" type="sibTrans" cxnId="{92D8A6BF-7163-44F6-8F87-B7042FF2E54B}">
      <dgm:prSet/>
      <dgm:spPr/>
      <dgm:t>
        <a:bodyPr/>
        <a:lstStyle/>
        <a:p>
          <a:pPr rtl="1"/>
          <a:endParaRPr lang="ar-SA"/>
        </a:p>
      </dgm:t>
    </dgm:pt>
    <dgm:pt modelId="{B7C579BC-83E4-4090-A4B6-E33B5CFC30C0}">
      <dgm:prSet/>
      <dgm:spPr/>
      <dgm:t>
        <a:bodyPr/>
        <a:lstStyle/>
        <a:p>
          <a:pPr rtl="1"/>
          <a:r>
            <a:rPr lang="ar-SA" smtClean="0"/>
            <a:t>2-نموذج تحليل الملامح </a:t>
          </a:r>
          <a:r>
            <a:rPr lang="en-US" smtClean="0"/>
            <a:t>Feature Analysis Model</a:t>
          </a:r>
          <a:endParaRPr lang="en-US"/>
        </a:p>
      </dgm:t>
    </dgm:pt>
    <dgm:pt modelId="{82EBE439-D8C9-43A0-A582-E06BF155B22D}" type="parTrans" cxnId="{4C04DF7C-E9F0-4536-AA24-0CAD9139B3CB}">
      <dgm:prSet/>
      <dgm:spPr/>
      <dgm:t>
        <a:bodyPr/>
        <a:lstStyle/>
        <a:p>
          <a:pPr rtl="1"/>
          <a:endParaRPr lang="ar-SA"/>
        </a:p>
      </dgm:t>
    </dgm:pt>
    <dgm:pt modelId="{6C11B346-5099-4934-8737-62F7F7D028CC}" type="sibTrans" cxnId="{4C04DF7C-E9F0-4536-AA24-0CAD9139B3CB}">
      <dgm:prSet/>
      <dgm:spPr/>
      <dgm:t>
        <a:bodyPr/>
        <a:lstStyle/>
        <a:p>
          <a:pPr rtl="1"/>
          <a:endParaRPr lang="ar-SA"/>
        </a:p>
      </dgm:t>
    </dgm:pt>
    <dgm:pt modelId="{316E52F3-6C19-475F-AE69-68D4166F6089}">
      <dgm:prSet/>
      <dgm:spPr/>
      <dgm:t>
        <a:bodyPr/>
        <a:lstStyle/>
        <a:p>
          <a:pPr rtl="1"/>
          <a:endParaRPr lang="en-US" dirty="0"/>
        </a:p>
      </dgm:t>
    </dgm:pt>
    <dgm:pt modelId="{B6FDF11C-B97A-4D62-A971-8A15F5DAC194}" type="parTrans" cxnId="{D2B1FA48-06D8-4F22-9E2C-A87C4DDF8B0D}">
      <dgm:prSet/>
      <dgm:spPr/>
      <dgm:t>
        <a:bodyPr/>
        <a:lstStyle/>
        <a:p>
          <a:pPr rtl="1"/>
          <a:endParaRPr lang="ar-SA"/>
        </a:p>
      </dgm:t>
    </dgm:pt>
    <dgm:pt modelId="{7B206E98-B1B1-44B3-B196-E5DF9D29C826}" type="sibTrans" cxnId="{D2B1FA48-06D8-4F22-9E2C-A87C4DDF8B0D}">
      <dgm:prSet/>
      <dgm:spPr/>
      <dgm:t>
        <a:bodyPr/>
        <a:lstStyle/>
        <a:p>
          <a:pPr rtl="1"/>
          <a:endParaRPr lang="ar-SA"/>
        </a:p>
      </dgm:t>
    </dgm:pt>
    <dgm:pt modelId="{6AC13FEE-1F11-4368-80DE-BBB920E274E3}">
      <dgm:prSet/>
      <dgm:spPr/>
      <dgm:t>
        <a:bodyPr/>
        <a:lstStyle/>
        <a:p>
          <a:pPr rtl="1"/>
          <a:r>
            <a:rPr lang="ar-SA" smtClean="0"/>
            <a:t>3-نموذج شبكية الجحيم </a:t>
          </a:r>
          <a:r>
            <a:rPr lang="en-US" smtClean="0"/>
            <a:t>Pandemonium Model </a:t>
          </a:r>
          <a:endParaRPr lang="en-US" dirty="0"/>
        </a:p>
      </dgm:t>
    </dgm:pt>
    <dgm:pt modelId="{D7B47B1A-868F-41EB-AAB5-38D6994445B2}" type="parTrans" cxnId="{7F1005B9-99EE-43F8-B45E-BD2005155701}">
      <dgm:prSet/>
      <dgm:spPr/>
      <dgm:t>
        <a:bodyPr/>
        <a:lstStyle/>
        <a:p>
          <a:pPr rtl="1"/>
          <a:endParaRPr lang="ar-SA"/>
        </a:p>
      </dgm:t>
    </dgm:pt>
    <dgm:pt modelId="{558AAA5A-413D-4480-A38F-F7D99421B143}" type="sibTrans" cxnId="{7F1005B9-99EE-43F8-B45E-BD2005155701}">
      <dgm:prSet/>
      <dgm:spPr/>
      <dgm:t>
        <a:bodyPr/>
        <a:lstStyle/>
        <a:p>
          <a:pPr rtl="1"/>
          <a:endParaRPr lang="ar-SA"/>
        </a:p>
      </dgm:t>
    </dgm:pt>
    <dgm:pt modelId="{006A0F00-4417-4096-B172-EA8F20B1F55F}" type="pres">
      <dgm:prSet presAssocID="{6944283D-E681-4ACB-8F0A-317E9AAA2E0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241BD0BF-E28C-4CE7-B95D-5B50E7990A33}" type="pres">
      <dgm:prSet presAssocID="{063A0577-6777-4A9A-9838-D102667BCCB7}" presName="hierRoot1" presStyleCnt="0"/>
      <dgm:spPr/>
    </dgm:pt>
    <dgm:pt modelId="{88BE98E7-65D2-4BA1-9583-0DADAC628709}" type="pres">
      <dgm:prSet presAssocID="{063A0577-6777-4A9A-9838-D102667BCCB7}" presName="composite" presStyleCnt="0"/>
      <dgm:spPr/>
    </dgm:pt>
    <dgm:pt modelId="{FF985FE6-5432-4F2C-B0FD-D411F41AA04C}" type="pres">
      <dgm:prSet presAssocID="{063A0577-6777-4A9A-9838-D102667BCCB7}" presName="background" presStyleLbl="node0" presStyleIdx="0" presStyleCnt="2"/>
      <dgm:spPr/>
    </dgm:pt>
    <dgm:pt modelId="{C3E83618-0D09-4439-B356-6AE13343CEB3}" type="pres">
      <dgm:prSet presAssocID="{063A0577-6777-4A9A-9838-D102667BCCB7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53D2361-2FC6-4844-8839-C5A85C7484FF}" type="pres">
      <dgm:prSet presAssocID="{063A0577-6777-4A9A-9838-D102667BCCB7}" presName="hierChild2" presStyleCnt="0"/>
      <dgm:spPr/>
    </dgm:pt>
    <dgm:pt modelId="{81F9FEDD-1EF4-437D-8BB9-45BCA75C17BD}" type="pres">
      <dgm:prSet presAssocID="{D19ACF07-84C4-4E48-8979-B83DE4CDAA74}" presName="Name10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E64A815A-C43A-4182-9E67-CE0AEEC741DB}" type="pres">
      <dgm:prSet presAssocID="{1167A76D-6AE4-485D-94CD-CE8FD814D1B2}" presName="hierRoot2" presStyleCnt="0"/>
      <dgm:spPr/>
    </dgm:pt>
    <dgm:pt modelId="{FC58D5EC-2155-4C63-B06B-7D478CA203E1}" type="pres">
      <dgm:prSet presAssocID="{1167A76D-6AE4-485D-94CD-CE8FD814D1B2}" presName="composite2" presStyleCnt="0"/>
      <dgm:spPr/>
    </dgm:pt>
    <dgm:pt modelId="{934DA7FC-D3A5-4841-AD7A-988E185586CC}" type="pres">
      <dgm:prSet presAssocID="{1167A76D-6AE4-485D-94CD-CE8FD814D1B2}" presName="background2" presStyleLbl="node2" presStyleIdx="0" presStyleCnt="5"/>
      <dgm:spPr/>
    </dgm:pt>
    <dgm:pt modelId="{EAE55747-3DBF-4DC7-A6C2-4B6C02FD7E68}" type="pres">
      <dgm:prSet presAssocID="{1167A76D-6AE4-485D-94CD-CE8FD814D1B2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D5C4A1C-43AA-4EBF-8CBC-B85A570F1B46}" type="pres">
      <dgm:prSet presAssocID="{1167A76D-6AE4-485D-94CD-CE8FD814D1B2}" presName="hierChild3" presStyleCnt="0"/>
      <dgm:spPr/>
    </dgm:pt>
    <dgm:pt modelId="{C6F92A85-1FA0-4661-9297-C5397FBE82DD}" type="pres">
      <dgm:prSet presAssocID="{04376C0A-F77A-4643-9AC1-2122C7E2ADF2}" presName="Name10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C36063A5-FFE7-47D5-ADC1-D5D9D78A3424}" type="pres">
      <dgm:prSet presAssocID="{A7A4458E-20CC-40E6-8C97-D72880A5D83B}" presName="hierRoot2" presStyleCnt="0"/>
      <dgm:spPr/>
    </dgm:pt>
    <dgm:pt modelId="{F663E4F0-B04E-4322-8125-93052072FE3B}" type="pres">
      <dgm:prSet presAssocID="{A7A4458E-20CC-40E6-8C97-D72880A5D83B}" presName="composite2" presStyleCnt="0"/>
      <dgm:spPr/>
    </dgm:pt>
    <dgm:pt modelId="{73D9804D-7420-4B94-A5CF-D8A32F958741}" type="pres">
      <dgm:prSet presAssocID="{A7A4458E-20CC-40E6-8C97-D72880A5D83B}" presName="background2" presStyleLbl="node2" presStyleIdx="1" presStyleCnt="5"/>
      <dgm:spPr/>
    </dgm:pt>
    <dgm:pt modelId="{D4E18CC9-EA42-46B1-A3B7-252D9054CD2D}" type="pres">
      <dgm:prSet presAssocID="{A7A4458E-20CC-40E6-8C97-D72880A5D83B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086773B-0306-4A2E-A0B3-07C8E352B6DB}" type="pres">
      <dgm:prSet presAssocID="{A7A4458E-20CC-40E6-8C97-D72880A5D83B}" presName="hierChild3" presStyleCnt="0"/>
      <dgm:spPr/>
    </dgm:pt>
    <dgm:pt modelId="{2EBD2FAA-A855-4541-AF72-762E1C06E5C7}" type="pres">
      <dgm:prSet presAssocID="{82EBE439-D8C9-43A0-A582-E06BF155B22D}" presName="Name10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39F3B48F-89CC-4E4E-A141-0F00B3A84B83}" type="pres">
      <dgm:prSet presAssocID="{B7C579BC-83E4-4090-A4B6-E33B5CFC30C0}" presName="hierRoot2" presStyleCnt="0"/>
      <dgm:spPr/>
    </dgm:pt>
    <dgm:pt modelId="{6344842D-453A-4001-9447-07E1D00D9D20}" type="pres">
      <dgm:prSet presAssocID="{B7C579BC-83E4-4090-A4B6-E33B5CFC30C0}" presName="composite2" presStyleCnt="0"/>
      <dgm:spPr/>
    </dgm:pt>
    <dgm:pt modelId="{BF970B96-2D5D-4068-A923-C22E51138C4C}" type="pres">
      <dgm:prSet presAssocID="{B7C579BC-83E4-4090-A4B6-E33B5CFC30C0}" presName="background2" presStyleLbl="node2" presStyleIdx="2" presStyleCnt="5"/>
      <dgm:spPr/>
    </dgm:pt>
    <dgm:pt modelId="{46CB4B9E-DFAC-4C7F-9B7C-A303DDED4640}" type="pres">
      <dgm:prSet presAssocID="{B7C579BC-83E4-4090-A4B6-E33B5CFC30C0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2F1F675-3506-485C-8F53-BDC46B4E4F86}" type="pres">
      <dgm:prSet presAssocID="{B7C579BC-83E4-4090-A4B6-E33B5CFC30C0}" presName="hierChild3" presStyleCnt="0"/>
      <dgm:spPr/>
    </dgm:pt>
    <dgm:pt modelId="{DB755887-6F2A-424B-9394-677865452E89}" type="pres">
      <dgm:prSet presAssocID="{5198012C-1948-41D1-BE76-8E285A792D57}" presName="Name10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B03F537E-A906-4BA8-AA72-1BB66E2C07E6}" type="pres">
      <dgm:prSet presAssocID="{73908D01-1904-46AF-90D8-D1F43689EC83}" presName="hierRoot2" presStyleCnt="0"/>
      <dgm:spPr/>
    </dgm:pt>
    <dgm:pt modelId="{49F39C52-B4B8-4256-9956-722FB306212A}" type="pres">
      <dgm:prSet presAssocID="{73908D01-1904-46AF-90D8-D1F43689EC83}" presName="composite2" presStyleCnt="0"/>
      <dgm:spPr/>
    </dgm:pt>
    <dgm:pt modelId="{608CAD9E-0139-42D5-A768-7749F5CC02D1}" type="pres">
      <dgm:prSet presAssocID="{73908D01-1904-46AF-90D8-D1F43689EC83}" presName="background2" presStyleLbl="node2" presStyleIdx="3" presStyleCnt="5"/>
      <dgm:spPr/>
    </dgm:pt>
    <dgm:pt modelId="{6CD4D814-4411-4D46-9ACF-9EA106899E58}" type="pres">
      <dgm:prSet presAssocID="{73908D01-1904-46AF-90D8-D1F43689EC83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7546715-765C-4C03-B21C-F7B11095949B}" type="pres">
      <dgm:prSet presAssocID="{73908D01-1904-46AF-90D8-D1F43689EC83}" presName="hierChild3" presStyleCnt="0"/>
      <dgm:spPr/>
    </dgm:pt>
    <dgm:pt modelId="{C7B38D7D-7E57-44BF-9F9A-AE228C42529B}" type="pres">
      <dgm:prSet presAssocID="{D7B47B1A-868F-41EB-AAB5-38D6994445B2}" presName="Name10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AD28AF6A-D1AB-4FBD-BD08-DFEE088E751D}" type="pres">
      <dgm:prSet presAssocID="{6AC13FEE-1F11-4368-80DE-BBB920E274E3}" presName="hierRoot2" presStyleCnt="0"/>
      <dgm:spPr/>
    </dgm:pt>
    <dgm:pt modelId="{16D3911A-2615-420E-A7DC-0EA682EB95AD}" type="pres">
      <dgm:prSet presAssocID="{6AC13FEE-1F11-4368-80DE-BBB920E274E3}" presName="composite2" presStyleCnt="0"/>
      <dgm:spPr/>
    </dgm:pt>
    <dgm:pt modelId="{4AF040DA-44CB-48A1-A58C-D6B573B76762}" type="pres">
      <dgm:prSet presAssocID="{6AC13FEE-1F11-4368-80DE-BBB920E274E3}" presName="background2" presStyleLbl="node2" presStyleIdx="4" presStyleCnt="5"/>
      <dgm:spPr/>
    </dgm:pt>
    <dgm:pt modelId="{C1FA5D5B-F07D-4E07-9775-E26B4FB6A210}" type="pres">
      <dgm:prSet presAssocID="{6AC13FEE-1F11-4368-80DE-BBB920E274E3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043A958-7921-4689-9E8A-4CC17D051526}" type="pres">
      <dgm:prSet presAssocID="{6AC13FEE-1F11-4368-80DE-BBB920E274E3}" presName="hierChild3" presStyleCnt="0"/>
      <dgm:spPr/>
    </dgm:pt>
    <dgm:pt modelId="{48AC4B82-7CE1-4F05-8E8C-9FE7A561376B}" type="pres">
      <dgm:prSet presAssocID="{316E52F3-6C19-475F-AE69-68D4166F6089}" presName="hierRoot1" presStyleCnt="0"/>
      <dgm:spPr/>
    </dgm:pt>
    <dgm:pt modelId="{700A0AAB-3F4E-406C-85EE-011F7ED9A020}" type="pres">
      <dgm:prSet presAssocID="{316E52F3-6C19-475F-AE69-68D4166F6089}" presName="composite" presStyleCnt="0"/>
      <dgm:spPr/>
    </dgm:pt>
    <dgm:pt modelId="{14008A60-26AF-4D70-B692-4683E534FC9F}" type="pres">
      <dgm:prSet presAssocID="{316E52F3-6C19-475F-AE69-68D4166F6089}" presName="background" presStyleLbl="node0" presStyleIdx="1" presStyleCnt="2"/>
      <dgm:spPr/>
    </dgm:pt>
    <dgm:pt modelId="{98BC467D-29C6-4178-855E-A30A67995E29}" type="pres">
      <dgm:prSet presAssocID="{316E52F3-6C19-475F-AE69-68D4166F6089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A328E9C-DDD9-4024-8A99-C057527AC3EE}" type="pres">
      <dgm:prSet presAssocID="{316E52F3-6C19-475F-AE69-68D4166F6089}" presName="hierChild2" presStyleCnt="0"/>
      <dgm:spPr/>
    </dgm:pt>
  </dgm:ptLst>
  <dgm:cxnLst>
    <dgm:cxn modelId="{E510F4F9-4DEF-452C-8F71-0AA0A3939F9B}" type="presOf" srcId="{D19ACF07-84C4-4E48-8979-B83DE4CDAA74}" destId="{81F9FEDD-1EF4-437D-8BB9-45BCA75C17BD}" srcOrd="0" destOrd="0" presId="urn:microsoft.com/office/officeart/2005/8/layout/hierarchy1"/>
    <dgm:cxn modelId="{46631CC1-9BAB-42DD-BC39-EC9C323A67A4}" type="presOf" srcId="{063A0577-6777-4A9A-9838-D102667BCCB7}" destId="{C3E83618-0D09-4439-B356-6AE13343CEB3}" srcOrd="0" destOrd="0" presId="urn:microsoft.com/office/officeart/2005/8/layout/hierarchy1"/>
    <dgm:cxn modelId="{4C04DF7C-E9F0-4536-AA24-0CAD9139B3CB}" srcId="{063A0577-6777-4A9A-9838-D102667BCCB7}" destId="{B7C579BC-83E4-4090-A4B6-E33B5CFC30C0}" srcOrd="2" destOrd="0" parTransId="{82EBE439-D8C9-43A0-A582-E06BF155B22D}" sibTransId="{6C11B346-5099-4934-8737-62F7F7D028CC}"/>
    <dgm:cxn modelId="{7F1005B9-99EE-43F8-B45E-BD2005155701}" srcId="{063A0577-6777-4A9A-9838-D102667BCCB7}" destId="{6AC13FEE-1F11-4368-80DE-BBB920E274E3}" srcOrd="4" destOrd="0" parTransId="{D7B47B1A-868F-41EB-AAB5-38D6994445B2}" sibTransId="{558AAA5A-413D-4480-A38F-F7D99421B143}"/>
    <dgm:cxn modelId="{5A9142AF-58C0-42E5-A21E-CA60B5284A80}" type="presOf" srcId="{5198012C-1948-41D1-BE76-8E285A792D57}" destId="{DB755887-6F2A-424B-9394-677865452E89}" srcOrd="0" destOrd="0" presId="urn:microsoft.com/office/officeart/2005/8/layout/hierarchy1"/>
    <dgm:cxn modelId="{B96325A8-8DD8-49E0-ACA4-69130FF952A3}" type="presOf" srcId="{82EBE439-D8C9-43A0-A582-E06BF155B22D}" destId="{2EBD2FAA-A855-4541-AF72-762E1C06E5C7}" srcOrd="0" destOrd="0" presId="urn:microsoft.com/office/officeart/2005/8/layout/hierarchy1"/>
    <dgm:cxn modelId="{D0D076D3-E28F-43B9-AE30-065AB92958DE}" srcId="{063A0577-6777-4A9A-9838-D102667BCCB7}" destId="{A7A4458E-20CC-40E6-8C97-D72880A5D83B}" srcOrd="1" destOrd="0" parTransId="{04376C0A-F77A-4643-9AC1-2122C7E2ADF2}" sibTransId="{CA216C83-6A47-4738-A304-088864532E29}"/>
    <dgm:cxn modelId="{A48A1E9B-CFC4-4A25-9781-9C151C7CFC64}" type="presOf" srcId="{316E52F3-6C19-475F-AE69-68D4166F6089}" destId="{98BC467D-29C6-4178-855E-A30A67995E29}" srcOrd="0" destOrd="0" presId="urn:microsoft.com/office/officeart/2005/8/layout/hierarchy1"/>
    <dgm:cxn modelId="{84248AE9-FB34-41F6-BCA9-A667AE756C7E}" type="presOf" srcId="{A7A4458E-20CC-40E6-8C97-D72880A5D83B}" destId="{D4E18CC9-EA42-46B1-A3B7-252D9054CD2D}" srcOrd="0" destOrd="0" presId="urn:microsoft.com/office/officeart/2005/8/layout/hierarchy1"/>
    <dgm:cxn modelId="{70FEEAAD-F176-4C4B-8B00-1BDE4C8797E6}" type="presOf" srcId="{B7C579BC-83E4-4090-A4B6-E33B5CFC30C0}" destId="{46CB4B9E-DFAC-4C7F-9B7C-A303DDED4640}" srcOrd="0" destOrd="0" presId="urn:microsoft.com/office/officeart/2005/8/layout/hierarchy1"/>
    <dgm:cxn modelId="{364EE0ED-CAAE-4C3D-8BC0-937A581A0F09}" type="presOf" srcId="{D7B47B1A-868F-41EB-AAB5-38D6994445B2}" destId="{C7B38D7D-7E57-44BF-9F9A-AE228C42529B}" srcOrd="0" destOrd="0" presId="urn:microsoft.com/office/officeart/2005/8/layout/hierarchy1"/>
    <dgm:cxn modelId="{4E0BCEB0-FBEC-4C02-AB04-BB674D4407A6}" type="presOf" srcId="{73908D01-1904-46AF-90D8-D1F43689EC83}" destId="{6CD4D814-4411-4D46-9ACF-9EA106899E58}" srcOrd="0" destOrd="0" presId="urn:microsoft.com/office/officeart/2005/8/layout/hierarchy1"/>
    <dgm:cxn modelId="{D2B1FA48-06D8-4F22-9E2C-A87C4DDF8B0D}" srcId="{6944283D-E681-4ACB-8F0A-317E9AAA2E00}" destId="{316E52F3-6C19-475F-AE69-68D4166F6089}" srcOrd="1" destOrd="0" parTransId="{B6FDF11C-B97A-4D62-A971-8A15F5DAC194}" sibTransId="{7B206E98-B1B1-44B3-B196-E5DF9D29C826}"/>
    <dgm:cxn modelId="{2D42294F-977B-4295-9BA9-68A41E50CE23}" srcId="{6944283D-E681-4ACB-8F0A-317E9AAA2E00}" destId="{063A0577-6777-4A9A-9838-D102667BCCB7}" srcOrd="0" destOrd="0" parTransId="{C18C14FE-E1D6-4906-9259-A00A1E9F1E1C}" sibTransId="{F69A3D22-A3DD-43E6-8B6B-2A03F144FD16}"/>
    <dgm:cxn modelId="{C2B05289-19D4-4B6B-85C7-5A570512F8B2}" type="presOf" srcId="{6AC13FEE-1F11-4368-80DE-BBB920E274E3}" destId="{C1FA5D5B-F07D-4E07-9775-E26B4FB6A210}" srcOrd="0" destOrd="0" presId="urn:microsoft.com/office/officeart/2005/8/layout/hierarchy1"/>
    <dgm:cxn modelId="{2C291DEF-EEED-4540-A7F1-07B460C0A76B}" type="presOf" srcId="{6944283D-E681-4ACB-8F0A-317E9AAA2E00}" destId="{006A0F00-4417-4096-B172-EA8F20B1F55F}" srcOrd="0" destOrd="0" presId="urn:microsoft.com/office/officeart/2005/8/layout/hierarchy1"/>
    <dgm:cxn modelId="{92D8A6BF-7163-44F6-8F87-B7042FF2E54B}" srcId="{063A0577-6777-4A9A-9838-D102667BCCB7}" destId="{73908D01-1904-46AF-90D8-D1F43689EC83}" srcOrd="3" destOrd="0" parTransId="{5198012C-1948-41D1-BE76-8E285A792D57}" sibTransId="{01023DF1-0E8F-455D-B3B8-751BAA0E4490}"/>
    <dgm:cxn modelId="{DD72B6DC-510F-4C16-82CA-030F8A95B3E9}" srcId="{063A0577-6777-4A9A-9838-D102667BCCB7}" destId="{1167A76D-6AE4-485D-94CD-CE8FD814D1B2}" srcOrd="0" destOrd="0" parTransId="{D19ACF07-84C4-4E48-8979-B83DE4CDAA74}" sibTransId="{0F7CECBE-C917-405B-B801-12741A27E186}"/>
    <dgm:cxn modelId="{94AC26B4-716B-400C-A00C-2719EA853C1C}" type="presOf" srcId="{1167A76D-6AE4-485D-94CD-CE8FD814D1B2}" destId="{EAE55747-3DBF-4DC7-A6C2-4B6C02FD7E68}" srcOrd="0" destOrd="0" presId="urn:microsoft.com/office/officeart/2005/8/layout/hierarchy1"/>
    <dgm:cxn modelId="{8D3B6EFE-AB6B-4A0C-B290-C6922FD5035C}" type="presOf" srcId="{04376C0A-F77A-4643-9AC1-2122C7E2ADF2}" destId="{C6F92A85-1FA0-4661-9297-C5397FBE82DD}" srcOrd="0" destOrd="0" presId="urn:microsoft.com/office/officeart/2005/8/layout/hierarchy1"/>
    <dgm:cxn modelId="{FFBF2856-31E0-4593-9090-60A1DACB3E3C}" type="presParOf" srcId="{006A0F00-4417-4096-B172-EA8F20B1F55F}" destId="{241BD0BF-E28C-4CE7-B95D-5B50E7990A33}" srcOrd="0" destOrd="0" presId="urn:microsoft.com/office/officeart/2005/8/layout/hierarchy1"/>
    <dgm:cxn modelId="{6375793C-6C3C-42DD-BBEF-B671E57623D1}" type="presParOf" srcId="{241BD0BF-E28C-4CE7-B95D-5B50E7990A33}" destId="{88BE98E7-65D2-4BA1-9583-0DADAC628709}" srcOrd="0" destOrd="0" presId="urn:microsoft.com/office/officeart/2005/8/layout/hierarchy1"/>
    <dgm:cxn modelId="{A5D2937D-3302-4610-8C8F-ABB81851A47E}" type="presParOf" srcId="{88BE98E7-65D2-4BA1-9583-0DADAC628709}" destId="{FF985FE6-5432-4F2C-B0FD-D411F41AA04C}" srcOrd="0" destOrd="0" presId="urn:microsoft.com/office/officeart/2005/8/layout/hierarchy1"/>
    <dgm:cxn modelId="{0702F8CC-6901-4BF2-919F-02FC3AAD9DFE}" type="presParOf" srcId="{88BE98E7-65D2-4BA1-9583-0DADAC628709}" destId="{C3E83618-0D09-4439-B356-6AE13343CEB3}" srcOrd="1" destOrd="0" presId="urn:microsoft.com/office/officeart/2005/8/layout/hierarchy1"/>
    <dgm:cxn modelId="{A7F22550-D666-49E4-99CD-5A86A540D42C}" type="presParOf" srcId="{241BD0BF-E28C-4CE7-B95D-5B50E7990A33}" destId="{D53D2361-2FC6-4844-8839-C5A85C7484FF}" srcOrd="1" destOrd="0" presId="urn:microsoft.com/office/officeart/2005/8/layout/hierarchy1"/>
    <dgm:cxn modelId="{EFF4E741-E0F9-4AB0-AC1F-E57A6A820892}" type="presParOf" srcId="{D53D2361-2FC6-4844-8839-C5A85C7484FF}" destId="{81F9FEDD-1EF4-437D-8BB9-45BCA75C17BD}" srcOrd="0" destOrd="0" presId="urn:microsoft.com/office/officeart/2005/8/layout/hierarchy1"/>
    <dgm:cxn modelId="{0B27BFFD-FEA0-40B4-9BED-DD2ABE43344C}" type="presParOf" srcId="{D53D2361-2FC6-4844-8839-C5A85C7484FF}" destId="{E64A815A-C43A-4182-9E67-CE0AEEC741DB}" srcOrd="1" destOrd="0" presId="urn:microsoft.com/office/officeart/2005/8/layout/hierarchy1"/>
    <dgm:cxn modelId="{902BE8FD-CD01-43BD-80B8-56EB851B97B1}" type="presParOf" srcId="{E64A815A-C43A-4182-9E67-CE0AEEC741DB}" destId="{FC58D5EC-2155-4C63-B06B-7D478CA203E1}" srcOrd="0" destOrd="0" presId="urn:microsoft.com/office/officeart/2005/8/layout/hierarchy1"/>
    <dgm:cxn modelId="{99A96A9F-6474-4FA6-A907-C906C76B5832}" type="presParOf" srcId="{FC58D5EC-2155-4C63-B06B-7D478CA203E1}" destId="{934DA7FC-D3A5-4841-AD7A-988E185586CC}" srcOrd="0" destOrd="0" presId="urn:microsoft.com/office/officeart/2005/8/layout/hierarchy1"/>
    <dgm:cxn modelId="{86C99615-F951-45CE-A8EE-995F6A0778EE}" type="presParOf" srcId="{FC58D5EC-2155-4C63-B06B-7D478CA203E1}" destId="{EAE55747-3DBF-4DC7-A6C2-4B6C02FD7E68}" srcOrd="1" destOrd="0" presId="urn:microsoft.com/office/officeart/2005/8/layout/hierarchy1"/>
    <dgm:cxn modelId="{F172BFFE-9333-4028-82EE-051D1ACCBEAD}" type="presParOf" srcId="{E64A815A-C43A-4182-9E67-CE0AEEC741DB}" destId="{ED5C4A1C-43AA-4EBF-8CBC-B85A570F1B46}" srcOrd="1" destOrd="0" presId="urn:microsoft.com/office/officeart/2005/8/layout/hierarchy1"/>
    <dgm:cxn modelId="{5B467E50-117A-433B-AC2A-FD2CBF32D9EA}" type="presParOf" srcId="{D53D2361-2FC6-4844-8839-C5A85C7484FF}" destId="{C6F92A85-1FA0-4661-9297-C5397FBE82DD}" srcOrd="2" destOrd="0" presId="urn:microsoft.com/office/officeart/2005/8/layout/hierarchy1"/>
    <dgm:cxn modelId="{244DF43F-8065-444B-9854-5461B62881BC}" type="presParOf" srcId="{D53D2361-2FC6-4844-8839-C5A85C7484FF}" destId="{C36063A5-FFE7-47D5-ADC1-D5D9D78A3424}" srcOrd="3" destOrd="0" presId="urn:microsoft.com/office/officeart/2005/8/layout/hierarchy1"/>
    <dgm:cxn modelId="{99A3D112-40EF-43F0-8F11-B754065331A8}" type="presParOf" srcId="{C36063A5-FFE7-47D5-ADC1-D5D9D78A3424}" destId="{F663E4F0-B04E-4322-8125-93052072FE3B}" srcOrd="0" destOrd="0" presId="urn:microsoft.com/office/officeart/2005/8/layout/hierarchy1"/>
    <dgm:cxn modelId="{FD01DCB4-7159-4B9A-B7DC-CA3830873AC3}" type="presParOf" srcId="{F663E4F0-B04E-4322-8125-93052072FE3B}" destId="{73D9804D-7420-4B94-A5CF-D8A32F958741}" srcOrd="0" destOrd="0" presId="urn:microsoft.com/office/officeart/2005/8/layout/hierarchy1"/>
    <dgm:cxn modelId="{74F2B6A0-82A8-4590-AE13-7C9DDD63CCA5}" type="presParOf" srcId="{F663E4F0-B04E-4322-8125-93052072FE3B}" destId="{D4E18CC9-EA42-46B1-A3B7-252D9054CD2D}" srcOrd="1" destOrd="0" presId="urn:microsoft.com/office/officeart/2005/8/layout/hierarchy1"/>
    <dgm:cxn modelId="{E489DB4A-A85D-4A33-95CF-8C429C54C64E}" type="presParOf" srcId="{C36063A5-FFE7-47D5-ADC1-D5D9D78A3424}" destId="{C086773B-0306-4A2E-A0B3-07C8E352B6DB}" srcOrd="1" destOrd="0" presId="urn:microsoft.com/office/officeart/2005/8/layout/hierarchy1"/>
    <dgm:cxn modelId="{F437AB42-0AFF-4145-8FC7-EB42B0A21E7E}" type="presParOf" srcId="{D53D2361-2FC6-4844-8839-C5A85C7484FF}" destId="{2EBD2FAA-A855-4541-AF72-762E1C06E5C7}" srcOrd="4" destOrd="0" presId="urn:microsoft.com/office/officeart/2005/8/layout/hierarchy1"/>
    <dgm:cxn modelId="{20E63807-D59B-4E17-B09A-A6BE531D9693}" type="presParOf" srcId="{D53D2361-2FC6-4844-8839-C5A85C7484FF}" destId="{39F3B48F-89CC-4E4E-A141-0F00B3A84B83}" srcOrd="5" destOrd="0" presId="urn:microsoft.com/office/officeart/2005/8/layout/hierarchy1"/>
    <dgm:cxn modelId="{2564E7A9-5082-4C05-A8BA-55A075CC9ED1}" type="presParOf" srcId="{39F3B48F-89CC-4E4E-A141-0F00B3A84B83}" destId="{6344842D-453A-4001-9447-07E1D00D9D20}" srcOrd="0" destOrd="0" presId="urn:microsoft.com/office/officeart/2005/8/layout/hierarchy1"/>
    <dgm:cxn modelId="{1B2B71AE-AFED-41ED-9783-56202511A480}" type="presParOf" srcId="{6344842D-453A-4001-9447-07E1D00D9D20}" destId="{BF970B96-2D5D-4068-A923-C22E51138C4C}" srcOrd="0" destOrd="0" presId="urn:microsoft.com/office/officeart/2005/8/layout/hierarchy1"/>
    <dgm:cxn modelId="{12EB9398-FB91-4B28-909E-F1196838A449}" type="presParOf" srcId="{6344842D-453A-4001-9447-07E1D00D9D20}" destId="{46CB4B9E-DFAC-4C7F-9B7C-A303DDED4640}" srcOrd="1" destOrd="0" presId="urn:microsoft.com/office/officeart/2005/8/layout/hierarchy1"/>
    <dgm:cxn modelId="{AFDDF226-EF51-4B00-A214-E1DB1E439611}" type="presParOf" srcId="{39F3B48F-89CC-4E4E-A141-0F00B3A84B83}" destId="{42F1F675-3506-485C-8F53-BDC46B4E4F86}" srcOrd="1" destOrd="0" presId="urn:microsoft.com/office/officeart/2005/8/layout/hierarchy1"/>
    <dgm:cxn modelId="{8667ABBB-257E-4A5B-9C5F-89B69AFE441A}" type="presParOf" srcId="{D53D2361-2FC6-4844-8839-C5A85C7484FF}" destId="{DB755887-6F2A-424B-9394-677865452E89}" srcOrd="6" destOrd="0" presId="urn:microsoft.com/office/officeart/2005/8/layout/hierarchy1"/>
    <dgm:cxn modelId="{72936F11-0900-4308-964F-ECE960FA487E}" type="presParOf" srcId="{D53D2361-2FC6-4844-8839-C5A85C7484FF}" destId="{B03F537E-A906-4BA8-AA72-1BB66E2C07E6}" srcOrd="7" destOrd="0" presId="urn:microsoft.com/office/officeart/2005/8/layout/hierarchy1"/>
    <dgm:cxn modelId="{72C39F78-976E-44DC-9DB3-EFED8FE38026}" type="presParOf" srcId="{B03F537E-A906-4BA8-AA72-1BB66E2C07E6}" destId="{49F39C52-B4B8-4256-9956-722FB306212A}" srcOrd="0" destOrd="0" presId="urn:microsoft.com/office/officeart/2005/8/layout/hierarchy1"/>
    <dgm:cxn modelId="{B0D05577-946F-4FF1-98A9-F49733F2E0B1}" type="presParOf" srcId="{49F39C52-B4B8-4256-9956-722FB306212A}" destId="{608CAD9E-0139-42D5-A768-7749F5CC02D1}" srcOrd="0" destOrd="0" presId="urn:microsoft.com/office/officeart/2005/8/layout/hierarchy1"/>
    <dgm:cxn modelId="{A5404488-8606-4379-969C-1CDC9D3410A3}" type="presParOf" srcId="{49F39C52-B4B8-4256-9956-722FB306212A}" destId="{6CD4D814-4411-4D46-9ACF-9EA106899E58}" srcOrd="1" destOrd="0" presId="urn:microsoft.com/office/officeart/2005/8/layout/hierarchy1"/>
    <dgm:cxn modelId="{5AEA9FCD-AAB4-43CB-AB81-206DEF2B2445}" type="presParOf" srcId="{B03F537E-A906-4BA8-AA72-1BB66E2C07E6}" destId="{A7546715-765C-4C03-B21C-F7B11095949B}" srcOrd="1" destOrd="0" presId="urn:microsoft.com/office/officeart/2005/8/layout/hierarchy1"/>
    <dgm:cxn modelId="{082B0601-3733-4859-9C68-8FF423B667B2}" type="presParOf" srcId="{D53D2361-2FC6-4844-8839-C5A85C7484FF}" destId="{C7B38D7D-7E57-44BF-9F9A-AE228C42529B}" srcOrd="8" destOrd="0" presId="urn:microsoft.com/office/officeart/2005/8/layout/hierarchy1"/>
    <dgm:cxn modelId="{CB93AE30-377B-4109-B398-819F86D15F4C}" type="presParOf" srcId="{D53D2361-2FC6-4844-8839-C5A85C7484FF}" destId="{AD28AF6A-D1AB-4FBD-BD08-DFEE088E751D}" srcOrd="9" destOrd="0" presId="urn:microsoft.com/office/officeart/2005/8/layout/hierarchy1"/>
    <dgm:cxn modelId="{008AAFD3-AD96-4023-9B1F-A12EA16D5378}" type="presParOf" srcId="{AD28AF6A-D1AB-4FBD-BD08-DFEE088E751D}" destId="{16D3911A-2615-420E-A7DC-0EA682EB95AD}" srcOrd="0" destOrd="0" presId="urn:microsoft.com/office/officeart/2005/8/layout/hierarchy1"/>
    <dgm:cxn modelId="{0151FFFB-7594-401B-B832-13915D37A9BA}" type="presParOf" srcId="{16D3911A-2615-420E-A7DC-0EA682EB95AD}" destId="{4AF040DA-44CB-48A1-A58C-D6B573B76762}" srcOrd="0" destOrd="0" presId="urn:microsoft.com/office/officeart/2005/8/layout/hierarchy1"/>
    <dgm:cxn modelId="{776A0211-C0DF-4627-8281-3353B0E51B9F}" type="presParOf" srcId="{16D3911A-2615-420E-A7DC-0EA682EB95AD}" destId="{C1FA5D5B-F07D-4E07-9775-E26B4FB6A210}" srcOrd="1" destOrd="0" presId="urn:microsoft.com/office/officeart/2005/8/layout/hierarchy1"/>
    <dgm:cxn modelId="{84AB2F29-8453-4C92-A3A2-FC73C12D6CCB}" type="presParOf" srcId="{AD28AF6A-D1AB-4FBD-BD08-DFEE088E751D}" destId="{1043A958-7921-4689-9E8A-4CC17D051526}" srcOrd="1" destOrd="0" presId="urn:microsoft.com/office/officeart/2005/8/layout/hierarchy1"/>
    <dgm:cxn modelId="{0A8AEE31-36D4-4B04-969F-2D1228C8123D}" type="presParOf" srcId="{006A0F00-4417-4096-B172-EA8F20B1F55F}" destId="{48AC4B82-7CE1-4F05-8E8C-9FE7A561376B}" srcOrd="1" destOrd="0" presId="urn:microsoft.com/office/officeart/2005/8/layout/hierarchy1"/>
    <dgm:cxn modelId="{67CA7646-873E-4108-A19C-FD0EC1951CF4}" type="presParOf" srcId="{48AC4B82-7CE1-4F05-8E8C-9FE7A561376B}" destId="{700A0AAB-3F4E-406C-85EE-011F7ED9A020}" srcOrd="0" destOrd="0" presId="urn:microsoft.com/office/officeart/2005/8/layout/hierarchy1"/>
    <dgm:cxn modelId="{A061BCBD-335B-4B92-B77D-EDE07E674424}" type="presParOf" srcId="{700A0AAB-3F4E-406C-85EE-011F7ED9A020}" destId="{14008A60-26AF-4D70-B692-4683E534FC9F}" srcOrd="0" destOrd="0" presId="urn:microsoft.com/office/officeart/2005/8/layout/hierarchy1"/>
    <dgm:cxn modelId="{E5584D83-0188-486B-AB38-3963E7E0C762}" type="presParOf" srcId="{700A0AAB-3F4E-406C-85EE-011F7ED9A020}" destId="{98BC467D-29C6-4178-855E-A30A67995E29}" srcOrd="1" destOrd="0" presId="urn:microsoft.com/office/officeart/2005/8/layout/hierarchy1"/>
    <dgm:cxn modelId="{F18C24E3-5427-4D06-B16F-A94A7B219A6C}" type="presParOf" srcId="{48AC4B82-7CE1-4F05-8E8C-9FE7A561376B}" destId="{CA328E9C-DDD9-4024-8A99-C057527AC3E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38D7D-7E57-44BF-9F9A-AE228C42529B}">
      <dsp:nvSpPr>
        <dsp:cNvPr id="0" name=""/>
        <dsp:cNvSpPr/>
      </dsp:nvSpPr>
      <dsp:spPr>
        <a:xfrm>
          <a:off x="4038652" y="1991323"/>
          <a:ext cx="3350508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3350508" y="271657"/>
              </a:lnTo>
              <a:lnTo>
                <a:pt x="3350508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55887-6F2A-424B-9394-677865452E89}">
      <dsp:nvSpPr>
        <dsp:cNvPr id="0" name=""/>
        <dsp:cNvSpPr/>
      </dsp:nvSpPr>
      <dsp:spPr>
        <a:xfrm>
          <a:off x="4038652" y="1991323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1675254" y="271657"/>
              </a:lnTo>
              <a:lnTo>
                <a:pt x="1675254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D2FAA-A855-4541-AF72-762E1C06E5C7}">
      <dsp:nvSpPr>
        <dsp:cNvPr id="0" name=""/>
        <dsp:cNvSpPr/>
      </dsp:nvSpPr>
      <dsp:spPr>
        <a:xfrm>
          <a:off x="3992932" y="1991323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F92A85-1FA0-4661-9297-C5397FBE82DD}">
      <dsp:nvSpPr>
        <dsp:cNvPr id="0" name=""/>
        <dsp:cNvSpPr/>
      </dsp:nvSpPr>
      <dsp:spPr>
        <a:xfrm>
          <a:off x="2363398" y="1991323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1675254" y="0"/>
              </a:moveTo>
              <a:lnTo>
                <a:pt x="1675254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9FEDD-1EF4-437D-8BB9-45BCA75C17BD}">
      <dsp:nvSpPr>
        <dsp:cNvPr id="0" name=""/>
        <dsp:cNvSpPr/>
      </dsp:nvSpPr>
      <dsp:spPr>
        <a:xfrm>
          <a:off x="688144" y="1991323"/>
          <a:ext cx="3350508" cy="398634"/>
        </a:xfrm>
        <a:custGeom>
          <a:avLst/>
          <a:gdLst/>
          <a:ahLst/>
          <a:cxnLst/>
          <a:rect l="0" t="0" r="0" b="0"/>
          <a:pathLst>
            <a:path>
              <a:moveTo>
                <a:pt x="3350508" y="0"/>
              </a:moveTo>
              <a:lnTo>
                <a:pt x="3350508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85FE6-5432-4F2C-B0FD-D411F41AA04C}">
      <dsp:nvSpPr>
        <dsp:cNvPr id="0" name=""/>
        <dsp:cNvSpPr/>
      </dsp:nvSpPr>
      <dsp:spPr>
        <a:xfrm>
          <a:off x="3353320" y="1120953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83618-0D09-4439-B356-6AE13343CEB3}">
      <dsp:nvSpPr>
        <dsp:cNvPr id="0" name=""/>
        <dsp:cNvSpPr/>
      </dsp:nvSpPr>
      <dsp:spPr>
        <a:xfrm>
          <a:off x="3505616" y="1265634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نماذج الإدراك </a:t>
          </a:r>
          <a:endParaRPr lang="ar-SA" sz="1300" kern="1200" dirty="0"/>
        </a:p>
      </dsp:txBody>
      <dsp:txXfrm>
        <a:off x="3531108" y="1291126"/>
        <a:ext cx="1319678" cy="819386"/>
      </dsp:txXfrm>
    </dsp:sp>
    <dsp:sp modelId="{934DA7FC-D3A5-4841-AD7A-988E185586CC}">
      <dsp:nvSpPr>
        <dsp:cNvPr id="0" name=""/>
        <dsp:cNvSpPr/>
      </dsp:nvSpPr>
      <dsp:spPr>
        <a:xfrm>
          <a:off x="2812" y="2389958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55747-3DBF-4DC7-A6C2-4B6C02FD7E68}">
      <dsp:nvSpPr>
        <dsp:cNvPr id="0" name=""/>
        <dsp:cNvSpPr/>
      </dsp:nvSpPr>
      <dsp:spPr>
        <a:xfrm>
          <a:off x="155108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1-نماذج مطابقة النمط (القالب) </a:t>
          </a:r>
          <a:r>
            <a:rPr lang="en-US" sz="1300" kern="1200" dirty="0" smtClean="0"/>
            <a:t> Template-Matching Model </a:t>
          </a:r>
          <a:endParaRPr lang="ar-SA" sz="1300" kern="1200" dirty="0"/>
        </a:p>
      </dsp:txBody>
      <dsp:txXfrm>
        <a:off x="180600" y="2560131"/>
        <a:ext cx="1319678" cy="819386"/>
      </dsp:txXfrm>
    </dsp:sp>
    <dsp:sp modelId="{73D9804D-7420-4B94-A5CF-D8A32F958741}">
      <dsp:nvSpPr>
        <dsp:cNvPr id="0" name=""/>
        <dsp:cNvSpPr/>
      </dsp:nvSpPr>
      <dsp:spPr>
        <a:xfrm>
          <a:off x="1678066" y="2389958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18CC9-EA42-46B1-A3B7-252D9054CD2D}">
      <dsp:nvSpPr>
        <dsp:cNvPr id="0" name=""/>
        <dsp:cNvSpPr/>
      </dsp:nvSpPr>
      <dsp:spPr>
        <a:xfrm>
          <a:off x="1830362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300" kern="1200" dirty="0"/>
        </a:p>
      </dsp:txBody>
      <dsp:txXfrm>
        <a:off x="1855854" y="2560131"/>
        <a:ext cx="1319678" cy="819386"/>
      </dsp:txXfrm>
    </dsp:sp>
    <dsp:sp modelId="{BF970B96-2D5D-4068-A923-C22E51138C4C}">
      <dsp:nvSpPr>
        <dsp:cNvPr id="0" name=""/>
        <dsp:cNvSpPr/>
      </dsp:nvSpPr>
      <dsp:spPr>
        <a:xfrm>
          <a:off x="3353320" y="2389958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B4B9E-DFAC-4C7F-9B7C-A303DDED4640}">
      <dsp:nvSpPr>
        <dsp:cNvPr id="0" name=""/>
        <dsp:cNvSpPr/>
      </dsp:nvSpPr>
      <dsp:spPr>
        <a:xfrm>
          <a:off x="3505616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smtClean="0"/>
            <a:t>2-نموذج تحليل الملامح </a:t>
          </a:r>
          <a:r>
            <a:rPr lang="en-US" sz="1300" kern="1200" smtClean="0"/>
            <a:t>Feature Analysis Model</a:t>
          </a:r>
          <a:endParaRPr lang="en-US" sz="1300" kern="1200"/>
        </a:p>
      </dsp:txBody>
      <dsp:txXfrm>
        <a:off x="3531108" y="2560131"/>
        <a:ext cx="1319678" cy="819386"/>
      </dsp:txXfrm>
    </dsp:sp>
    <dsp:sp modelId="{608CAD9E-0139-42D5-A768-7749F5CC02D1}">
      <dsp:nvSpPr>
        <dsp:cNvPr id="0" name=""/>
        <dsp:cNvSpPr/>
      </dsp:nvSpPr>
      <dsp:spPr>
        <a:xfrm>
          <a:off x="5028574" y="2389958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4D814-4411-4D46-9ACF-9EA106899E58}">
      <dsp:nvSpPr>
        <dsp:cNvPr id="0" name=""/>
        <dsp:cNvSpPr/>
      </dsp:nvSpPr>
      <dsp:spPr>
        <a:xfrm>
          <a:off x="5180870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300" kern="1200"/>
        </a:p>
      </dsp:txBody>
      <dsp:txXfrm>
        <a:off x="5206362" y="2560131"/>
        <a:ext cx="1319678" cy="819386"/>
      </dsp:txXfrm>
    </dsp:sp>
    <dsp:sp modelId="{4AF040DA-44CB-48A1-A58C-D6B573B76762}">
      <dsp:nvSpPr>
        <dsp:cNvPr id="0" name=""/>
        <dsp:cNvSpPr/>
      </dsp:nvSpPr>
      <dsp:spPr>
        <a:xfrm>
          <a:off x="6703828" y="2389958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A5D5B-F07D-4E07-9775-E26B4FB6A210}">
      <dsp:nvSpPr>
        <dsp:cNvPr id="0" name=""/>
        <dsp:cNvSpPr/>
      </dsp:nvSpPr>
      <dsp:spPr>
        <a:xfrm>
          <a:off x="6856124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smtClean="0"/>
            <a:t>3-نموذج شبكية الجحيم </a:t>
          </a:r>
          <a:r>
            <a:rPr lang="en-US" sz="1300" kern="1200" smtClean="0"/>
            <a:t>Pandemonium Model </a:t>
          </a:r>
          <a:endParaRPr lang="en-US" sz="1300" kern="1200" dirty="0"/>
        </a:p>
      </dsp:txBody>
      <dsp:txXfrm>
        <a:off x="6881616" y="2560131"/>
        <a:ext cx="1319678" cy="819386"/>
      </dsp:txXfrm>
    </dsp:sp>
    <dsp:sp modelId="{14008A60-26AF-4D70-B692-4683E534FC9F}">
      <dsp:nvSpPr>
        <dsp:cNvPr id="0" name=""/>
        <dsp:cNvSpPr/>
      </dsp:nvSpPr>
      <dsp:spPr>
        <a:xfrm>
          <a:off x="5028574" y="1120953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C467D-29C6-4178-855E-A30A67995E29}">
      <dsp:nvSpPr>
        <dsp:cNvPr id="0" name=""/>
        <dsp:cNvSpPr/>
      </dsp:nvSpPr>
      <dsp:spPr>
        <a:xfrm>
          <a:off x="5180870" y="1265634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5206362" y="1291126"/>
        <a:ext cx="1319678" cy="819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C6B90A-31E8-4E66-B315-3649F81F5F51}" type="datetimeFigureOut">
              <a:rPr lang="ar-SA" smtClean="0"/>
              <a:t>28/04/37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46C9B97-ADDF-49AE-B3DC-2FF4EC116E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2301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2905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5204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3259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05976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5093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5505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08336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4295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7962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01751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9762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57931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14897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37663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69217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7928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4633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2900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3923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921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6882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3255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C9B97-ADDF-49AE-B3DC-2FF4EC116E52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1396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9E21-29D0-4F89-BE92-B3EF1A3CC342}" type="datetimeFigureOut">
              <a:rPr lang="ar-SA" smtClean="0"/>
              <a:t>28/04/37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D1F8-9EC1-41C8-959F-6244EA0018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816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9E21-29D0-4F89-BE92-B3EF1A3CC342}" type="datetimeFigureOut">
              <a:rPr lang="ar-SA" smtClean="0"/>
              <a:t>28/04/37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D1F8-9EC1-41C8-959F-6244EA0018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182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9E21-29D0-4F89-BE92-B3EF1A3CC342}" type="datetimeFigureOut">
              <a:rPr lang="ar-SA" smtClean="0"/>
              <a:t>28/04/37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D1F8-9EC1-41C8-959F-6244EA0018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139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9E21-29D0-4F89-BE92-B3EF1A3CC342}" type="datetimeFigureOut">
              <a:rPr lang="ar-SA" smtClean="0"/>
              <a:t>28/04/37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D1F8-9EC1-41C8-959F-6244EA0018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311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9E21-29D0-4F89-BE92-B3EF1A3CC342}" type="datetimeFigureOut">
              <a:rPr lang="ar-SA" smtClean="0"/>
              <a:t>28/04/37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D1F8-9EC1-41C8-959F-6244EA0018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476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9E21-29D0-4F89-BE92-B3EF1A3CC342}" type="datetimeFigureOut">
              <a:rPr lang="ar-SA" smtClean="0"/>
              <a:t>28/04/37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D1F8-9EC1-41C8-959F-6244EA0018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876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9E21-29D0-4F89-BE92-B3EF1A3CC342}" type="datetimeFigureOut">
              <a:rPr lang="ar-SA" smtClean="0"/>
              <a:t>28/04/37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D1F8-9EC1-41C8-959F-6244EA0018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196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9E21-29D0-4F89-BE92-B3EF1A3CC342}" type="datetimeFigureOut">
              <a:rPr lang="ar-SA" smtClean="0"/>
              <a:t>28/04/37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D1F8-9EC1-41C8-959F-6244EA0018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760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9E21-29D0-4F89-BE92-B3EF1A3CC342}" type="datetimeFigureOut">
              <a:rPr lang="ar-SA" smtClean="0"/>
              <a:t>28/04/37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D1F8-9EC1-41C8-959F-6244EA0018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051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9E21-29D0-4F89-BE92-B3EF1A3CC342}" type="datetimeFigureOut">
              <a:rPr lang="ar-SA" smtClean="0"/>
              <a:t>28/04/37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D1F8-9EC1-41C8-959F-6244EA0018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600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9E21-29D0-4F89-BE92-B3EF1A3CC342}" type="datetimeFigureOut">
              <a:rPr lang="ar-SA" smtClean="0"/>
              <a:t>28/04/37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D1F8-9EC1-41C8-959F-6244EA0018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467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29E21-29D0-4F89-BE92-B3EF1A3CC342}" type="datetimeFigureOut">
              <a:rPr lang="ar-SA" smtClean="0"/>
              <a:t>28/04/37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AD1F8-9EC1-41C8-959F-6244EA0018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654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الإدراك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علم النفس المعرفي (نفس 367)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د.سمية النجاشي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0766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إدراك الفرق بين المثيرات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شدة المثيرات تساعدنا في إدراك الفروق بينها .</a:t>
            </a:r>
            <a:endParaRPr lang="en-US" dirty="0"/>
          </a:p>
          <a:p>
            <a:r>
              <a:rPr lang="ar-SA" dirty="0"/>
              <a:t>وضع فيبر معادلة الحد الأدنى للفرق الملاحظ = (ك × ش) ، حيث </a:t>
            </a:r>
            <a:r>
              <a:rPr lang="ar-SA" dirty="0" smtClean="0"/>
              <a:t>ش </a:t>
            </a:r>
            <a:r>
              <a:rPr lang="ar-SA" dirty="0"/>
              <a:t>كمية المثير ، </a:t>
            </a:r>
            <a:r>
              <a:rPr lang="ar-SA" dirty="0" smtClean="0"/>
              <a:t>وك </a:t>
            </a:r>
            <a:r>
              <a:rPr lang="ar-SA" dirty="0"/>
              <a:t>تختلف باختلاف الخواص . </a:t>
            </a:r>
            <a:endParaRPr lang="en-US" dirty="0"/>
          </a:p>
          <a:p>
            <a:r>
              <a:rPr lang="ar-SA" dirty="0"/>
              <a:t>معادلة فيبر تستطيع تفسير إدراكنا للصوت والضوء والألوان ،لكنها لا تستطيع تفسير إدراكنا للصدمات الكهربائية (التي يقل إدراكنا لشدتها كلما ازدادت قوتها).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068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نماذج الإدراك 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555482"/>
              </p:ext>
            </p:extLst>
          </p:nvPr>
        </p:nvGraphicFramePr>
        <p:xfrm>
          <a:off x="519113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5937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1-نماذج مطابقة النمط (القالب) </a:t>
            </a:r>
            <a:r>
              <a:rPr lang="en-US" dirty="0"/>
              <a:t> Template-Matching Model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فكرة مماذج الإدراك هي أن::</a:t>
            </a:r>
            <a:endParaRPr lang="en-US" dirty="0"/>
          </a:p>
          <a:p>
            <a:r>
              <a:rPr lang="ar-SA" dirty="0"/>
              <a:t>المثيرات تثير الحواس </a:t>
            </a:r>
            <a:endParaRPr lang="en-US" dirty="0"/>
          </a:p>
          <a:p>
            <a:r>
              <a:rPr lang="ar-SA" dirty="0"/>
              <a:t>تحول الانطباعات إلى نبضات كهروعصبية في عضو الاستقبال (مثلا الشبكية)</a:t>
            </a:r>
            <a:endParaRPr lang="en-US" dirty="0"/>
          </a:p>
          <a:p>
            <a:r>
              <a:rPr lang="ar-SA" dirty="0"/>
              <a:t>تنتقل الصورة إلى المنطقة المسؤولة عن تحليلها في الدماغ (مثلا الفص القفوي)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566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1-نماذج مطابقة النمط (القالب) </a:t>
            </a:r>
            <a:r>
              <a:rPr lang="en-US" dirty="0" smtClean="0"/>
              <a:t> Template-Matching Model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u="sng" dirty="0"/>
              <a:t>الانتقادات الموجهة للنموذج:</a:t>
            </a:r>
            <a:endParaRPr lang="en-US" b="1" u="sng" dirty="0"/>
          </a:p>
          <a:p>
            <a:pPr marL="0" indent="0">
              <a:buNone/>
            </a:pPr>
            <a:r>
              <a:rPr lang="ar-SA" dirty="0"/>
              <a:t>1-النموذج لا يستطيع تفسير قدرتنا على إدراك أشياء جديدة لم نرها مسبقا 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2-النموذج لا يستطيع تفسير قدرتنا على إدراك الأشياء في أوضاعها المختلفة 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3-النموذج ركز على المثيرات البصرية وأهمل المثيرات الأخرى مثل الصوت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1449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-نموذج تحليل الملامح </a:t>
            </a:r>
            <a:r>
              <a:rPr lang="en-US" dirty="0"/>
              <a:t>Feature Analysis Model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dirty="0"/>
              <a:t>يفترض النموذج أن جميع المثيرات لها مجموعة من الملامح التي تميزها وتعطيها طابعها الخاص بها .</a:t>
            </a:r>
            <a:endParaRPr lang="en-US" dirty="0"/>
          </a:p>
          <a:p>
            <a:r>
              <a:rPr lang="ar-SA" dirty="0"/>
              <a:t>نستطيع تحليل الملامح للتعرف على المثير دون الحاجة لمطابقته بالنماذج المختزنة في الذاكرة .</a:t>
            </a:r>
            <a:endParaRPr lang="en-US" dirty="0"/>
          </a:p>
          <a:p>
            <a:r>
              <a:rPr lang="ar-SA" dirty="0"/>
              <a:t>أهمية نموذج تحليل الملامح :</a:t>
            </a:r>
            <a:endParaRPr lang="en-US" dirty="0"/>
          </a:p>
          <a:p>
            <a:r>
              <a:rPr lang="ar-SA" dirty="0"/>
              <a:t>1-تحليل الملامح للانطباعات الحسية يساعد في إدراك العلاقات بينها . وهذا يساعدنا في إدراك الصور في أوضاعها المختلفة .</a:t>
            </a:r>
            <a:endParaRPr lang="en-US" dirty="0"/>
          </a:p>
          <a:p>
            <a:r>
              <a:rPr lang="ar-SA" dirty="0"/>
              <a:t>2-تحليل الملامح يساعد على التعرف على كثير من الأشياء التي توجد في أوضاع مختلفة ويصعب مطابقتها مع النمط .</a:t>
            </a:r>
            <a:endParaRPr lang="en-US" dirty="0"/>
          </a:p>
          <a:p>
            <a:r>
              <a:rPr lang="ar-SA" dirty="0"/>
              <a:t>3-وجود الملامح المميزة يجعلنا نستطيع مقارنة المثيرات التي تحمل نفس الملامح كمجموعة مع القالب المخزن في الذاكرة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9384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-نموذج تحليل الملامح </a:t>
            </a:r>
            <a:r>
              <a:rPr lang="en-US" dirty="0" smtClean="0"/>
              <a:t>Feature Analysis Model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ولكن تشابه الملامح بين الكثير من المثيرات يجعل من الصعوبة التعرف عليها . </a:t>
            </a:r>
            <a:endParaRPr lang="en-US" dirty="0"/>
          </a:p>
          <a:p>
            <a:r>
              <a:rPr lang="ar-SA" dirty="0"/>
              <a:t>مثلا : عرض مجموعة من الحروف المتشابهة بشكل سريع على الأفراد يجعل التعرف عليها صعبا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713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‘c’ letter?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ooooooooooooooooooooooooooooooooooooooooooooooooooooooooooooooooooooooooooooooooooooooooooooooooooooooooooooooooooooooooooooooooooooooooooooooooooooooooooooooooooooooooooooooooooooooooooooooooooooooooooooooooooooooooooooooooooooooooooooooooooooooooooooooooooooooooooooooooooooocoooooooooooooooooooooooooooooooooooooooooooooooooooooooooooooooooooooooooooooooooooooooooooooooooooooooooooooooooooooooooooooooooooooooooooooooooooooooooooooooooooooooooooooooooooooooooooooo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392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‘c’ letter?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oooooooooooooooooooooooooooooooooooooooooooooooooooooooooooooooooooooooooooooooooooooooooooooooooooooooooooooooooooooooooooooooooooooooooooooooooooooooooooooooooooooooooooooooooooooooooooooooooooooooooooooooooooooooooooooooooooooooooooooooooooooooooooooooooooooooooooooooooooooo</a:t>
            </a:r>
            <a:r>
              <a:rPr lang="en-US" u="sng" dirty="0" smtClean="0"/>
              <a:t>c</a:t>
            </a:r>
            <a:r>
              <a:rPr lang="en-US" dirty="0" smtClean="0"/>
              <a:t>oooooooooooooooooooooooooooooooooooooooooooooooooooooooooooooooooooooooooooooooooooooooooooooooooooooooooooooooooooooooooooooooooooooooooooooooooooooooooooooooooooooooooooooooooooooooooooo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6851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3-نموذج شبكية الجحيم </a:t>
            </a:r>
            <a:r>
              <a:rPr lang="en-US" dirty="0"/>
              <a:t>Pandemonium Model 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1-آليات التعرف : </a:t>
            </a:r>
            <a:endParaRPr lang="en-US" dirty="0"/>
          </a:p>
          <a:p>
            <a:r>
              <a:rPr lang="ar-SA" dirty="0"/>
              <a:t>تقوم باستقبال المثيرات الحسية وتحويلها إلى شفرة معرفية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2-آليات المعالجة :</a:t>
            </a:r>
            <a:endParaRPr lang="en-US" dirty="0"/>
          </a:p>
          <a:p>
            <a:r>
              <a:rPr lang="ar-SA" dirty="0"/>
              <a:t>مهمتها تحليل ملامح الأشياء ومقارنتها بالنموذج المخزن في الذاكرة 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3-آليات المعرفة :</a:t>
            </a:r>
            <a:endParaRPr lang="en-US" dirty="0"/>
          </a:p>
          <a:p>
            <a:r>
              <a:rPr lang="ar-SA" dirty="0"/>
              <a:t>مهمتها مطابقة مجموعة الملامح المميزة ككل ومقارنتها مع النموذج المخزن في الذاكرة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2395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مبادئ التنظيم الإدراكي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مبادئ التنظيم الإدراكي :</a:t>
            </a:r>
            <a:endParaRPr lang="en-US" dirty="0"/>
          </a:p>
          <a:p>
            <a:r>
              <a:rPr lang="ar-SA" dirty="0"/>
              <a:t>ترى مدرسة الجشطلت أن الكل أكبر من الأجزاء المكونة له. </a:t>
            </a:r>
            <a:endParaRPr lang="en-US" dirty="0"/>
          </a:p>
          <a:p>
            <a:r>
              <a:rPr lang="ar-SA" dirty="0"/>
              <a:t>وترى أن الذاكرة مرنة بحيث تقوم بإعادة تنظيم محتوياتها للوصول إلى الكل الجيد الذي يوضح العلاقات بين الأشياء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3626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عناصر المحاضرة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تعريف الإدراك </a:t>
            </a:r>
          </a:p>
          <a:p>
            <a:r>
              <a:rPr lang="ar-SA" dirty="0" smtClean="0"/>
              <a:t>الفرق بين الإحساس والإدراك </a:t>
            </a:r>
          </a:p>
          <a:p>
            <a:r>
              <a:rPr lang="ar-SA" dirty="0" smtClean="0"/>
              <a:t>وجهات النظر حول الإدراك </a:t>
            </a:r>
          </a:p>
          <a:p>
            <a:r>
              <a:rPr lang="ar-SA" dirty="0" smtClean="0"/>
              <a:t>أبعاد عملية </a:t>
            </a:r>
            <a:r>
              <a:rPr lang="ar-SA" dirty="0" smtClean="0"/>
              <a:t>الإدراك </a:t>
            </a:r>
          </a:p>
          <a:p>
            <a:r>
              <a:rPr lang="ar-SA" dirty="0" smtClean="0"/>
              <a:t>النماذج المفسرة للإدراك </a:t>
            </a:r>
          </a:p>
          <a:p>
            <a:r>
              <a:rPr lang="ar-SA" dirty="0" smtClean="0"/>
              <a:t>مبادئ الإدراك </a:t>
            </a:r>
          </a:p>
          <a:p>
            <a:r>
              <a:rPr lang="ar-SA" dirty="0" smtClean="0"/>
              <a:t>العوامل التي تؤثر في الإدراك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0545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الشكل والخلفية </a:t>
            </a:r>
            <a:r>
              <a:rPr lang="en-US" dirty="0"/>
              <a:t> Figure and Ground </a:t>
            </a:r>
          </a:p>
          <a:p>
            <a:r>
              <a:rPr lang="ar-SA" dirty="0"/>
              <a:t>الشكل هو المثير الذي يريد الشخص متابعته ، والخلفية هي السياق الذي يوجد فيه الشكل .</a:t>
            </a:r>
            <a:endParaRPr lang="en-US" dirty="0"/>
          </a:p>
          <a:p>
            <a:r>
              <a:rPr lang="ar-SA" dirty="0"/>
              <a:t>أحيانا يصعب التمييز بين الشكل والخلفية ،وهنا يغير الفرد الشكل من وقت لآخر .</a:t>
            </a:r>
            <a:endParaRPr lang="en-US" dirty="0"/>
          </a:p>
          <a:p>
            <a:r>
              <a:rPr lang="ar-SA" dirty="0"/>
              <a:t>التحليل بواسطة التركيب هو استخدام الخبرات والمعلومات السابقة من أجل إدراك الأشياء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907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وتحديد الشكل يعتمد على عدة خصائص للمثير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1-مبدأ التقارب </a:t>
            </a:r>
            <a:r>
              <a:rPr lang="en-US" dirty="0"/>
              <a:t>Proximity  </a:t>
            </a:r>
          </a:p>
          <a:p>
            <a:r>
              <a:rPr lang="ar-SA" dirty="0"/>
              <a:t>2-مبدأ التشابه </a:t>
            </a:r>
            <a:r>
              <a:rPr lang="en-US" dirty="0"/>
              <a:t>Similarity </a:t>
            </a:r>
          </a:p>
          <a:p>
            <a:r>
              <a:rPr lang="ar-SA" dirty="0"/>
              <a:t>3-مبدأ الاتصال </a:t>
            </a:r>
            <a:r>
              <a:rPr lang="en-US" dirty="0"/>
              <a:t>Continuity </a:t>
            </a:r>
          </a:p>
          <a:p>
            <a:r>
              <a:rPr lang="ar-SA" dirty="0"/>
              <a:t>4-مبدأ الإغلاق </a:t>
            </a:r>
            <a:r>
              <a:rPr lang="en-US" dirty="0"/>
              <a:t>Closure</a:t>
            </a:r>
          </a:p>
          <a:p>
            <a:r>
              <a:rPr lang="ar-SA" dirty="0"/>
              <a:t>5-مبدأ التشارك في الاتجاه </a:t>
            </a:r>
            <a:r>
              <a:rPr lang="en-US" dirty="0"/>
              <a:t>Common Direction </a:t>
            </a:r>
          </a:p>
          <a:p>
            <a:r>
              <a:rPr lang="ar-SA" dirty="0"/>
              <a:t>6-مبدأ البساطة </a:t>
            </a:r>
            <a:r>
              <a:rPr lang="en-US" dirty="0"/>
              <a:t>Simplicity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7804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العوامل التي تؤثر في الإدراك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dirty="0"/>
              <a:t>1-المثيرات والمواقف المألوفة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2-الوضوح والبساطة والتقارب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3-التوقع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4-مستوى الدافعية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5-الحالة الانفعالية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6-طبيعة التخصص أو المهنة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7-النظرة القيمية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8-الميول والاتجاهات والتحيزات الشخصية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9-درجة الانتباه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714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540568" y="274638"/>
            <a:ext cx="9227368" cy="7474842"/>
          </a:xfrm>
        </p:spPr>
        <p:txBody>
          <a:bodyPr/>
          <a:lstStyle/>
          <a:p>
            <a:r>
              <a:rPr lang="ar-SA" dirty="0" smtClean="0"/>
              <a:t>انتهت المحاضرة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المحاضرة من كتاب </a:t>
            </a:r>
            <a:br>
              <a:rPr lang="ar-SA" dirty="0" smtClean="0"/>
            </a:br>
            <a:r>
              <a:rPr lang="ar-SA" dirty="0" smtClean="0"/>
              <a:t>علم النفس المعرفي </a:t>
            </a:r>
            <a:br>
              <a:rPr lang="ar-SA" dirty="0" smtClean="0"/>
            </a:br>
            <a:r>
              <a:rPr lang="ar-SA" dirty="0" smtClean="0"/>
              <a:t>الزغول والزغول </a:t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الفصل الرابع </a:t>
            </a:r>
            <a:endParaRPr lang="ar-SA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9232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 الإدراك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تعريف الإدراك : </a:t>
            </a:r>
            <a:endParaRPr lang="en-US" dirty="0"/>
          </a:p>
          <a:p>
            <a:r>
              <a:rPr lang="ar-SA" dirty="0"/>
              <a:t>هو عملية تحويل الانطباعات الحسية إلى تمثيلات عقلية من خلال تفسيرها وإعطائها الانطباعات الخاصة بها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4254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الفرق بين الإحساس والإدراك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الإحساس </a:t>
            </a:r>
            <a:r>
              <a:rPr lang="en-US" dirty="0"/>
              <a:t>Sensation </a:t>
            </a:r>
          </a:p>
          <a:p>
            <a:r>
              <a:rPr lang="ar-SA" dirty="0"/>
              <a:t>استقبال الإثارة الحسية من العالم الخارجي وتحويلها إلى نبضات كهروعصبية في النظام العصبي .</a:t>
            </a:r>
            <a:endParaRPr lang="en-US" dirty="0"/>
          </a:p>
          <a:p>
            <a:r>
              <a:rPr lang="ar-SA" dirty="0"/>
              <a:t>*الإدراك والإحساس عمليتان مترابطتان ،لكنهما ليسا عملية واحدة .</a:t>
            </a:r>
            <a:endParaRPr lang="en-US" dirty="0"/>
          </a:p>
          <a:p>
            <a:r>
              <a:rPr lang="ar-SA" dirty="0"/>
              <a:t>مثل : إدراك أن ما تراه شجرة سواء كنت قريبا منها وظهرت بشكل كبير أو بعيدا عنها وظهرت بشكل صغير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957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وجهات النظر حول الإدراك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SA" b="1" u="sng" dirty="0"/>
              <a:t>1-وجهة النظر البيئية :</a:t>
            </a:r>
            <a:endParaRPr lang="en-US" b="1" u="sng" dirty="0"/>
          </a:p>
          <a:p>
            <a:r>
              <a:rPr lang="ar-SA" dirty="0"/>
              <a:t>الإدراك عملية مباشرة لا شعورية توجهها بالدرجة الأولى خصائص الأشياء الموجودة في العالم الخارجي والتي </a:t>
            </a:r>
            <a:r>
              <a:rPr lang="ar-SA"/>
              <a:t>تزودنا </a:t>
            </a:r>
            <a:r>
              <a:rPr lang="ar-SA" smtClean="0"/>
              <a:t>بها </a:t>
            </a:r>
            <a:r>
              <a:rPr lang="ar-SA" dirty="0"/>
              <a:t>الطاقة المنبعثة عنها .</a:t>
            </a:r>
            <a:endParaRPr lang="en-US" dirty="0"/>
          </a:p>
          <a:p>
            <a:r>
              <a:rPr lang="ar-SA" dirty="0"/>
              <a:t>الإدراك من هذا المنظور عملية سلبية .</a:t>
            </a:r>
            <a:endParaRPr lang="en-US" dirty="0"/>
          </a:p>
          <a:p>
            <a:r>
              <a:rPr lang="ar-SA" dirty="0"/>
              <a:t>الخطأ في الإدراك قد يحصل بسبب :</a:t>
            </a:r>
            <a:endParaRPr lang="en-US" dirty="0"/>
          </a:p>
          <a:p>
            <a:pPr marL="0" indent="0">
              <a:buNone/>
            </a:pPr>
            <a:r>
              <a:rPr lang="ar-SA" dirty="0" smtClean="0"/>
              <a:t>	-</a:t>
            </a:r>
            <a:r>
              <a:rPr lang="ar-SA" dirty="0"/>
              <a:t>عوامل خارجية مثل عدم وضوح المثيرات .</a:t>
            </a:r>
            <a:endParaRPr lang="en-US" dirty="0"/>
          </a:p>
          <a:p>
            <a:pPr marL="0" indent="0">
              <a:buNone/>
            </a:pPr>
            <a:r>
              <a:rPr lang="ar-SA" dirty="0" smtClean="0"/>
              <a:t>	-</a:t>
            </a:r>
            <a:r>
              <a:rPr lang="ar-SA" dirty="0"/>
              <a:t>عوامل داخلية مثل التوتر والتعب والحاجات والقابليات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4451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هناك مجموعة من الظواهر الخارجية التي يتوقف عليها إعطاء المعاني للأشياء ، وهذه الظواهر هي ما يتم الانتباه إليه . </a:t>
            </a:r>
            <a:endParaRPr lang="en-US" dirty="0"/>
          </a:p>
          <a:p>
            <a:r>
              <a:rPr lang="ar-SA" dirty="0"/>
              <a:t>تجارب التدوير العقلي أثبتت أننا نعمل على إعادة تكييف صورة الشيء الخارجي ليأخذ الوضع المدرك سابقا لهذا الشكل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2121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وجهات النظر حول الإدراك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u="sng" dirty="0"/>
              <a:t>2-وجهة النظر البنائية :</a:t>
            </a:r>
            <a:endParaRPr lang="en-US" b="1" u="sng" dirty="0"/>
          </a:p>
          <a:p>
            <a:r>
              <a:rPr lang="ar-SA" dirty="0"/>
              <a:t>تفترض أن الإدراك عملية تقدير تخمينية وليست مجرد التقاط الخصائص التي تزودنا بها الطاقة المنبعثة عن الأشياء . </a:t>
            </a:r>
            <a:endParaRPr lang="en-US" dirty="0"/>
          </a:p>
          <a:p>
            <a:r>
              <a:rPr lang="ar-SA" dirty="0"/>
              <a:t>الإدراك من وجهة النظر هذه هو عملية نشطة .</a:t>
            </a:r>
            <a:endParaRPr lang="en-US" dirty="0"/>
          </a:p>
          <a:p>
            <a:r>
              <a:rPr lang="ar-SA" dirty="0"/>
              <a:t>يتم إعطاء المعاني للأشياء بناء على المعالجات العقلية والخبرات السابقة المختزنة في الذاكرة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779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خصائص الإدراك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u="sng" dirty="0"/>
              <a:t>خصائص الإدراك : </a:t>
            </a:r>
            <a:endParaRPr lang="en-US" b="1" u="sng" dirty="0"/>
          </a:p>
          <a:p>
            <a:pPr marL="0" indent="0">
              <a:buNone/>
            </a:pPr>
            <a:r>
              <a:rPr lang="ar-SA" dirty="0"/>
              <a:t>1-يعتمد الإدراك على المعرفة والخبرات السابقة 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2-الإدراك عملية استدلال 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3-الإدراك عملية تصنيفية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4-الإدراك عملية علائقية وارتباطية 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5-الإدراك عملية تكيفية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6-الإدراك عملية أوتوماتيكية 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2949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أبعاد عملية الإدراك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dirty="0"/>
              <a:t>1-العمليات الحسية :</a:t>
            </a:r>
            <a:endParaRPr lang="en-US" dirty="0"/>
          </a:p>
          <a:p>
            <a:r>
              <a:rPr lang="ar-SA" dirty="0"/>
              <a:t>يجب أن تكون الإثارة الحسية أعلى من عتبة الإحساس حتى يحصل الإدراك .</a:t>
            </a:r>
            <a:endParaRPr lang="en-US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2-العمليات </a:t>
            </a:r>
            <a:r>
              <a:rPr lang="ar-SA" dirty="0"/>
              <a:t>الرمزية : </a:t>
            </a:r>
            <a:endParaRPr lang="en-US" dirty="0"/>
          </a:p>
          <a:p>
            <a:r>
              <a:rPr lang="ar-SA" dirty="0"/>
              <a:t>وهي الرموز والصور الذهنية التي يتم تشكيلها للمنبهات الخارجية في ضوء ما تثيره المنبهات الحسية فينا .</a:t>
            </a:r>
            <a:endParaRPr lang="en-US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3-العمليات </a:t>
            </a:r>
            <a:r>
              <a:rPr lang="ar-SA" dirty="0"/>
              <a:t>الانفعالية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8357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847</Words>
  <Application>Microsoft Office PowerPoint</Application>
  <PresentationFormat>On-screen Show (4:3)</PresentationFormat>
  <Paragraphs>139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الإدراك </vt:lpstr>
      <vt:lpstr>عناصر المحاضرة </vt:lpstr>
      <vt:lpstr>تعريف الإدراك </vt:lpstr>
      <vt:lpstr>الفرق بين الإحساس والإدراك </vt:lpstr>
      <vt:lpstr>وجهات النظر حول الإدراك </vt:lpstr>
      <vt:lpstr>PowerPoint Presentation</vt:lpstr>
      <vt:lpstr>وجهات النظر حول الإدراك </vt:lpstr>
      <vt:lpstr>خصائص الإدراك </vt:lpstr>
      <vt:lpstr>أبعاد عملية الإدراك </vt:lpstr>
      <vt:lpstr>إدراك الفرق بين المثيرات </vt:lpstr>
      <vt:lpstr>نماذج الإدراك </vt:lpstr>
      <vt:lpstr>1-نماذج مطابقة النمط (القالب)  Template-Matching Model</vt:lpstr>
      <vt:lpstr>1-نماذج مطابقة النمط (القالب)  Template-Matching Model</vt:lpstr>
      <vt:lpstr>-نموذج تحليل الملامح Feature Analysis Model </vt:lpstr>
      <vt:lpstr>-نموذج تحليل الملامح Feature Analysis Model </vt:lpstr>
      <vt:lpstr>Where is the ‘c’ letter?</vt:lpstr>
      <vt:lpstr>Where is the ‘c’ letter?</vt:lpstr>
      <vt:lpstr>3-نموذج شبكية الجحيم Pandemonium Model  </vt:lpstr>
      <vt:lpstr>مبادئ التنظيم الإدراكي </vt:lpstr>
      <vt:lpstr>PowerPoint Presentation</vt:lpstr>
      <vt:lpstr>وتحديد الشكل يعتمد على عدة خصائص للمثير </vt:lpstr>
      <vt:lpstr>العوامل التي تؤثر في الإدراك </vt:lpstr>
      <vt:lpstr>انتهت المحاضرة   المحاضرة من كتاب  علم النفس المعرفي  الزغول والزغول   الفصل الرابع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الإدراك </dc:title>
  <dc:creator>Sumyah</dc:creator>
  <cp:lastModifiedBy>Sumyah</cp:lastModifiedBy>
  <cp:revision>17</cp:revision>
  <dcterms:created xsi:type="dcterms:W3CDTF">2015-09-14T04:10:38Z</dcterms:created>
  <dcterms:modified xsi:type="dcterms:W3CDTF">2016-02-07T13:10:49Z</dcterms:modified>
</cp:coreProperties>
</file>