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7225A-918D-45AF-A3C5-33B286BC58A1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916C0C-2415-4E48-BE82-752D93A6C32D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أقسم عمليات الأيض </a:t>
          </a:r>
          <a:endParaRPr lang="en-GB" baseline="0" dirty="0">
            <a:solidFill>
              <a:schemeClr val="tx1"/>
            </a:solidFill>
          </a:endParaRPr>
        </a:p>
      </dgm:t>
    </dgm:pt>
    <dgm:pt modelId="{643E1901-EA9B-4E46-845D-D464E3FD48CC}" type="parTrans" cxnId="{C0883015-F3B0-4F8D-BB4A-77821CBBB218}">
      <dgm:prSet/>
      <dgm:spPr/>
      <dgm:t>
        <a:bodyPr/>
        <a:lstStyle/>
        <a:p>
          <a:endParaRPr lang="en-GB"/>
        </a:p>
      </dgm:t>
    </dgm:pt>
    <dgm:pt modelId="{EBC7C329-3A70-4973-A2F4-D36292A9D1EA}" type="sibTrans" cxnId="{C0883015-F3B0-4F8D-BB4A-77821CBBB218}">
      <dgm:prSet/>
      <dgm:spPr/>
      <dgm:t>
        <a:bodyPr/>
        <a:lstStyle/>
        <a:p>
          <a:endParaRPr lang="en-GB"/>
        </a:p>
      </dgm:t>
    </dgm:pt>
    <dgm:pt modelId="{2A135842-7CF9-4590-90AD-A957962A9088}">
      <dgm:prSet phldrT="[Text]"/>
      <dgm:spPr>
        <a:solidFill>
          <a:schemeClr val="accent1">
            <a:hueOff val="0"/>
            <a:satOff val="0"/>
            <a:lumOff val="0"/>
            <a:alpha val="69000"/>
          </a:schemeClr>
        </a:solidFill>
        <a:ln w="476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أيض الهدم</a:t>
          </a:r>
          <a:endParaRPr lang="en-GB" baseline="0" dirty="0" smtClean="0">
            <a:solidFill>
              <a:schemeClr val="tx1"/>
            </a:solidFill>
          </a:endParaRPr>
        </a:p>
        <a:p>
          <a:r>
            <a:rPr lang="en-GB" baseline="0" dirty="0" err="1" smtClean="0">
              <a:solidFill>
                <a:schemeClr val="tx1"/>
              </a:solidFill>
            </a:rPr>
            <a:t>Katabolism</a:t>
          </a:r>
          <a:endParaRPr lang="ar-AE" baseline="0" dirty="0" smtClean="0">
            <a:solidFill>
              <a:schemeClr val="tx1"/>
            </a:solidFill>
          </a:endParaRPr>
        </a:p>
      </dgm:t>
    </dgm:pt>
    <dgm:pt modelId="{B779CF43-AD56-4D8B-9CFE-D03278CBEA61}" type="parTrans" cxnId="{B7E46205-DA65-4CB6-92E0-4A1E40379A2A}">
      <dgm:prSet/>
      <dgm:spPr/>
      <dgm:t>
        <a:bodyPr/>
        <a:lstStyle/>
        <a:p>
          <a:endParaRPr lang="en-GB"/>
        </a:p>
      </dgm:t>
    </dgm:pt>
    <dgm:pt modelId="{E2B6CBE6-7779-452D-BE67-F8D2B0C81873}" type="sibTrans" cxnId="{B7E46205-DA65-4CB6-92E0-4A1E40379A2A}">
      <dgm:prSet/>
      <dgm:spPr/>
      <dgm:t>
        <a:bodyPr/>
        <a:lstStyle/>
        <a:p>
          <a:endParaRPr lang="en-GB"/>
        </a:p>
      </dgm:t>
    </dgm:pt>
    <dgm:pt modelId="{EB9F70DA-54E7-47CB-963B-B71DBA47A0C1}">
      <dgm:prSet phldrT="[Text]"/>
      <dgm:spPr>
        <a:noFill/>
        <a:ln w="476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تكسير المواد وإطلاق الطاقة .</a:t>
          </a:r>
          <a:endParaRPr lang="en-GB" dirty="0"/>
        </a:p>
      </dgm:t>
    </dgm:pt>
    <dgm:pt modelId="{6B3B4F7A-48D6-4AC5-9C42-665814491E0E}" type="parTrans" cxnId="{2BB2DE48-5E09-40E6-80D1-3BF513FA9AC8}">
      <dgm:prSet/>
      <dgm:spPr/>
      <dgm:t>
        <a:bodyPr/>
        <a:lstStyle/>
        <a:p>
          <a:endParaRPr lang="en-GB"/>
        </a:p>
      </dgm:t>
    </dgm:pt>
    <dgm:pt modelId="{5B54738A-727E-470D-A93D-7AC79A219FC4}" type="sibTrans" cxnId="{2BB2DE48-5E09-40E6-80D1-3BF513FA9AC8}">
      <dgm:prSet/>
      <dgm:spPr/>
      <dgm:t>
        <a:bodyPr/>
        <a:lstStyle/>
        <a:p>
          <a:endParaRPr lang="en-GB"/>
        </a:p>
      </dgm:t>
    </dgm:pt>
    <dgm:pt modelId="{9521A461-C00A-45B5-AE5C-57F14C718EBD}">
      <dgm:prSet phldrT="[Text]"/>
      <dgm:spPr>
        <a:solidFill>
          <a:schemeClr val="accent1">
            <a:hueOff val="0"/>
            <a:satOff val="0"/>
            <a:lumOff val="0"/>
            <a:alpha val="69000"/>
          </a:schemeClr>
        </a:solidFill>
        <a:ln w="476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أيض البناء </a:t>
          </a:r>
          <a:endParaRPr lang="en-GB" baseline="0" dirty="0" smtClean="0">
            <a:solidFill>
              <a:schemeClr val="tx1"/>
            </a:solidFill>
          </a:endParaRPr>
        </a:p>
        <a:p>
          <a:r>
            <a:rPr lang="en-GB" baseline="0" dirty="0" smtClean="0">
              <a:solidFill>
                <a:schemeClr val="tx1"/>
              </a:solidFill>
            </a:rPr>
            <a:t>Anabolism</a:t>
          </a:r>
          <a:endParaRPr lang="en-GB" baseline="0" dirty="0">
            <a:solidFill>
              <a:schemeClr val="tx1"/>
            </a:solidFill>
          </a:endParaRPr>
        </a:p>
      </dgm:t>
    </dgm:pt>
    <dgm:pt modelId="{4C5A00DF-2DFE-4FE5-961C-084BAFF4D97F}" type="parTrans" cxnId="{65CA2367-DA6F-44DD-802F-7D3306D95826}">
      <dgm:prSet/>
      <dgm:spPr/>
      <dgm:t>
        <a:bodyPr/>
        <a:lstStyle/>
        <a:p>
          <a:endParaRPr lang="en-GB"/>
        </a:p>
      </dgm:t>
    </dgm:pt>
    <dgm:pt modelId="{E5D54F20-8DE6-47D6-8DB3-F36B4C19D44C}" type="sibTrans" cxnId="{65CA2367-DA6F-44DD-802F-7D3306D95826}">
      <dgm:prSet/>
      <dgm:spPr/>
      <dgm:t>
        <a:bodyPr/>
        <a:lstStyle/>
        <a:p>
          <a:endParaRPr lang="en-GB"/>
        </a:p>
      </dgm:t>
    </dgm:pt>
    <dgm:pt modelId="{40941A14-727E-43C3-AB67-B5D0106F6EE1}">
      <dgm:prSet phldrT="[Text]"/>
      <dgm:spPr>
        <a:noFill/>
        <a:ln w="476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يتضمن بناء مختلف المواد</a:t>
          </a:r>
          <a:endParaRPr lang="en-GB" baseline="0" dirty="0">
            <a:solidFill>
              <a:schemeClr val="tx1"/>
            </a:solidFill>
          </a:endParaRPr>
        </a:p>
      </dgm:t>
    </dgm:pt>
    <dgm:pt modelId="{6B7B6880-8F30-4DFE-999E-1A96FC7EEE68}" type="parTrans" cxnId="{9EC17BC2-0ACA-484B-A2CB-56E818DD7559}">
      <dgm:prSet/>
      <dgm:spPr/>
      <dgm:t>
        <a:bodyPr/>
        <a:lstStyle/>
        <a:p>
          <a:endParaRPr lang="en-GB"/>
        </a:p>
      </dgm:t>
    </dgm:pt>
    <dgm:pt modelId="{3FC328A6-18F5-4783-9CED-3EC481148499}" type="sibTrans" cxnId="{9EC17BC2-0ACA-484B-A2CB-56E818DD7559}">
      <dgm:prSet/>
      <dgm:spPr/>
      <dgm:t>
        <a:bodyPr/>
        <a:lstStyle/>
        <a:p>
          <a:endParaRPr lang="en-GB"/>
        </a:p>
      </dgm:t>
    </dgm:pt>
    <dgm:pt modelId="{5C415063-B3A5-4E8E-A766-419238818A85}">
      <dgm:prSet phldrT="[Text]"/>
      <dgm:spPr/>
      <dgm:t>
        <a:bodyPr/>
        <a:lstStyle/>
        <a:p>
          <a:r>
            <a:rPr lang="ar-AE" dirty="0" smtClean="0"/>
            <a:t>أقسام عميلات الأيض </a:t>
          </a:r>
          <a:endParaRPr lang="en-GB" dirty="0"/>
        </a:p>
      </dgm:t>
    </dgm:pt>
    <dgm:pt modelId="{AC2BDEC5-D435-49D6-8F3C-92C13E22A60B}" type="parTrans" cxnId="{505BBA7A-DED2-4141-B5FA-33B5C0A4B2C6}">
      <dgm:prSet/>
      <dgm:spPr/>
      <dgm:t>
        <a:bodyPr/>
        <a:lstStyle/>
        <a:p>
          <a:endParaRPr lang="en-GB"/>
        </a:p>
      </dgm:t>
    </dgm:pt>
    <dgm:pt modelId="{2AA87408-2605-4B74-8714-DACEEDAD25E4}" type="sibTrans" cxnId="{505BBA7A-DED2-4141-B5FA-33B5C0A4B2C6}">
      <dgm:prSet/>
      <dgm:spPr/>
      <dgm:t>
        <a:bodyPr/>
        <a:lstStyle/>
        <a:p>
          <a:endParaRPr lang="en-GB"/>
        </a:p>
      </dgm:t>
    </dgm:pt>
    <dgm:pt modelId="{65E00659-D5DE-4844-A2C3-88506831A127}">
      <dgm:prSet phldrT="[Text]" phldr="1"/>
      <dgm:spPr/>
      <dgm:t>
        <a:bodyPr/>
        <a:lstStyle/>
        <a:p>
          <a:endParaRPr lang="en-GB"/>
        </a:p>
      </dgm:t>
    </dgm:pt>
    <dgm:pt modelId="{5197E5E0-B1C2-485D-AD79-885F8B56CB9B}" type="parTrans" cxnId="{5FF84A27-8CE6-4D13-A892-907DDAEB2C31}">
      <dgm:prSet/>
      <dgm:spPr/>
      <dgm:t>
        <a:bodyPr/>
        <a:lstStyle/>
        <a:p>
          <a:endParaRPr lang="en-GB"/>
        </a:p>
      </dgm:t>
    </dgm:pt>
    <dgm:pt modelId="{FE31BF35-8EBF-4CD7-B190-F5A83B4EDB72}" type="sibTrans" cxnId="{5FF84A27-8CE6-4D13-A892-907DDAEB2C31}">
      <dgm:prSet/>
      <dgm:spPr/>
      <dgm:t>
        <a:bodyPr/>
        <a:lstStyle/>
        <a:p>
          <a:endParaRPr lang="en-GB"/>
        </a:p>
      </dgm:t>
    </dgm:pt>
    <dgm:pt modelId="{8BDF82A8-ACEC-48FE-9135-5A70253292CD}">
      <dgm:prSet phldrT="[Text]" phldr="1"/>
      <dgm:spPr/>
      <dgm:t>
        <a:bodyPr/>
        <a:lstStyle/>
        <a:p>
          <a:endParaRPr lang="en-GB"/>
        </a:p>
      </dgm:t>
    </dgm:pt>
    <dgm:pt modelId="{F2C697DE-EB07-41A3-BCE0-8EC9143E91B7}" type="parTrans" cxnId="{7FEC7311-2631-447F-A72B-8CDB55B25079}">
      <dgm:prSet/>
      <dgm:spPr/>
      <dgm:t>
        <a:bodyPr/>
        <a:lstStyle/>
        <a:p>
          <a:endParaRPr lang="en-GB"/>
        </a:p>
      </dgm:t>
    </dgm:pt>
    <dgm:pt modelId="{F57BF49A-BBFF-41C9-AE70-372B8C265912}" type="sibTrans" cxnId="{7FEC7311-2631-447F-A72B-8CDB55B25079}">
      <dgm:prSet/>
      <dgm:spPr/>
      <dgm:t>
        <a:bodyPr/>
        <a:lstStyle/>
        <a:p>
          <a:endParaRPr lang="en-GB"/>
        </a:p>
      </dgm:t>
    </dgm:pt>
    <dgm:pt modelId="{FCA4B802-B593-46BB-B194-52306DFF5CC5}" type="pres">
      <dgm:prSet presAssocID="{C2E7225A-918D-45AF-A3C5-33B286BC58A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0FF91F9-225E-45DE-A6A8-894C9252C8D6}" type="pres">
      <dgm:prSet presAssocID="{C2E7225A-918D-45AF-A3C5-33B286BC58A1}" presName="hierFlow" presStyleCnt="0"/>
      <dgm:spPr/>
    </dgm:pt>
    <dgm:pt modelId="{77CB51DE-DAC2-4481-B9B5-ED61DB7D5102}" type="pres">
      <dgm:prSet presAssocID="{C2E7225A-918D-45AF-A3C5-33B286BC58A1}" presName="firstBuf" presStyleCnt="0"/>
      <dgm:spPr/>
    </dgm:pt>
    <dgm:pt modelId="{4DB28997-34BE-423D-A871-1FE2730296EB}" type="pres">
      <dgm:prSet presAssocID="{C2E7225A-918D-45AF-A3C5-33B286BC58A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9B02C43-D5E1-406F-843F-BC9D98F31F95}" type="pres">
      <dgm:prSet presAssocID="{23916C0C-2415-4E48-BE82-752D93A6C32D}" presName="Name14" presStyleCnt="0"/>
      <dgm:spPr/>
    </dgm:pt>
    <dgm:pt modelId="{E3C34DB0-CD29-465E-86D2-85A0CD142FCC}" type="pres">
      <dgm:prSet presAssocID="{23916C0C-2415-4E48-BE82-752D93A6C32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46F4A6-02FB-49D2-8961-C655D1DF4E22}" type="pres">
      <dgm:prSet presAssocID="{23916C0C-2415-4E48-BE82-752D93A6C32D}" presName="hierChild2" presStyleCnt="0"/>
      <dgm:spPr/>
    </dgm:pt>
    <dgm:pt modelId="{998B432B-0572-48AD-8953-7F1218B92FE1}" type="pres">
      <dgm:prSet presAssocID="{B779CF43-AD56-4D8B-9CFE-D03278CBEA61}" presName="Name19" presStyleLbl="parChTrans1D2" presStyleIdx="0" presStyleCnt="2"/>
      <dgm:spPr/>
      <dgm:t>
        <a:bodyPr/>
        <a:lstStyle/>
        <a:p>
          <a:endParaRPr lang="en-GB"/>
        </a:p>
      </dgm:t>
    </dgm:pt>
    <dgm:pt modelId="{D1AECC77-6071-4B45-9FF3-74A5F75A7D3C}" type="pres">
      <dgm:prSet presAssocID="{2A135842-7CF9-4590-90AD-A957962A9088}" presName="Name21" presStyleCnt="0"/>
      <dgm:spPr/>
    </dgm:pt>
    <dgm:pt modelId="{D06F59E6-927D-4A77-A9D1-45A1AEA0E167}" type="pres">
      <dgm:prSet presAssocID="{2A135842-7CF9-4590-90AD-A957962A9088}" presName="level2Shape" presStyleLbl="node2" presStyleIdx="0" presStyleCnt="2"/>
      <dgm:spPr/>
      <dgm:t>
        <a:bodyPr/>
        <a:lstStyle/>
        <a:p>
          <a:endParaRPr lang="en-GB"/>
        </a:p>
      </dgm:t>
    </dgm:pt>
    <dgm:pt modelId="{7AFC552E-74B0-45B4-95DC-76A1383603A0}" type="pres">
      <dgm:prSet presAssocID="{2A135842-7CF9-4590-90AD-A957962A9088}" presName="hierChild3" presStyleCnt="0"/>
      <dgm:spPr/>
    </dgm:pt>
    <dgm:pt modelId="{CF8FE41B-7424-45C7-B23C-4D985B6961DD}" type="pres">
      <dgm:prSet presAssocID="{6B3B4F7A-48D6-4AC5-9C42-665814491E0E}" presName="Name19" presStyleLbl="parChTrans1D3" presStyleIdx="0" presStyleCnt="2"/>
      <dgm:spPr/>
      <dgm:t>
        <a:bodyPr/>
        <a:lstStyle/>
        <a:p>
          <a:endParaRPr lang="en-GB"/>
        </a:p>
      </dgm:t>
    </dgm:pt>
    <dgm:pt modelId="{5A57E936-A1AD-4824-B1C4-5D78AA08292D}" type="pres">
      <dgm:prSet presAssocID="{EB9F70DA-54E7-47CB-963B-B71DBA47A0C1}" presName="Name21" presStyleCnt="0"/>
      <dgm:spPr/>
    </dgm:pt>
    <dgm:pt modelId="{A1CC2141-6287-4858-BDC6-6402F60C2B97}" type="pres">
      <dgm:prSet presAssocID="{EB9F70DA-54E7-47CB-963B-B71DBA47A0C1}" presName="level2Shape" presStyleLbl="node3" presStyleIdx="0" presStyleCnt="2"/>
      <dgm:spPr/>
      <dgm:t>
        <a:bodyPr/>
        <a:lstStyle/>
        <a:p>
          <a:endParaRPr lang="en-GB"/>
        </a:p>
      </dgm:t>
    </dgm:pt>
    <dgm:pt modelId="{FA13D040-72D3-42AF-85CC-ECCA87AAB365}" type="pres">
      <dgm:prSet presAssocID="{EB9F70DA-54E7-47CB-963B-B71DBA47A0C1}" presName="hierChild3" presStyleCnt="0"/>
      <dgm:spPr/>
    </dgm:pt>
    <dgm:pt modelId="{E10B4A7D-3B74-4B45-89B7-A7A1AB118F86}" type="pres">
      <dgm:prSet presAssocID="{4C5A00DF-2DFE-4FE5-961C-084BAFF4D97F}" presName="Name19" presStyleLbl="parChTrans1D2" presStyleIdx="1" presStyleCnt="2"/>
      <dgm:spPr/>
      <dgm:t>
        <a:bodyPr/>
        <a:lstStyle/>
        <a:p>
          <a:endParaRPr lang="en-GB"/>
        </a:p>
      </dgm:t>
    </dgm:pt>
    <dgm:pt modelId="{F54CE407-0421-4AE0-9E00-360F4AF63E9F}" type="pres">
      <dgm:prSet presAssocID="{9521A461-C00A-45B5-AE5C-57F14C718EBD}" presName="Name21" presStyleCnt="0"/>
      <dgm:spPr/>
    </dgm:pt>
    <dgm:pt modelId="{21554BAB-741E-4131-B523-9C7486D023C9}" type="pres">
      <dgm:prSet presAssocID="{9521A461-C00A-45B5-AE5C-57F14C718EBD}" presName="level2Shape" presStyleLbl="node2" presStyleIdx="1" presStyleCnt="2"/>
      <dgm:spPr/>
      <dgm:t>
        <a:bodyPr/>
        <a:lstStyle/>
        <a:p>
          <a:endParaRPr lang="en-GB"/>
        </a:p>
      </dgm:t>
    </dgm:pt>
    <dgm:pt modelId="{FA20C3A8-E093-4873-AE50-145B29C58E28}" type="pres">
      <dgm:prSet presAssocID="{9521A461-C00A-45B5-AE5C-57F14C718EBD}" presName="hierChild3" presStyleCnt="0"/>
      <dgm:spPr/>
    </dgm:pt>
    <dgm:pt modelId="{C9F61AC8-10D9-43EE-937B-3386B0E8CBC4}" type="pres">
      <dgm:prSet presAssocID="{6B7B6880-8F30-4DFE-999E-1A96FC7EEE68}" presName="Name19" presStyleLbl="parChTrans1D3" presStyleIdx="1" presStyleCnt="2"/>
      <dgm:spPr/>
      <dgm:t>
        <a:bodyPr/>
        <a:lstStyle/>
        <a:p>
          <a:endParaRPr lang="en-GB"/>
        </a:p>
      </dgm:t>
    </dgm:pt>
    <dgm:pt modelId="{0E056C6B-B48A-4E0B-85B4-64B058F23323}" type="pres">
      <dgm:prSet presAssocID="{40941A14-727E-43C3-AB67-B5D0106F6EE1}" presName="Name21" presStyleCnt="0"/>
      <dgm:spPr/>
    </dgm:pt>
    <dgm:pt modelId="{97D3C9D7-6C81-4E4A-8C40-839EEFA26CF2}" type="pres">
      <dgm:prSet presAssocID="{40941A14-727E-43C3-AB67-B5D0106F6EE1}" presName="level2Shape" presStyleLbl="node3" presStyleIdx="1" presStyleCnt="2"/>
      <dgm:spPr/>
      <dgm:t>
        <a:bodyPr/>
        <a:lstStyle/>
        <a:p>
          <a:endParaRPr lang="en-GB"/>
        </a:p>
      </dgm:t>
    </dgm:pt>
    <dgm:pt modelId="{EFCAEA87-4915-46A8-929E-0361C6EF31CC}" type="pres">
      <dgm:prSet presAssocID="{40941A14-727E-43C3-AB67-B5D0106F6EE1}" presName="hierChild3" presStyleCnt="0"/>
      <dgm:spPr/>
    </dgm:pt>
    <dgm:pt modelId="{880BA9FD-61B6-4988-A525-351413FC36A0}" type="pres">
      <dgm:prSet presAssocID="{C2E7225A-918D-45AF-A3C5-33B286BC58A1}" presName="bgShapesFlow" presStyleCnt="0"/>
      <dgm:spPr/>
    </dgm:pt>
    <dgm:pt modelId="{F7630038-D45C-453E-8A0D-E3F0CC19F6D7}" type="pres">
      <dgm:prSet presAssocID="{5C415063-B3A5-4E8E-A766-419238818A85}" presName="rectComp" presStyleCnt="0"/>
      <dgm:spPr/>
    </dgm:pt>
    <dgm:pt modelId="{575257B9-A689-4E81-B8F1-5EA4ABB226C7}" type="pres">
      <dgm:prSet presAssocID="{5C415063-B3A5-4E8E-A766-419238818A85}" presName="bgRect" presStyleLbl="bgShp" presStyleIdx="0" presStyleCnt="3"/>
      <dgm:spPr/>
      <dgm:t>
        <a:bodyPr/>
        <a:lstStyle/>
        <a:p>
          <a:endParaRPr lang="en-GB"/>
        </a:p>
      </dgm:t>
    </dgm:pt>
    <dgm:pt modelId="{72135492-1CF6-44E3-A82F-8988281D1824}" type="pres">
      <dgm:prSet presAssocID="{5C415063-B3A5-4E8E-A766-419238818A85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A7C095-0A4A-4498-BBDE-E0360ABF60DC}" type="pres">
      <dgm:prSet presAssocID="{5C415063-B3A5-4E8E-A766-419238818A85}" presName="spComp" presStyleCnt="0"/>
      <dgm:spPr/>
    </dgm:pt>
    <dgm:pt modelId="{79851079-E18D-4E1E-A421-5ED730C8F51B}" type="pres">
      <dgm:prSet presAssocID="{5C415063-B3A5-4E8E-A766-419238818A85}" presName="vSp" presStyleCnt="0"/>
      <dgm:spPr/>
    </dgm:pt>
    <dgm:pt modelId="{32B81BC5-EDE6-4190-8A43-CD8E379AAB47}" type="pres">
      <dgm:prSet presAssocID="{65E00659-D5DE-4844-A2C3-88506831A127}" presName="rectComp" presStyleCnt="0"/>
      <dgm:spPr/>
    </dgm:pt>
    <dgm:pt modelId="{85F1C750-CD2D-4C93-BA66-FD88A9EA5A00}" type="pres">
      <dgm:prSet presAssocID="{65E00659-D5DE-4844-A2C3-88506831A127}" presName="bgRect" presStyleLbl="bgShp" presStyleIdx="1" presStyleCnt="3"/>
      <dgm:spPr/>
      <dgm:t>
        <a:bodyPr/>
        <a:lstStyle/>
        <a:p>
          <a:endParaRPr lang="en-GB"/>
        </a:p>
      </dgm:t>
    </dgm:pt>
    <dgm:pt modelId="{EADEB687-6162-4B7F-92A8-1E0CA880E3B5}" type="pres">
      <dgm:prSet presAssocID="{65E00659-D5DE-4844-A2C3-88506831A127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FE4EC9-A145-4D61-BFC1-385C8CFB5F82}" type="pres">
      <dgm:prSet presAssocID="{65E00659-D5DE-4844-A2C3-88506831A127}" presName="spComp" presStyleCnt="0"/>
      <dgm:spPr/>
    </dgm:pt>
    <dgm:pt modelId="{9FA1F5FF-438F-46E2-B430-099E6C17A605}" type="pres">
      <dgm:prSet presAssocID="{65E00659-D5DE-4844-A2C3-88506831A127}" presName="vSp" presStyleCnt="0"/>
      <dgm:spPr/>
    </dgm:pt>
    <dgm:pt modelId="{8A70F69B-E540-4E29-9AE7-E3501DE14B9D}" type="pres">
      <dgm:prSet presAssocID="{8BDF82A8-ACEC-48FE-9135-5A70253292CD}" presName="rectComp" presStyleCnt="0"/>
      <dgm:spPr/>
    </dgm:pt>
    <dgm:pt modelId="{0F1DD612-001B-496B-863E-7E636DA21414}" type="pres">
      <dgm:prSet presAssocID="{8BDF82A8-ACEC-48FE-9135-5A70253292CD}" presName="bgRect" presStyleLbl="bgShp" presStyleIdx="2" presStyleCnt="3"/>
      <dgm:spPr/>
      <dgm:t>
        <a:bodyPr/>
        <a:lstStyle/>
        <a:p>
          <a:endParaRPr lang="en-GB"/>
        </a:p>
      </dgm:t>
    </dgm:pt>
    <dgm:pt modelId="{F04753B4-4261-42CA-A4D2-01BF8DC63220}" type="pres">
      <dgm:prSet presAssocID="{8BDF82A8-ACEC-48FE-9135-5A70253292CD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BB2DE48-5E09-40E6-80D1-3BF513FA9AC8}" srcId="{2A135842-7CF9-4590-90AD-A957962A9088}" destId="{EB9F70DA-54E7-47CB-963B-B71DBA47A0C1}" srcOrd="0" destOrd="0" parTransId="{6B3B4F7A-48D6-4AC5-9C42-665814491E0E}" sibTransId="{5B54738A-727E-470D-A93D-7AC79A219FC4}"/>
    <dgm:cxn modelId="{B4D9E558-6E80-4653-A878-BCB837F9D3B1}" type="presOf" srcId="{4C5A00DF-2DFE-4FE5-961C-084BAFF4D97F}" destId="{E10B4A7D-3B74-4B45-89B7-A7A1AB118F86}" srcOrd="0" destOrd="0" presId="urn:microsoft.com/office/officeart/2005/8/layout/hierarchy6"/>
    <dgm:cxn modelId="{750C3FD2-B7B1-4E5F-8265-34C629F130C1}" type="presOf" srcId="{40941A14-727E-43C3-AB67-B5D0106F6EE1}" destId="{97D3C9D7-6C81-4E4A-8C40-839EEFA26CF2}" srcOrd="0" destOrd="0" presId="urn:microsoft.com/office/officeart/2005/8/layout/hierarchy6"/>
    <dgm:cxn modelId="{54712491-D379-4774-A399-F71C4DB8B9B0}" type="presOf" srcId="{EB9F70DA-54E7-47CB-963B-B71DBA47A0C1}" destId="{A1CC2141-6287-4858-BDC6-6402F60C2B97}" srcOrd="0" destOrd="0" presId="urn:microsoft.com/office/officeart/2005/8/layout/hierarchy6"/>
    <dgm:cxn modelId="{8F202CAE-6AFE-41DD-9266-089BE83B0881}" type="presOf" srcId="{23916C0C-2415-4E48-BE82-752D93A6C32D}" destId="{E3C34DB0-CD29-465E-86D2-85A0CD142FCC}" srcOrd="0" destOrd="0" presId="urn:microsoft.com/office/officeart/2005/8/layout/hierarchy6"/>
    <dgm:cxn modelId="{B1698038-AD72-4CB6-B515-D291EC153040}" type="presOf" srcId="{5C415063-B3A5-4E8E-A766-419238818A85}" destId="{72135492-1CF6-44E3-A82F-8988281D1824}" srcOrd="1" destOrd="0" presId="urn:microsoft.com/office/officeart/2005/8/layout/hierarchy6"/>
    <dgm:cxn modelId="{65B0787B-5582-4582-8F34-122E2B7AB81B}" type="presOf" srcId="{8BDF82A8-ACEC-48FE-9135-5A70253292CD}" destId="{0F1DD612-001B-496B-863E-7E636DA21414}" srcOrd="0" destOrd="0" presId="urn:microsoft.com/office/officeart/2005/8/layout/hierarchy6"/>
    <dgm:cxn modelId="{9EC17BC2-0ACA-484B-A2CB-56E818DD7559}" srcId="{9521A461-C00A-45B5-AE5C-57F14C718EBD}" destId="{40941A14-727E-43C3-AB67-B5D0106F6EE1}" srcOrd="0" destOrd="0" parTransId="{6B7B6880-8F30-4DFE-999E-1A96FC7EEE68}" sibTransId="{3FC328A6-18F5-4783-9CED-3EC481148499}"/>
    <dgm:cxn modelId="{5FF84A27-8CE6-4D13-A892-907DDAEB2C31}" srcId="{C2E7225A-918D-45AF-A3C5-33B286BC58A1}" destId="{65E00659-D5DE-4844-A2C3-88506831A127}" srcOrd="2" destOrd="0" parTransId="{5197E5E0-B1C2-485D-AD79-885F8B56CB9B}" sibTransId="{FE31BF35-8EBF-4CD7-B190-F5A83B4EDB72}"/>
    <dgm:cxn modelId="{0C34C6B5-9D07-43DF-A6BE-80B24269A031}" type="presOf" srcId="{8BDF82A8-ACEC-48FE-9135-5A70253292CD}" destId="{F04753B4-4261-42CA-A4D2-01BF8DC63220}" srcOrd="1" destOrd="0" presId="urn:microsoft.com/office/officeart/2005/8/layout/hierarchy6"/>
    <dgm:cxn modelId="{29CC3B79-8296-4D46-B089-B703BE2BEF16}" type="presOf" srcId="{65E00659-D5DE-4844-A2C3-88506831A127}" destId="{85F1C750-CD2D-4C93-BA66-FD88A9EA5A00}" srcOrd="0" destOrd="0" presId="urn:microsoft.com/office/officeart/2005/8/layout/hierarchy6"/>
    <dgm:cxn modelId="{B7E46205-DA65-4CB6-92E0-4A1E40379A2A}" srcId="{23916C0C-2415-4E48-BE82-752D93A6C32D}" destId="{2A135842-7CF9-4590-90AD-A957962A9088}" srcOrd="0" destOrd="0" parTransId="{B779CF43-AD56-4D8B-9CFE-D03278CBEA61}" sibTransId="{E2B6CBE6-7779-452D-BE67-F8D2B0C81873}"/>
    <dgm:cxn modelId="{0CCD9774-B214-42E8-A492-F39F310E7282}" type="presOf" srcId="{6B7B6880-8F30-4DFE-999E-1A96FC7EEE68}" destId="{C9F61AC8-10D9-43EE-937B-3386B0E8CBC4}" srcOrd="0" destOrd="0" presId="urn:microsoft.com/office/officeart/2005/8/layout/hierarchy6"/>
    <dgm:cxn modelId="{505BBA7A-DED2-4141-B5FA-33B5C0A4B2C6}" srcId="{C2E7225A-918D-45AF-A3C5-33B286BC58A1}" destId="{5C415063-B3A5-4E8E-A766-419238818A85}" srcOrd="1" destOrd="0" parTransId="{AC2BDEC5-D435-49D6-8F3C-92C13E22A60B}" sibTransId="{2AA87408-2605-4B74-8714-DACEEDAD25E4}"/>
    <dgm:cxn modelId="{7FEC7311-2631-447F-A72B-8CDB55B25079}" srcId="{C2E7225A-918D-45AF-A3C5-33B286BC58A1}" destId="{8BDF82A8-ACEC-48FE-9135-5A70253292CD}" srcOrd="3" destOrd="0" parTransId="{F2C697DE-EB07-41A3-BCE0-8EC9143E91B7}" sibTransId="{F57BF49A-BBFF-41C9-AE70-372B8C265912}"/>
    <dgm:cxn modelId="{3735CF94-7D0C-46B8-B94F-5A1967726C62}" type="presOf" srcId="{B779CF43-AD56-4D8B-9CFE-D03278CBEA61}" destId="{998B432B-0572-48AD-8953-7F1218B92FE1}" srcOrd="0" destOrd="0" presId="urn:microsoft.com/office/officeart/2005/8/layout/hierarchy6"/>
    <dgm:cxn modelId="{65CA2367-DA6F-44DD-802F-7D3306D95826}" srcId="{23916C0C-2415-4E48-BE82-752D93A6C32D}" destId="{9521A461-C00A-45B5-AE5C-57F14C718EBD}" srcOrd="1" destOrd="0" parTransId="{4C5A00DF-2DFE-4FE5-961C-084BAFF4D97F}" sibTransId="{E5D54F20-8DE6-47D6-8DB3-F36B4C19D44C}"/>
    <dgm:cxn modelId="{33FBEC26-76D4-4F5E-8B96-C38DC99424F9}" type="presOf" srcId="{6B3B4F7A-48D6-4AC5-9C42-665814491E0E}" destId="{CF8FE41B-7424-45C7-B23C-4D985B6961DD}" srcOrd="0" destOrd="0" presId="urn:microsoft.com/office/officeart/2005/8/layout/hierarchy6"/>
    <dgm:cxn modelId="{988932F8-DDE0-42EE-AB44-47385EFF8D1A}" type="presOf" srcId="{C2E7225A-918D-45AF-A3C5-33B286BC58A1}" destId="{FCA4B802-B593-46BB-B194-52306DFF5CC5}" srcOrd="0" destOrd="0" presId="urn:microsoft.com/office/officeart/2005/8/layout/hierarchy6"/>
    <dgm:cxn modelId="{E11431F6-37A0-42B5-B4D9-9BD7FC2CAEFD}" type="presOf" srcId="{5C415063-B3A5-4E8E-A766-419238818A85}" destId="{575257B9-A689-4E81-B8F1-5EA4ABB226C7}" srcOrd="0" destOrd="0" presId="urn:microsoft.com/office/officeart/2005/8/layout/hierarchy6"/>
    <dgm:cxn modelId="{E11B20B0-9836-40D6-A110-2DC4A7E3F858}" type="presOf" srcId="{2A135842-7CF9-4590-90AD-A957962A9088}" destId="{D06F59E6-927D-4A77-A9D1-45A1AEA0E167}" srcOrd="0" destOrd="0" presId="urn:microsoft.com/office/officeart/2005/8/layout/hierarchy6"/>
    <dgm:cxn modelId="{A66C72BD-A449-4EB9-AB95-9A200912FCFD}" type="presOf" srcId="{9521A461-C00A-45B5-AE5C-57F14C718EBD}" destId="{21554BAB-741E-4131-B523-9C7486D023C9}" srcOrd="0" destOrd="0" presId="urn:microsoft.com/office/officeart/2005/8/layout/hierarchy6"/>
    <dgm:cxn modelId="{EDE62E7A-F11F-49AB-A07D-F1AE96DDAB84}" type="presOf" srcId="{65E00659-D5DE-4844-A2C3-88506831A127}" destId="{EADEB687-6162-4B7F-92A8-1E0CA880E3B5}" srcOrd="1" destOrd="0" presId="urn:microsoft.com/office/officeart/2005/8/layout/hierarchy6"/>
    <dgm:cxn modelId="{C0883015-F3B0-4F8D-BB4A-77821CBBB218}" srcId="{C2E7225A-918D-45AF-A3C5-33B286BC58A1}" destId="{23916C0C-2415-4E48-BE82-752D93A6C32D}" srcOrd="0" destOrd="0" parTransId="{643E1901-EA9B-4E46-845D-D464E3FD48CC}" sibTransId="{EBC7C329-3A70-4973-A2F4-D36292A9D1EA}"/>
    <dgm:cxn modelId="{9BD89CA9-DE43-4C1E-A857-5A1CCDC3C5D3}" type="presParOf" srcId="{FCA4B802-B593-46BB-B194-52306DFF5CC5}" destId="{80FF91F9-225E-45DE-A6A8-894C9252C8D6}" srcOrd="0" destOrd="0" presId="urn:microsoft.com/office/officeart/2005/8/layout/hierarchy6"/>
    <dgm:cxn modelId="{012E507F-3F12-42BA-B261-F3882D444945}" type="presParOf" srcId="{80FF91F9-225E-45DE-A6A8-894C9252C8D6}" destId="{77CB51DE-DAC2-4481-B9B5-ED61DB7D5102}" srcOrd="0" destOrd="0" presId="urn:microsoft.com/office/officeart/2005/8/layout/hierarchy6"/>
    <dgm:cxn modelId="{23E8F352-E5AC-4B7A-9DBC-5EE167DADB02}" type="presParOf" srcId="{80FF91F9-225E-45DE-A6A8-894C9252C8D6}" destId="{4DB28997-34BE-423D-A871-1FE2730296EB}" srcOrd="1" destOrd="0" presId="urn:microsoft.com/office/officeart/2005/8/layout/hierarchy6"/>
    <dgm:cxn modelId="{9A28E2AD-B5F0-431C-8FCC-C5BEBEA10174}" type="presParOf" srcId="{4DB28997-34BE-423D-A871-1FE2730296EB}" destId="{29B02C43-D5E1-406F-843F-BC9D98F31F95}" srcOrd="0" destOrd="0" presId="urn:microsoft.com/office/officeart/2005/8/layout/hierarchy6"/>
    <dgm:cxn modelId="{A2D93D40-0DBF-4F39-B635-DDEC526E5EA0}" type="presParOf" srcId="{29B02C43-D5E1-406F-843F-BC9D98F31F95}" destId="{E3C34DB0-CD29-465E-86D2-85A0CD142FCC}" srcOrd="0" destOrd="0" presId="urn:microsoft.com/office/officeart/2005/8/layout/hierarchy6"/>
    <dgm:cxn modelId="{195CACE0-8172-4D1A-8C18-9568BC9BE4EA}" type="presParOf" srcId="{29B02C43-D5E1-406F-843F-BC9D98F31F95}" destId="{2D46F4A6-02FB-49D2-8961-C655D1DF4E22}" srcOrd="1" destOrd="0" presId="urn:microsoft.com/office/officeart/2005/8/layout/hierarchy6"/>
    <dgm:cxn modelId="{95C6D3C3-A20A-4477-BBAA-F11F4847E2AD}" type="presParOf" srcId="{2D46F4A6-02FB-49D2-8961-C655D1DF4E22}" destId="{998B432B-0572-48AD-8953-7F1218B92FE1}" srcOrd="0" destOrd="0" presId="urn:microsoft.com/office/officeart/2005/8/layout/hierarchy6"/>
    <dgm:cxn modelId="{7F000527-6DD8-412B-8EB6-05F98B65B08F}" type="presParOf" srcId="{2D46F4A6-02FB-49D2-8961-C655D1DF4E22}" destId="{D1AECC77-6071-4B45-9FF3-74A5F75A7D3C}" srcOrd="1" destOrd="0" presId="urn:microsoft.com/office/officeart/2005/8/layout/hierarchy6"/>
    <dgm:cxn modelId="{8EB05D48-7E28-46E4-9B5E-65491EA8347D}" type="presParOf" srcId="{D1AECC77-6071-4B45-9FF3-74A5F75A7D3C}" destId="{D06F59E6-927D-4A77-A9D1-45A1AEA0E167}" srcOrd="0" destOrd="0" presId="urn:microsoft.com/office/officeart/2005/8/layout/hierarchy6"/>
    <dgm:cxn modelId="{94807CA0-4E74-4D6B-A1C6-DA9CE8682035}" type="presParOf" srcId="{D1AECC77-6071-4B45-9FF3-74A5F75A7D3C}" destId="{7AFC552E-74B0-45B4-95DC-76A1383603A0}" srcOrd="1" destOrd="0" presId="urn:microsoft.com/office/officeart/2005/8/layout/hierarchy6"/>
    <dgm:cxn modelId="{769A8FB1-C087-4901-8300-36BD42A0A79A}" type="presParOf" srcId="{7AFC552E-74B0-45B4-95DC-76A1383603A0}" destId="{CF8FE41B-7424-45C7-B23C-4D985B6961DD}" srcOrd="0" destOrd="0" presId="urn:microsoft.com/office/officeart/2005/8/layout/hierarchy6"/>
    <dgm:cxn modelId="{D5B093D9-F011-44C4-B826-9B7BC51FC26E}" type="presParOf" srcId="{7AFC552E-74B0-45B4-95DC-76A1383603A0}" destId="{5A57E936-A1AD-4824-B1C4-5D78AA08292D}" srcOrd="1" destOrd="0" presId="urn:microsoft.com/office/officeart/2005/8/layout/hierarchy6"/>
    <dgm:cxn modelId="{96314985-93B3-42B7-B708-E9DBCF636B5E}" type="presParOf" srcId="{5A57E936-A1AD-4824-B1C4-5D78AA08292D}" destId="{A1CC2141-6287-4858-BDC6-6402F60C2B97}" srcOrd="0" destOrd="0" presId="urn:microsoft.com/office/officeart/2005/8/layout/hierarchy6"/>
    <dgm:cxn modelId="{083B7CF5-5238-42AC-8CD1-77D4BA4E443C}" type="presParOf" srcId="{5A57E936-A1AD-4824-B1C4-5D78AA08292D}" destId="{FA13D040-72D3-42AF-85CC-ECCA87AAB365}" srcOrd="1" destOrd="0" presId="urn:microsoft.com/office/officeart/2005/8/layout/hierarchy6"/>
    <dgm:cxn modelId="{5596F253-2228-420B-942A-74A14634B09F}" type="presParOf" srcId="{2D46F4A6-02FB-49D2-8961-C655D1DF4E22}" destId="{E10B4A7D-3B74-4B45-89B7-A7A1AB118F86}" srcOrd="2" destOrd="0" presId="urn:microsoft.com/office/officeart/2005/8/layout/hierarchy6"/>
    <dgm:cxn modelId="{10B9D0DB-911A-4F3B-9CEE-8EE14E71369C}" type="presParOf" srcId="{2D46F4A6-02FB-49D2-8961-C655D1DF4E22}" destId="{F54CE407-0421-4AE0-9E00-360F4AF63E9F}" srcOrd="3" destOrd="0" presId="urn:microsoft.com/office/officeart/2005/8/layout/hierarchy6"/>
    <dgm:cxn modelId="{2DF01575-A52A-48FF-97D0-259175F8F816}" type="presParOf" srcId="{F54CE407-0421-4AE0-9E00-360F4AF63E9F}" destId="{21554BAB-741E-4131-B523-9C7486D023C9}" srcOrd="0" destOrd="0" presId="urn:microsoft.com/office/officeart/2005/8/layout/hierarchy6"/>
    <dgm:cxn modelId="{B2D62CD6-7D24-4BFC-9F87-A11E238BC991}" type="presParOf" srcId="{F54CE407-0421-4AE0-9E00-360F4AF63E9F}" destId="{FA20C3A8-E093-4873-AE50-145B29C58E28}" srcOrd="1" destOrd="0" presId="urn:microsoft.com/office/officeart/2005/8/layout/hierarchy6"/>
    <dgm:cxn modelId="{E3C2E105-B2E5-42F7-A8AE-663C4A019680}" type="presParOf" srcId="{FA20C3A8-E093-4873-AE50-145B29C58E28}" destId="{C9F61AC8-10D9-43EE-937B-3386B0E8CBC4}" srcOrd="0" destOrd="0" presId="urn:microsoft.com/office/officeart/2005/8/layout/hierarchy6"/>
    <dgm:cxn modelId="{8B2652E4-2BC1-460E-AB60-B24BA17F8F10}" type="presParOf" srcId="{FA20C3A8-E093-4873-AE50-145B29C58E28}" destId="{0E056C6B-B48A-4E0B-85B4-64B058F23323}" srcOrd="1" destOrd="0" presId="urn:microsoft.com/office/officeart/2005/8/layout/hierarchy6"/>
    <dgm:cxn modelId="{9701B5CC-598F-405C-9620-F06A51A217AB}" type="presParOf" srcId="{0E056C6B-B48A-4E0B-85B4-64B058F23323}" destId="{97D3C9D7-6C81-4E4A-8C40-839EEFA26CF2}" srcOrd="0" destOrd="0" presId="urn:microsoft.com/office/officeart/2005/8/layout/hierarchy6"/>
    <dgm:cxn modelId="{AC23CB1D-C73C-441A-8732-1EB4F93AE0BF}" type="presParOf" srcId="{0E056C6B-B48A-4E0B-85B4-64B058F23323}" destId="{EFCAEA87-4915-46A8-929E-0361C6EF31CC}" srcOrd="1" destOrd="0" presId="urn:microsoft.com/office/officeart/2005/8/layout/hierarchy6"/>
    <dgm:cxn modelId="{5782D908-225C-42CE-859F-23F89C4FFB7B}" type="presParOf" srcId="{FCA4B802-B593-46BB-B194-52306DFF5CC5}" destId="{880BA9FD-61B6-4988-A525-351413FC36A0}" srcOrd="1" destOrd="0" presId="urn:microsoft.com/office/officeart/2005/8/layout/hierarchy6"/>
    <dgm:cxn modelId="{67EAAEFB-0E1C-45AD-8BF1-CE7C338FAACB}" type="presParOf" srcId="{880BA9FD-61B6-4988-A525-351413FC36A0}" destId="{F7630038-D45C-453E-8A0D-E3F0CC19F6D7}" srcOrd="0" destOrd="0" presId="urn:microsoft.com/office/officeart/2005/8/layout/hierarchy6"/>
    <dgm:cxn modelId="{C94DB127-C1F4-4C33-8EFC-F82B04283BD4}" type="presParOf" srcId="{F7630038-D45C-453E-8A0D-E3F0CC19F6D7}" destId="{575257B9-A689-4E81-B8F1-5EA4ABB226C7}" srcOrd="0" destOrd="0" presId="urn:microsoft.com/office/officeart/2005/8/layout/hierarchy6"/>
    <dgm:cxn modelId="{54D1ACF2-6016-48FE-9BA6-9040F8C367E4}" type="presParOf" srcId="{F7630038-D45C-453E-8A0D-E3F0CC19F6D7}" destId="{72135492-1CF6-44E3-A82F-8988281D1824}" srcOrd="1" destOrd="0" presId="urn:microsoft.com/office/officeart/2005/8/layout/hierarchy6"/>
    <dgm:cxn modelId="{D300F335-8453-4EEF-ACD4-B1768A972507}" type="presParOf" srcId="{880BA9FD-61B6-4988-A525-351413FC36A0}" destId="{8DA7C095-0A4A-4498-BBDE-E0360ABF60DC}" srcOrd="1" destOrd="0" presId="urn:microsoft.com/office/officeart/2005/8/layout/hierarchy6"/>
    <dgm:cxn modelId="{27C70EBF-1790-45EA-A155-94C6D4FAEF47}" type="presParOf" srcId="{8DA7C095-0A4A-4498-BBDE-E0360ABF60DC}" destId="{79851079-E18D-4E1E-A421-5ED730C8F51B}" srcOrd="0" destOrd="0" presId="urn:microsoft.com/office/officeart/2005/8/layout/hierarchy6"/>
    <dgm:cxn modelId="{66302681-82FA-4C23-AA7B-C30A2985EC09}" type="presParOf" srcId="{880BA9FD-61B6-4988-A525-351413FC36A0}" destId="{32B81BC5-EDE6-4190-8A43-CD8E379AAB47}" srcOrd="2" destOrd="0" presId="urn:microsoft.com/office/officeart/2005/8/layout/hierarchy6"/>
    <dgm:cxn modelId="{57EF0690-85C3-4F25-BB19-969C3161EBCD}" type="presParOf" srcId="{32B81BC5-EDE6-4190-8A43-CD8E379AAB47}" destId="{85F1C750-CD2D-4C93-BA66-FD88A9EA5A00}" srcOrd="0" destOrd="0" presId="urn:microsoft.com/office/officeart/2005/8/layout/hierarchy6"/>
    <dgm:cxn modelId="{297D784E-DA54-4BCA-A94A-030E7219E12C}" type="presParOf" srcId="{32B81BC5-EDE6-4190-8A43-CD8E379AAB47}" destId="{EADEB687-6162-4B7F-92A8-1E0CA880E3B5}" srcOrd="1" destOrd="0" presId="urn:microsoft.com/office/officeart/2005/8/layout/hierarchy6"/>
    <dgm:cxn modelId="{E015BE60-D6B8-4545-980C-9B0466E66176}" type="presParOf" srcId="{880BA9FD-61B6-4988-A525-351413FC36A0}" destId="{4CFE4EC9-A145-4D61-BFC1-385C8CFB5F82}" srcOrd="3" destOrd="0" presId="urn:microsoft.com/office/officeart/2005/8/layout/hierarchy6"/>
    <dgm:cxn modelId="{CEF9D05E-67D3-4C3E-8B6C-83D22ABAFC40}" type="presParOf" srcId="{4CFE4EC9-A145-4D61-BFC1-385C8CFB5F82}" destId="{9FA1F5FF-438F-46E2-B430-099E6C17A605}" srcOrd="0" destOrd="0" presId="urn:microsoft.com/office/officeart/2005/8/layout/hierarchy6"/>
    <dgm:cxn modelId="{3F5CDB74-CDD2-4706-9EAC-2147C941195E}" type="presParOf" srcId="{880BA9FD-61B6-4988-A525-351413FC36A0}" destId="{8A70F69B-E540-4E29-9AE7-E3501DE14B9D}" srcOrd="4" destOrd="0" presId="urn:microsoft.com/office/officeart/2005/8/layout/hierarchy6"/>
    <dgm:cxn modelId="{AF8CA360-7741-4E62-B28E-5E8FEDB166FA}" type="presParOf" srcId="{8A70F69B-E540-4E29-9AE7-E3501DE14B9D}" destId="{0F1DD612-001B-496B-863E-7E636DA21414}" srcOrd="0" destOrd="0" presId="urn:microsoft.com/office/officeart/2005/8/layout/hierarchy6"/>
    <dgm:cxn modelId="{272DE44F-3976-4C72-B129-19381AC22B33}" type="presParOf" srcId="{8A70F69B-E540-4E29-9AE7-E3501DE14B9D}" destId="{F04753B4-4261-42CA-A4D2-01BF8DC6322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DD612-001B-496B-863E-7E636DA21414}">
      <dsp:nvSpPr>
        <dsp:cNvPr id="0" name=""/>
        <dsp:cNvSpPr/>
      </dsp:nvSpPr>
      <dsp:spPr>
        <a:xfrm>
          <a:off x="0" y="3168740"/>
          <a:ext cx="8229600" cy="13566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200" kern="1200"/>
        </a:p>
      </dsp:txBody>
      <dsp:txXfrm>
        <a:off x="0" y="3168740"/>
        <a:ext cx="2468880" cy="1356638"/>
      </dsp:txXfrm>
    </dsp:sp>
    <dsp:sp modelId="{85F1C750-CD2D-4C93-BA66-FD88A9EA5A00}">
      <dsp:nvSpPr>
        <dsp:cNvPr id="0" name=""/>
        <dsp:cNvSpPr/>
      </dsp:nvSpPr>
      <dsp:spPr>
        <a:xfrm>
          <a:off x="0" y="1584662"/>
          <a:ext cx="8229600" cy="13566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200" kern="1200"/>
        </a:p>
      </dsp:txBody>
      <dsp:txXfrm>
        <a:off x="0" y="1584662"/>
        <a:ext cx="2468880" cy="1356638"/>
      </dsp:txXfrm>
    </dsp:sp>
    <dsp:sp modelId="{575257B9-A689-4E81-B8F1-5EA4ABB226C7}">
      <dsp:nvSpPr>
        <dsp:cNvPr id="0" name=""/>
        <dsp:cNvSpPr/>
      </dsp:nvSpPr>
      <dsp:spPr>
        <a:xfrm>
          <a:off x="0" y="583"/>
          <a:ext cx="8229600" cy="13566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200" kern="1200" dirty="0" smtClean="0"/>
            <a:t>أقسام عميلات الأيض </a:t>
          </a:r>
          <a:endParaRPr lang="en-GB" sz="3200" kern="1200" dirty="0"/>
        </a:p>
      </dsp:txBody>
      <dsp:txXfrm>
        <a:off x="0" y="583"/>
        <a:ext cx="2468880" cy="1356638"/>
      </dsp:txXfrm>
    </dsp:sp>
    <dsp:sp modelId="{E3C34DB0-CD29-465E-86D2-85A0CD142FCC}">
      <dsp:nvSpPr>
        <dsp:cNvPr id="0" name=""/>
        <dsp:cNvSpPr/>
      </dsp:nvSpPr>
      <dsp:spPr>
        <a:xfrm>
          <a:off x="4414047" y="114303"/>
          <a:ext cx="1705793" cy="1137195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أقسم عمليات الأيض </a:t>
          </a:r>
          <a:endParaRPr lang="en-GB" sz="2200" kern="1200" baseline="0" dirty="0">
            <a:solidFill>
              <a:schemeClr val="tx1"/>
            </a:solidFill>
          </a:endParaRPr>
        </a:p>
      </dsp:txBody>
      <dsp:txXfrm>
        <a:off x="4447354" y="147610"/>
        <a:ext cx="1639179" cy="1070581"/>
      </dsp:txXfrm>
    </dsp:sp>
    <dsp:sp modelId="{998B432B-0572-48AD-8953-7F1218B92FE1}">
      <dsp:nvSpPr>
        <dsp:cNvPr id="0" name=""/>
        <dsp:cNvSpPr/>
      </dsp:nvSpPr>
      <dsp:spPr>
        <a:xfrm>
          <a:off x="4158178" y="1251499"/>
          <a:ext cx="1108765" cy="454878"/>
        </a:xfrm>
        <a:custGeom>
          <a:avLst/>
          <a:gdLst/>
          <a:ahLst/>
          <a:cxnLst/>
          <a:rect l="0" t="0" r="0" b="0"/>
          <a:pathLst>
            <a:path>
              <a:moveTo>
                <a:pt x="1108765" y="0"/>
              </a:moveTo>
              <a:lnTo>
                <a:pt x="1108765" y="227439"/>
              </a:lnTo>
              <a:lnTo>
                <a:pt x="0" y="227439"/>
              </a:lnTo>
              <a:lnTo>
                <a:pt x="0" y="454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F59E6-927D-4A77-A9D1-45A1AEA0E167}">
      <dsp:nvSpPr>
        <dsp:cNvPr id="0" name=""/>
        <dsp:cNvSpPr/>
      </dsp:nvSpPr>
      <dsp:spPr>
        <a:xfrm>
          <a:off x="3305281" y="1706377"/>
          <a:ext cx="1705793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69000"/>
          </a:schemeClr>
        </a:solidFill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أيض الهدم</a:t>
          </a:r>
          <a:endParaRPr lang="en-GB" sz="2200" kern="1200" baseline="0" dirty="0" smtClean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dirty="0" err="1" smtClean="0">
              <a:solidFill>
                <a:schemeClr val="tx1"/>
              </a:solidFill>
            </a:rPr>
            <a:t>Katabolism</a:t>
          </a:r>
          <a:endParaRPr lang="ar-AE" sz="2200" kern="1200" baseline="0" dirty="0" smtClean="0">
            <a:solidFill>
              <a:schemeClr val="tx1"/>
            </a:solidFill>
          </a:endParaRPr>
        </a:p>
      </dsp:txBody>
      <dsp:txXfrm>
        <a:off x="3338588" y="1739684"/>
        <a:ext cx="1639179" cy="1070581"/>
      </dsp:txXfrm>
    </dsp:sp>
    <dsp:sp modelId="{CF8FE41B-7424-45C7-B23C-4D985B6961DD}">
      <dsp:nvSpPr>
        <dsp:cNvPr id="0" name=""/>
        <dsp:cNvSpPr/>
      </dsp:nvSpPr>
      <dsp:spPr>
        <a:xfrm>
          <a:off x="4112458" y="2843573"/>
          <a:ext cx="91440" cy="454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CC2141-6287-4858-BDC6-6402F60C2B97}">
      <dsp:nvSpPr>
        <dsp:cNvPr id="0" name=""/>
        <dsp:cNvSpPr/>
      </dsp:nvSpPr>
      <dsp:spPr>
        <a:xfrm>
          <a:off x="3305281" y="3298451"/>
          <a:ext cx="1705793" cy="1137195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تكسير المواد وإطلاق الطاقة .</a:t>
          </a:r>
          <a:endParaRPr lang="en-GB" sz="2200" kern="1200" dirty="0"/>
        </a:p>
      </dsp:txBody>
      <dsp:txXfrm>
        <a:off x="3338588" y="3331758"/>
        <a:ext cx="1639179" cy="1070581"/>
      </dsp:txXfrm>
    </dsp:sp>
    <dsp:sp modelId="{E10B4A7D-3B74-4B45-89B7-A7A1AB118F86}">
      <dsp:nvSpPr>
        <dsp:cNvPr id="0" name=""/>
        <dsp:cNvSpPr/>
      </dsp:nvSpPr>
      <dsp:spPr>
        <a:xfrm>
          <a:off x="5266944" y="1251499"/>
          <a:ext cx="1108765" cy="454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39"/>
              </a:lnTo>
              <a:lnTo>
                <a:pt x="1108765" y="227439"/>
              </a:lnTo>
              <a:lnTo>
                <a:pt x="1108765" y="454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54BAB-741E-4131-B523-9C7486D023C9}">
      <dsp:nvSpPr>
        <dsp:cNvPr id="0" name=""/>
        <dsp:cNvSpPr/>
      </dsp:nvSpPr>
      <dsp:spPr>
        <a:xfrm>
          <a:off x="5522813" y="1706377"/>
          <a:ext cx="1705793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69000"/>
          </a:schemeClr>
        </a:solidFill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أيض البناء </a:t>
          </a:r>
          <a:endParaRPr lang="en-GB" sz="2200" kern="1200" baseline="0" dirty="0" smtClean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dirty="0" smtClean="0">
              <a:solidFill>
                <a:schemeClr val="tx1"/>
              </a:solidFill>
            </a:rPr>
            <a:t>Anabolism</a:t>
          </a:r>
          <a:endParaRPr lang="en-GB" sz="2200" kern="1200" baseline="0" dirty="0">
            <a:solidFill>
              <a:schemeClr val="tx1"/>
            </a:solidFill>
          </a:endParaRPr>
        </a:p>
      </dsp:txBody>
      <dsp:txXfrm>
        <a:off x="5556120" y="1739684"/>
        <a:ext cx="1639179" cy="1070581"/>
      </dsp:txXfrm>
    </dsp:sp>
    <dsp:sp modelId="{C9F61AC8-10D9-43EE-937B-3386B0E8CBC4}">
      <dsp:nvSpPr>
        <dsp:cNvPr id="0" name=""/>
        <dsp:cNvSpPr/>
      </dsp:nvSpPr>
      <dsp:spPr>
        <a:xfrm>
          <a:off x="6329989" y="2843573"/>
          <a:ext cx="91440" cy="454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3C9D7-6C81-4E4A-8C40-839EEFA26CF2}">
      <dsp:nvSpPr>
        <dsp:cNvPr id="0" name=""/>
        <dsp:cNvSpPr/>
      </dsp:nvSpPr>
      <dsp:spPr>
        <a:xfrm>
          <a:off x="5522813" y="3298451"/>
          <a:ext cx="1705793" cy="1137195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يتضمن بناء مختلف المواد</a:t>
          </a:r>
          <a:endParaRPr lang="en-GB" sz="2200" kern="1200" baseline="0" dirty="0">
            <a:solidFill>
              <a:schemeClr val="tx1"/>
            </a:solidFill>
          </a:endParaRPr>
        </a:p>
      </dsp:txBody>
      <dsp:txXfrm>
        <a:off x="5556120" y="3331758"/>
        <a:ext cx="1639179" cy="1070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8BBC9E-1151-4343-A42E-503AEB105B00}" type="datetimeFigureOut">
              <a:rPr lang="ar-SA" smtClean="0"/>
              <a:t>29/07/39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EC861A4-CC94-4118-9B59-FFF2DAD197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2226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1055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8143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9449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0498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4428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2122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763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0689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54781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3614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8375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13953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12414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125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63292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6257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2838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051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7818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099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824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0172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61A4-CC94-4118-9B59-FFF2DAD1976F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200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/>
              <a:t>عمليات التمثيل الغذائي (الأيض)</a:t>
            </a:r>
            <a:br>
              <a:rPr lang="ar-AE" dirty="0" smtClean="0"/>
            </a:br>
            <a:r>
              <a:rPr lang="en-GB" dirty="0" smtClean="0"/>
              <a:t>Metabolism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الحيوي 2 (نفس368)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6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الهدم والبناء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المحافظة على تركيز الأيونات وجزيئات أخرى في غشاء الخلية والعضيات .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تخليق وتوصيل الإشارات وخصوصا في الجهاز العصبي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الشغل الميكانيكي للدورة الدموية والتنفس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الفقد الحراري للوسط </a:t>
            </a:r>
            <a:endParaRPr lang="ar-AE" sz="2400" dirty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SA" sz="2800" dirty="0"/>
              <a:t>ويسمى أقل درجة من الاستهلاك الطاقى ، معدل الايض الأساسى او معدل أيض الراحة </a:t>
            </a:r>
            <a:r>
              <a:rPr lang="en-US" sz="2800" dirty="0"/>
              <a:t>basal or resting metabolic rate&gt; </a:t>
            </a:r>
            <a:endParaRPr lang="en-GB" sz="2800" dirty="0"/>
          </a:p>
          <a:p>
            <a:pPr algn="r" rtl="1">
              <a:buFont typeface="Wingdings" panose="05000000000000000000" pitchFamily="2" charset="2"/>
              <a:buChar char="v"/>
            </a:pPr>
            <a:endParaRPr lang="ar-AE" sz="2800" dirty="0" smtClean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sz="2800" dirty="0"/>
              <a:t>تقدر هذه النسبة في الانسان بحوالي 20 الى 25 </a:t>
            </a:r>
            <a:r>
              <a:rPr lang="ar-SA" sz="2800" dirty="0" smtClean="0"/>
              <a:t>كالوري </a:t>
            </a:r>
            <a:r>
              <a:rPr lang="ar-SA" sz="2800" smtClean="0"/>
              <a:t>لكل </a:t>
            </a:r>
            <a:r>
              <a:rPr lang="ar-SA" sz="2800" smtClean="0"/>
              <a:t>كيلو جرام </a:t>
            </a:r>
            <a:r>
              <a:rPr lang="ar-SA" sz="2800" dirty="0" smtClean="0"/>
              <a:t>في </a:t>
            </a:r>
            <a:r>
              <a:rPr lang="ar-SA" sz="2800" dirty="0"/>
              <a:t>اليوم من وزن الجسم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lvl="0" algn="just" rtl="1"/>
            <a:r>
              <a:rPr lang="ar-SA" sz="2800" dirty="0" smtClean="0"/>
              <a:t>يحتاج </a:t>
            </a:r>
            <a:r>
              <a:rPr lang="ar-SA" sz="2800" dirty="0"/>
              <a:t>الجسم في هذه الحالة الى 200- 250 ملليلتر أكسيجين في الدقيقة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lvl="0" algn="just" rtl="1"/>
            <a:r>
              <a:rPr lang="ar-SA" sz="2800" dirty="0" smtClean="0"/>
              <a:t>توجه </a:t>
            </a:r>
            <a:r>
              <a:rPr lang="ar-SA" sz="2800" dirty="0"/>
              <a:t>هذه الطاقة الى استمرار الأعضاء الحيوية في وظائفها </a:t>
            </a:r>
            <a:r>
              <a:rPr lang="ar-AE" sz="2800" dirty="0" smtClean="0"/>
              <a:t>:</a:t>
            </a:r>
          </a:p>
          <a:p>
            <a:pPr lvl="1" algn="just" rtl="1"/>
            <a:r>
              <a:rPr lang="ar-SA" sz="2400" dirty="0" smtClean="0"/>
              <a:t> </a:t>
            </a:r>
            <a:r>
              <a:rPr lang="ar-SA" sz="2400" dirty="0"/>
              <a:t>40%منها يوجه الى الجهاز العصبى المركزى </a:t>
            </a:r>
            <a:r>
              <a:rPr lang="ar-SA" sz="2400" dirty="0" smtClean="0"/>
              <a:t>،</a:t>
            </a:r>
            <a:endParaRPr lang="ar-AE" sz="2400" dirty="0" smtClean="0"/>
          </a:p>
          <a:p>
            <a:pPr lvl="1" algn="just" rtl="1"/>
            <a:r>
              <a:rPr lang="ar-SA" sz="2400" dirty="0" smtClean="0"/>
              <a:t> </a:t>
            </a:r>
            <a:r>
              <a:rPr lang="ar-SA" sz="2400" dirty="0"/>
              <a:t>20%الى 30%للعضلات الهيكلية 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sz="2800" dirty="0"/>
              <a:t>يختلف البشر فيما بينهم في معدل الأيض الأساسى طبقا الى الكتلة الخالية من الدهون وكتلة </a:t>
            </a:r>
            <a:r>
              <a:rPr lang="ar-SA" sz="2800" dirty="0" smtClean="0"/>
              <a:t>الدهو</a:t>
            </a:r>
            <a:r>
              <a:rPr lang="ar-AE" sz="2800" dirty="0" smtClean="0"/>
              <a:t>ن</a:t>
            </a:r>
            <a:r>
              <a:rPr lang="ar-SA" sz="2800" dirty="0" smtClean="0"/>
              <a:t> </a:t>
            </a:r>
            <a:r>
              <a:rPr lang="ar-SA" sz="2800" dirty="0"/>
              <a:t>العمر و الجنس . وتقل النسبة عند المسنين والنساء و ترتكز على أسس وراثية .</a:t>
            </a:r>
            <a:endParaRPr lang="en-GB" sz="2800" dirty="0"/>
          </a:p>
          <a:p>
            <a:pPr lvl="0" algn="just" rtl="1"/>
            <a:r>
              <a:rPr lang="ar-SA" sz="2800" dirty="0"/>
              <a:t>ينخفض الأيض أثناء النوم .</a:t>
            </a:r>
            <a:endParaRPr lang="en-GB" sz="2800" dirty="0"/>
          </a:p>
          <a:p>
            <a:pPr lvl="0" algn="just" rtl="1"/>
            <a:r>
              <a:rPr lang="ar-SA" sz="2800" dirty="0"/>
              <a:t>يقل الأيض بارتفاع درجة حرارة البيئة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buFont typeface="Wingdings" panose="05000000000000000000" pitchFamily="2" charset="2"/>
              <a:buChar char="v"/>
            </a:pPr>
            <a:r>
              <a:rPr lang="ar-AE" sz="2800" dirty="0"/>
              <a:t>ت</a:t>
            </a:r>
            <a:r>
              <a:rPr lang="ar-SA" sz="2800" b="1" dirty="0" smtClean="0"/>
              <a:t>ناول </a:t>
            </a:r>
            <a:r>
              <a:rPr lang="ar-SA" sz="2800" b="1" dirty="0"/>
              <a:t>الغذاء يؤدى الى زيادة صغيرة في الاستهلاك الطاقى ويعود ذلك الى </a:t>
            </a:r>
            <a:r>
              <a:rPr lang="ar-AE" sz="2800" b="1" dirty="0" smtClean="0"/>
              <a:t>: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SA" sz="2400" b="1" dirty="0" smtClean="0"/>
              <a:t>الطاقة </a:t>
            </a:r>
            <a:r>
              <a:rPr lang="ar-SA" sz="2400" b="1" dirty="0"/>
              <a:t>المستهلكة في </a:t>
            </a:r>
            <a:r>
              <a:rPr lang="ar-SA" sz="2400" b="1" dirty="0" smtClean="0"/>
              <a:t>الهضم</a:t>
            </a:r>
            <a:r>
              <a:rPr lang="ar-AE" sz="2400" b="1" dirty="0" smtClean="0"/>
              <a:t>.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b="1" dirty="0" smtClean="0"/>
              <a:t>الطاقة المستهلكة في</a:t>
            </a:r>
            <a:r>
              <a:rPr lang="ar-SA" sz="2400" b="1" dirty="0" smtClean="0"/>
              <a:t> </a:t>
            </a:r>
            <a:r>
              <a:rPr lang="ar-SA" sz="2400" b="1" dirty="0"/>
              <a:t>تفاعلات تخزين </a:t>
            </a:r>
            <a:r>
              <a:rPr lang="ar-SA" sz="2400" b="1" dirty="0" smtClean="0"/>
              <a:t>الجلوكوز</a:t>
            </a:r>
            <a:r>
              <a:rPr lang="ar-AE" sz="2400" b="1" dirty="0" smtClean="0"/>
              <a:t>.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SA" sz="2400" b="1" dirty="0" smtClean="0"/>
              <a:t> تح</a:t>
            </a:r>
            <a:r>
              <a:rPr lang="ar-AE" sz="2400" b="1" dirty="0" smtClean="0"/>
              <a:t>ل</a:t>
            </a:r>
            <a:r>
              <a:rPr lang="ar-SA" sz="2400" b="1" dirty="0" smtClean="0"/>
              <a:t>ل </a:t>
            </a:r>
            <a:r>
              <a:rPr lang="ar-SA" sz="2400" b="1" dirty="0"/>
              <a:t>الأحماض الأمينية ( الحموضة الأمينية ) الى اليوريا .</a:t>
            </a:r>
            <a:endParaRPr lang="en-GB" sz="2400" dirty="0"/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توجيه الطاقة إلى الحفاظ على الحرارة أما من أجل :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الحفاظ على درجة حرارة ثابتة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حماية الإنسان عند تعرضه للبرد 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b="1" dirty="0" smtClean="0"/>
              <a:t>س: فيم تستهلك الطاقة عند الأفراد الذين لا يقومون بأي حركة ؟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ج:من الممكن أن تستهلك الطاقة في القلق والاضطراب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الطاقة المستهلكة في الأعمال الإضافية لعب الرياضة تختلف من فرد إلى آخر ،وتختلف في نفس الفرد من وقت لآخر حسب أيام السنة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مصادر طاقة الأنسجة </a:t>
            </a:r>
            <a:b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</a:rPr>
              <a:t>Energy Sources of Tissues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v"/>
            </a:pPr>
            <a:r>
              <a:rPr lang="ar-AE" sz="2800" b="1" u="sng" dirty="0" smtClean="0"/>
              <a:t>الكربوهيدرات :</a:t>
            </a:r>
          </a:p>
          <a:p>
            <a:pPr algn="just" rtl="1">
              <a:buFont typeface="Wingdings" panose="05000000000000000000" pitchFamily="2" charset="2"/>
              <a:buChar char="v"/>
            </a:pPr>
            <a:endParaRPr lang="ar-AE" sz="2800" b="1" dirty="0" smtClean="0"/>
          </a:p>
          <a:p>
            <a:pPr algn="just" rtl="1"/>
            <a:r>
              <a:rPr lang="ar-SA" sz="2800" dirty="0" smtClean="0"/>
              <a:t>تحتاج </a:t>
            </a:r>
            <a:r>
              <a:rPr lang="ar-SA" sz="2800" dirty="0"/>
              <a:t>كل أنسجة الجسم الى الطاقة بدرجات متفاوتة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algn="just" rtl="1"/>
            <a:r>
              <a:rPr lang="ar-SA" sz="2800" dirty="0" smtClean="0"/>
              <a:t>يستخدم </a:t>
            </a:r>
            <a:r>
              <a:rPr lang="ar-SA" sz="2800" dirty="0"/>
              <a:t>المخ طاقة حوالى 1700كيلو جول / في اليوم أو</a:t>
            </a:r>
            <a:r>
              <a:rPr lang="ar-SA" sz="2800" u="sng" dirty="0"/>
              <a:t> 25% </a:t>
            </a:r>
            <a:r>
              <a:rPr lang="ar-SA" sz="2800" dirty="0"/>
              <a:t>من الاحتياج الطاقي بما يعادل تحويل 120جرام جلوكوز في اليوم الى ثانى أكسيد الكربون وماء للشخص في حالة الراحة </a:t>
            </a:r>
            <a:r>
              <a:rPr lang="ar-AE" sz="2800" dirty="0" smtClean="0"/>
              <a:t>.</a:t>
            </a:r>
          </a:p>
          <a:p>
            <a:pPr algn="just" rtl="1"/>
            <a:r>
              <a:rPr lang="ar-SA" sz="2800" dirty="0" smtClean="0"/>
              <a:t>لا </a:t>
            </a:r>
            <a:r>
              <a:rPr lang="ar-SA" sz="2800" dirty="0"/>
              <a:t>تتأثر هذه النسبة بالمجهود أو النوم ، وتظل ثابته حتى لو انخفض جلوكوز الدم بدرجة معقوله .</a:t>
            </a:r>
            <a:endParaRPr lang="en-GB" sz="2800" dirty="0"/>
          </a:p>
          <a:p>
            <a:pPr algn="just" rtl="1">
              <a:buFont typeface="Wingdings" panose="05000000000000000000" pitchFamily="2" charset="2"/>
              <a:buChar char="v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مصادر الطاقة في الأنسجة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b="1" u="sng" dirty="0" smtClean="0"/>
              <a:t>الدهون :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ar-AE" sz="2800" dirty="0"/>
          </a:p>
          <a:p>
            <a:pPr algn="r" rtl="1"/>
            <a:r>
              <a:rPr lang="ar-SA" sz="2800" dirty="0"/>
              <a:t>حيث تعتمد العضلات الهيكلية على الدهون بصفة أساسية وليس الكربوهيدرات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algn="r" rtl="1"/>
            <a:r>
              <a:rPr lang="ar-SA" sz="2800" dirty="0" smtClean="0"/>
              <a:t>عند </a:t>
            </a:r>
            <a:r>
              <a:rPr lang="ar-SA" sz="2800" dirty="0"/>
              <a:t>الراحة يكون معدل الأيض للعضلات الهيكلية منخفضا </a:t>
            </a:r>
            <a:r>
              <a:rPr lang="ar-AE" sz="2800" dirty="0" smtClean="0"/>
              <a:t>.</a:t>
            </a:r>
          </a:p>
          <a:p>
            <a:pPr algn="r" rtl="1"/>
            <a:r>
              <a:rPr lang="ar-SA" sz="2800" dirty="0" smtClean="0"/>
              <a:t>لكن </a:t>
            </a:r>
            <a:r>
              <a:rPr lang="ar-SA" sz="2800" dirty="0"/>
              <a:t>المجهود العنيف يحدث تغييرا كبيرا فيتحول الإنتاج الطاقى الى أكسدة الكربوهيدرات ( الجليكوجين ) وبالتالي تمد الجسم بالطاقة في خلال من 60 الى 90 دقيقة من المجهود البدنى العنيف . </a:t>
            </a:r>
            <a:endParaRPr lang="ar-AE" sz="2800" dirty="0" smtClean="0"/>
          </a:p>
          <a:p>
            <a:pPr algn="just" rtl="1"/>
            <a:r>
              <a:rPr lang="ar-SA" sz="2800" dirty="0"/>
              <a:t>بالتالى ينقص تركيز سكر الدم ويكون مصحوب بالإجهاد ثم تلجا الى الأحماض الدهنية مرة أخرى .</a:t>
            </a:r>
            <a:endParaRPr lang="en-GB" sz="2800" dirty="0"/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مصادر الطاقة للأنسجة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b="1" dirty="0" smtClean="0"/>
              <a:t>البروتين: 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ar-AE" sz="2800" dirty="0" smtClean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/>
              <a:t>من خلال الأحماض الأمينية حيث يستطيع الكبد عند انخفاض نسبة الجلوكوز الى تكوين جلوكوز أو جليكوجين من الحموض الأمينية وهذا الطريق وهو مهم جدا أثناء فترات الصيام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 smtClean="0"/>
              <a:t>ويمكن </a:t>
            </a:r>
            <a:r>
              <a:rPr lang="ar-SA" sz="2800" dirty="0"/>
              <a:t>أيضا للكبد أثناء فترات الصيام الطويله أن يؤكسد الأحماض الدهنية للحصول على الأحماض الأمينية لتحويلها الى جلوكوز .</a:t>
            </a:r>
            <a:endParaRPr lang="en-GB" sz="2800" dirty="0"/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أهداف المحاضرة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التعريف بمفهوم التمثيل الغذائي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التعريف بآليات التمثيل الغذائي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التعريف بالعوامل المؤثرة على التمثيل الغذائي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51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عمليات أيض البروتين </a:t>
            </a:r>
            <a:b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</a:rPr>
              <a:t>Metabolism of Proteins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sz="2800" dirty="0"/>
              <a:t>تتحول البروتينات الى أحماض أمينية وتجرى لهذه الأحماض الأمينية عدة عمليات :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تتأكسد في الكبد لتحرير الطاقة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تأخذها الخلايا من الدم لتكون بها بروتين وظيفى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يستفاد منها لتكوين مركبات نيتروجينية غير بروتينية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يتحول بعضها الى كربوهيدرات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يتحول بعضها الى الدهون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يطرد الى الخارج ( البولينا </a:t>
            </a:r>
            <a:r>
              <a:rPr lang="ar-SA" sz="2800" dirty="0" smtClean="0"/>
              <a:t>) </a:t>
            </a:r>
            <a:endParaRPr lang="ar-AE" sz="2800" dirty="0" smtClean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AE" sz="2800" dirty="0" smtClean="0"/>
              <a:t>تخزن </a:t>
            </a:r>
            <a:endParaRPr lang="en-GB" sz="2800" dirty="0"/>
          </a:p>
          <a:p>
            <a:pPr marL="514350" indent="-514350" algn="just">
              <a:buFont typeface="+mj-lt"/>
              <a:buAutoNum type="arabicPeriod"/>
            </a:pPr>
            <a:r>
              <a:rPr lang="ar-SA" sz="2800" dirty="0" smtClean="0"/>
              <a:t>تخز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عمليات أيض الكربوهيدرات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dirty="0"/>
              <a:t>تمتص الكربوهيدرات على هيئة سكريات أحادية ... تحدث لها العمليات الآتية :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يبقى منها جزء في الدم ليكون سكر الدم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يتحول جزء منها في الكبد والعضلات  الى جليكوجين يخزن في الكبد و العضلات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يتحول جزء منها الى دهون تخزن في النسيج الدهنى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يتأكسد جزء منها لتحرير طاقة لازمة لقيام الخلية بنشاطها الحيوى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عمليات أيض الدهون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b="1" dirty="0"/>
              <a:t>تتحول الى أحماض دهنية وجلسرين ....ويكون مصير تلك المواد ما يلى :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b="1" dirty="0"/>
              <a:t>إما أن تشترك مع مواد أخرى في عمليات بنائية ينتج عنها ليبيدات أخرى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b="1" dirty="0" smtClean="0"/>
              <a:t> </a:t>
            </a:r>
            <a:r>
              <a:rPr lang="ar-SA" sz="2800" b="1" dirty="0"/>
              <a:t>أنها تتأكسد لتحرير الطاقة .</a:t>
            </a:r>
            <a:endParaRPr lang="en-GB" sz="2800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sz="2800" b="1" dirty="0" smtClean="0"/>
              <a:t>أنها </a:t>
            </a:r>
            <a:r>
              <a:rPr lang="ar-SA" sz="2800" b="1" dirty="0"/>
              <a:t>تدمر </a:t>
            </a:r>
            <a:r>
              <a:rPr lang="ar-SA" sz="2800" b="1" dirty="0" smtClean="0"/>
              <a:t>بتأكسدها </a:t>
            </a:r>
            <a:r>
              <a:rPr lang="ar-SA" sz="2800" b="1" dirty="0"/>
              <a:t>تأكسدا سريعا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انتهت المحاضرة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تعريف عمليات التمثيل الغذائي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v"/>
            </a:pPr>
            <a:r>
              <a:rPr lang="ar-SA" sz="2800" dirty="0"/>
              <a:t>هي التغيرات الحيوية التي تتم داخل الكائن الحي على المواد الغذائية المختلفة بواسطة العوامل الإنزيمية بغرض الحصول على الطاقة أو بناء </a:t>
            </a:r>
            <a:r>
              <a:rPr lang="ar-SA" sz="2800" dirty="0" smtClean="0"/>
              <a:t>الأنسجة.</a:t>
            </a:r>
            <a:endParaRPr lang="ar-AE" sz="2800" dirty="0"/>
          </a:p>
          <a:p>
            <a:pPr algn="just" rtl="1">
              <a:buFont typeface="Wingdings" panose="05000000000000000000" pitchFamily="2" charset="2"/>
              <a:buChar char="v"/>
            </a:pPr>
            <a:endParaRPr lang="ar-AE" sz="2800" b="1" dirty="0" smtClean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SA" sz="2800" dirty="0" smtClean="0"/>
              <a:t>ناتج </a:t>
            </a:r>
            <a:r>
              <a:rPr lang="ar-SA" sz="2800" dirty="0"/>
              <a:t>كل العمليات الكيميائية و الفيزيائية التي تحدث في خلايا الجسم وينتج عنها ما يلى :</a:t>
            </a:r>
            <a:endParaRPr lang="en-GB" sz="2800" dirty="0"/>
          </a:p>
          <a:p>
            <a:pPr marL="0" lvl="0" indent="0" algn="just" rtl="1">
              <a:buNone/>
            </a:pPr>
            <a:r>
              <a:rPr lang="ar-SA" sz="2800" dirty="0"/>
              <a:t>1- انتاج الطاقة من مصادر داخلية وخارجية .</a:t>
            </a:r>
            <a:endParaRPr lang="en-GB" sz="2800" dirty="0"/>
          </a:p>
          <a:p>
            <a:pPr marL="0" lvl="0" indent="0" algn="just" rtl="1">
              <a:buNone/>
            </a:pPr>
            <a:r>
              <a:rPr lang="ar-SA" sz="2800" dirty="0"/>
              <a:t>2- تخليق وتكسير تركيبات ومحتويات الأنسجة .</a:t>
            </a:r>
            <a:endParaRPr lang="en-GB" sz="2800" dirty="0"/>
          </a:p>
          <a:p>
            <a:pPr marL="0" lvl="0" indent="0" algn="just" rtl="1">
              <a:buNone/>
            </a:pPr>
            <a:r>
              <a:rPr lang="ar-SA" sz="2800" dirty="0"/>
              <a:t>3- التخلص من نواتج النفايات الناتجة من هذه التفاعلات .</a:t>
            </a:r>
            <a:endParaRPr lang="en-GB" sz="2800" dirty="0"/>
          </a:p>
          <a:p>
            <a:pPr algn="just" rtl="1">
              <a:buFont typeface="Wingdings" panose="05000000000000000000" pitchFamily="2" charset="2"/>
              <a:buChar char="v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أقسام الأيض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1506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ملاحظة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تقوم الغدد الصماء بتنظيم معدل واتجاه عمليات التمثيل الغذائي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أيض الطاقة </a:t>
            </a:r>
            <a:b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</a:rPr>
              <a:t>Energy Metabolism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sz="2800" dirty="0"/>
              <a:t>يمكن أن يحدث تغيرات متبادلة للطاقة الكيميائية ،و الميكانيكية و الحرارية حتى يحصل حالة الثبات فتكون الطاقة المستهلكة مساوية للطاقة المكتسبة  .</a:t>
            </a:r>
            <a:endParaRPr lang="en-GB" sz="2800" dirty="0"/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الطاقة المكتسبة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الطاقة المفقودة </a:t>
            </a:r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المكتسبة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sz="2800" dirty="0"/>
              <a:t>تتكون من الطاقة الداخلة من المواد الغذائية المصنفة الى المواد الكربوهيدراتية والبروتينية و الدهنية . </a:t>
            </a:r>
            <a:endParaRPr lang="ar-AE" sz="2800" dirty="0" smtClean="0"/>
          </a:p>
          <a:p>
            <a:pPr lvl="0" algn="just" rtl="1"/>
            <a:r>
              <a:rPr lang="ar-SA" sz="2800" dirty="0" smtClean="0"/>
              <a:t>الاحتراق </a:t>
            </a:r>
            <a:r>
              <a:rPr lang="ar-SA" sz="2800" dirty="0"/>
              <a:t>الكامل لكل نوع من هذه المواد يعطى كمية معينة من الطاقة </a:t>
            </a:r>
            <a:endParaRPr lang="ar-AE" sz="2800" dirty="0" smtClean="0"/>
          </a:p>
          <a:p>
            <a:pPr lvl="0" algn="just" rtl="1"/>
            <a:r>
              <a:rPr lang="ar-AE" sz="2800" dirty="0" smtClean="0"/>
              <a:t>يعبر </a:t>
            </a:r>
            <a:r>
              <a:rPr lang="ar-SA" sz="2800" dirty="0" smtClean="0"/>
              <a:t>عنها </a:t>
            </a:r>
            <a:r>
              <a:rPr lang="ar-SA" sz="2800" u="sng" dirty="0"/>
              <a:t>بالجول أو الكيلو كالورى</a:t>
            </a:r>
            <a:r>
              <a:rPr lang="ar-SA" sz="2800" dirty="0"/>
              <a:t> ( كيلو كالورى = 4184 جولا </a:t>
            </a:r>
            <a:r>
              <a:rPr lang="ar-SA" sz="2800" dirty="0" smtClean="0"/>
              <a:t>)</a:t>
            </a:r>
            <a:endParaRPr lang="ar-AE" sz="2800" dirty="0" smtClean="0"/>
          </a:p>
          <a:p>
            <a:pPr lvl="0" algn="just" rtl="1"/>
            <a:r>
              <a:rPr lang="ar-SA" sz="2800" dirty="0"/>
              <a:t>يحتاج احتراق كل نوع من هذه المواد الى كمية معينة من الاكسيجين </a:t>
            </a:r>
            <a:r>
              <a:rPr lang="ar-AE" sz="2800" dirty="0" smtClean="0"/>
              <a:t>.</a:t>
            </a:r>
            <a:r>
              <a:rPr lang="ar-SA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المكتسبة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17526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هياكل الكربون في البروتينات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51054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هياكل الكربون في 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الدهون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34290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هياكل الكربون في الكربوهيدرات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9812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البروتينات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890" y="535305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الدهون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8100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الكربوهيدرات 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65070" y="2743200"/>
            <a:ext cx="3707130" cy="3352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617470" y="4191000"/>
            <a:ext cx="3554730" cy="20574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465070" y="2400300"/>
            <a:ext cx="3707130" cy="23241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617470" y="4876800"/>
            <a:ext cx="3707130" cy="1276350"/>
          </a:xfrm>
          <a:prstGeom prst="straightConnector1">
            <a:avLst/>
          </a:prstGeom>
          <a:ln w="539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</a:t>
            </a:r>
            <a:b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</a:rPr>
              <a:t>Energy Output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عند الراحة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الطاقة المستهلكة في الهضم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إنتاج الحرارة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تستهلك الطاقة أثناء جلوس الفرد دون حركة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الطاقة الإضافية المستهلكة في أداء الأعمال المختلفة وفي ممارسة الرياضة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897</Words>
  <Application>Microsoft Office PowerPoint</Application>
  <PresentationFormat>On-screen Show (4:3)</PresentationFormat>
  <Paragraphs>141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عمليات التمثيل الغذائي (الأيض) Metabolism</vt:lpstr>
      <vt:lpstr>أهداف المحاضرة</vt:lpstr>
      <vt:lpstr>تعريف عمليات التمثيل الغذائي </vt:lpstr>
      <vt:lpstr>أقسام الأيض </vt:lpstr>
      <vt:lpstr>ملاحظة </vt:lpstr>
      <vt:lpstr>أيض الطاقة  Energy Metabolism</vt:lpstr>
      <vt:lpstr>الطاقة المكتسبة </vt:lpstr>
      <vt:lpstr>الطاقة المكتسبة </vt:lpstr>
      <vt:lpstr>الطاقة المفقودة Energy Output</vt:lpstr>
      <vt:lpstr>الطاقة المفقودة </vt:lpstr>
      <vt:lpstr>الطاقة المفقودة </vt:lpstr>
      <vt:lpstr>الطاقة المفقودة </vt:lpstr>
      <vt:lpstr>الطاقة المفقودة</vt:lpstr>
      <vt:lpstr>الطاقة المفقودة </vt:lpstr>
      <vt:lpstr>الطاقة المفقودة </vt:lpstr>
      <vt:lpstr>الطاقة المفقودة </vt:lpstr>
      <vt:lpstr>مصادر طاقة الأنسجة  Energy Sources of Tissues</vt:lpstr>
      <vt:lpstr>مصادر الطاقة في الأنسجة </vt:lpstr>
      <vt:lpstr>مصادر الطاقة للأنسجة </vt:lpstr>
      <vt:lpstr>عمليات أيض البروتين  Metabolism of Proteins</vt:lpstr>
      <vt:lpstr>عمليات أيض الكربوهيدرات </vt:lpstr>
      <vt:lpstr>عمليات أيض الدهون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عمليات التمثيل الغذائي (الأيض) Metabolism</dc:title>
  <dc:creator>Sumyah</dc:creator>
  <cp:lastModifiedBy>Sumyah</cp:lastModifiedBy>
  <cp:revision>24</cp:revision>
  <dcterms:created xsi:type="dcterms:W3CDTF">2006-08-16T00:00:00Z</dcterms:created>
  <dcterms:modified xsi:type="dcterms:W3CDTF">2018-04-14T14:52:42Z</dcterms:modified>
</cp:coreProperties>
</file>