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63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97FE0-1F4A-4A90-AFE0-D8E2DD13498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B48203D-8336-4CC6-8B4B-A6E36CD62B5D}">
      <dgm:prSet phldrT="[Text]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9B08A160-59F0-4E18-8553-DF22E5BD6B99}" type="par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2783A75D-FEC9-494A-A07A-E024A6371D03}" type="sib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BDAAE535-114E-4337-816A-628A5CB73F62}">
      <dgm:prSet phldrT="[Text]" custT="1"/>
      <dgm:spPr>
        <a:noFill/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تصف أنواع البحوث الوصفية الرئيسة.</a:t>
          </a:r>
        </a:p>
        <a:p>
          <a:pPr rtl="1"/>
          <a:r>
            <a:rPr lang="ar-SA" sz="2000" baseline="0" dirty="0" smtClean="0">
              <a:solidFill>
                <a:schemeClr val="tx1"/>
              </a:solidFill>
            </a:rPr>
            <a:t>2-أن تذكر مزايا وعيوب كل نوع .</a:t>
          </a:r>
          <a:endParaRPr lang="ar-SA" sz="2000" baseline="0" dirty="0">
            <a:solidFill>
              <a:schemeClr val="tx1"/>
            </a:solidFill>
          </a:endParaRPr>
        </a:p>
      </dgm:t>
    </dgm:pt>
    <dgm:pt modelId="{ED99F115-E6CE-47A7-B4A0-49257EE885E5}" type="parTrans" cxnId="{34EFDE1A-CF12-4282-84AD-BC34EBA03888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EE63C548-D3EE-4F9D-9E05-6D473C71CFE5}" type="sibTrans" cxnId="{34EFDE1A-CF12-4282-84AD-BC34EBA03888}">
      <dgm:prSet/>
      <dgm:spPr/>
      <dgm:t>
        <a:bodyPr/>
        <a:lstStyle/>
        <a:p>
          <a:pPr rtl="1"/>
          <a:endParaRPr lang="ar-SA"/>
        </a:p>
      </dgm:t>
    </dgm:pt>
    <dgm:pt modelId="{1AEC6423-5520-4D31-856B-C0C529D6E151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تصمم المنهج الوصلي المناسبة لدراسة علمية .</a:t>
          </a:r>
        </a:p>
        <a:p>
          <a:pPr rtl="1"/>
          <a:r>
            <a:rPr lang="ar-SA" sz="2000" baseline="0" dirty="0" smtClean="0">
              <a:solidFill>
                <a:schemeClr val="tx1"/>
              </a:solidFill>
            </a:rPr>
            <a:t>2-أن تقيم ملاءمة المناهج المستخدمة.</a:t>
          </a:r>
        </a:p>
      </dgm:t>
    </dgm:pt>
    <dgm:pt modelId="{BB61A886-40CC-4A89-87E2-1D5CD76297D4}" type="parTrans" cxnId="{E3006F7A-D922-487C-B7D6-BA08E60D0FB6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44302AD7-BBAC-4585-BA0A-AEC62A9E9E2D}" type="sibTrans" cxnId="{E3006F7A-D922-487C-B7D6-BA08E60D0FB6}">
      <dgm:prSet/>
      <dgm:spPr/>
      <dgm:t>
        <a:bodyPr/>
        <a:lstStyle/>
        <a:p>
          <a:pPr rtl="1"/>
          <a:endParaRPr lang="ar-SA"/>
        </a:p>
      </dgm:t>
    </dgm:pt>
    <dgm:pt modelId="{E77A47C0-383D-490E-B58A-B7CB042E67FB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 lIns="0" tIns="0" rIns="0" bIns="0"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تظهر اهتماما بفهم مناهج البحوث من خلال السؤال والنقاش .</a:t>
          </a:r>
        </a:p>
      </dgm:t>
    </dgm:pt>
    <dgm:pt modelId="{82FC5C0B-3C90-43E4-ABC9-7AFA2E8D791B}" type="parTrans" cxnId="{01987501-A9B3-4DFD-8090-6691D85E66E9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85D55260-53BF-4C89-8BEE-C0938593D9B6}" type="sibTrans" cxnId="{01987501-A9B3-4DFD-8090-6691D85E66E9}">
      <dgm:prSet/>
      <dgm:spPr/>
      <dgm:t>
        <a:bodyPr/>
        <a:lstStyle/>
        <a:p>
          <a:pPr rtl="1"/>
          <a:endParaRPr lang="ar-SA"/>
        </a:p>
      </dgm:t>
    </dgm:pt>
    <dgm:pt modelId="{E0767BF4-5F0A-4FDB-B971-C3C1CCB38AB9}">
      <dgm:prSet/>
      <dgm:spPr/>
      <dgm:t>
        <a:bodyPr/>
        <a:lstStyle/>
        <a:p>
          <a:pPr rtl="1"/>
          <a:endParaRPr lang="ar-SA"/>
        </a:p>
      </dgm:t>
    </dgm:pt>
    <dgm:pt modelId="{BE5FB75B-C415-477E-A1A6-B00F6E38D9A4}" type="par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583CC765-1660-4333-99CE-396E4ECCC792}" type="sib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844DB3C7-B0A3-42F3-8E05-E768DAF526D1}" type="pres">
      <dgm:prSet presAssocID="{EE097FE0-1F4A-4A90-AFE0-D8E2DD1349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C660C-5FF0-4594-9042-3E45929B2F55}" type="pres">
      <dgm:prSet presAssocID="{2B48203D-8336-4CC6-8B4B-A6E36CD62B5D}" presName="centerShape" presStyleLbl="node0" presStyleIdx="0" presStyleCnt="1" custScaleX="98162" custScaleY="98162" custLinFactNeighborX="6307" custLinFactNeighborY="64194"/>
      <dgm:spPr/>
      <dgm:t>
        <a:bodyPr/>
        <a:lstStyle/>
        <a:p>
          <a:pPr rtl="1"/>
          <a:endParaRPr lang="ar-SA"/>
        </a:p>
      </dgm:t>
    </dgm:pt>
    <dgm:pt modelId="{35F20687-6409-433D-B28F-37F61E558802}" type="pres">
      <dgm:prSet presAssocID="{ED99F115-E6CE-47A7-B4A0-49257EE885E5}" presName="par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14B039E7-53BA-4408-8349-7A7D1F568785}" type="pres">
      <dgm:prSet presAssocID="{ED99F115-E6CE-47A7-B4A0-49257EE885E5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EA89B29B-5383-4AA9-A3CB-27D532749262}" type="pres">
      <dgm:prSet presAssocID="{BDAAE535-114E-4337-816A-628A5CB73F62}" presName="node" presStyleLbl="node1" presStyleIdx="0" presStyleCnt="3" custScaleX="148081" custScaleY="148081" custRadScaleRad="77318" custRadScaleInc="390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BF0073-EAA9-4F08-9CEB-F86B7863EF0A}" type="pres">
      <dgm:prSet presAssocID="{BB61A886-40CC-4A89-87E2-1D5CD76297D4}" presName="par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91189015-3054-4063-926A-9D269E4D89FC}" type="pres">
      <dgm:prSet presAssocID="{BB61A886-40CC-4A89-87E2-1D5CD76297D4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51CA979D-50E5-43CD-9484-921EA62D11DA}" type="pres">
      <dgm:prSet presAssocID="{1AEC6423-5520-4D31-856B-C0C529D6E151}" presName="node" presStyleLbl="node1" presStyleIdx="1" presStyleCnt="3" custScaleX="148081" custScaleY="148081" custRadScaleRad="162279" custRadScaleInc="-2105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C23752-9E31-4957-8CB8-49384289FFE6}" type="pres">
      <dgm:prSet presAssocID="{82FC5C0B-3C90-43E4-ABC9-7AFA2E8D791B}" presName="parTrans" presStyleLbl="sibTrans2D1" presStyleIdx="2" presStyleCnt="3" custLinFactX="-93666" custLinFactNeighborX="-100000"/>
      <dgm:spPr/>
      <dgm:t>
        <a:bodyPr/>
        <a:lstStyle/>
        <a:p>
          <a:pPr rtl="1"/>
          <a:endParaRPr lang="ar-SA"/>
        </a:p>
      </dgm:t>
    </dgm:pt>
    <dgm:pt modelId="{F19B7B3B-050B-4399-AD00-12D354253E7C}" type="pres">
      <dgm:prSet presAssocID="{82FC5C0B-3C90-43E4-ABC9-7AFA2E8D791B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BBB2D145-779E-42BA-BBA1-ACD757C63F57}" type="pres">
      <dgm:prSet presAssocID="{E77A47C0-383D-490E-B58A-B7CB042E67FB}" presName="node" presStyleLbl="node1" presStyleIdx="2" presStyleCnt="3" custScaleX="148081" custScaleY="148081" custRadScaleRad="131981" custRadScaleInc="128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32E8B74-907D-465E-9E5A-7A5446FECB72}" type="presOf" srcId="{ED99F115-E6CE-47A7-B4A0-49257EE885E5}" destId="{14B039E7-53BA-4408-8349-7A7D1F568785}" srcOrd="1" destOrd="0" presId="urn:microsoft.com/office/officeart/2005/8/layout/radial5"/>
    <dgm:cxn modelId="{94ACABF2-DE62-43C4-95D4-4663B181BD3E}" type="presOf" srcId="{EE097FE0-1F4A-4A90-AFE0-D8E2DD13498F}" destId="{844DB3C7-B0A3-42F3-8E05-E768DAF526D1}" srcOrd="0" destOrd="0" presId="urn:microsoft.com/office/officeart/2005/8/layout/radial5"/>
    <dgm:cxn modelId="{A1710F3A-29BD-4395-898F-8AD8361630E9}" srcId="{EE097FE0-1F4A-4A90-AFE0-D8E2DD13498F}" destId="{E0767BF4-5F0A-4FDB-B971-C3C1CCB38AB9}" srcOrd="1" destOrd="0" parTransId="{BE5FB75B-C415-477E-A1A6-B00F6E38D9A4}" sibTransId="{583CC765-1660-4333-99CE-396E4ECCC792}"/>
    <dgm:cxn modelId="{D3076CD7-CC3E-4EC9-AA5B-17A78C480A71}" type="presOf" srcId="{1AEC6423-5520-4D31-856B-C0C529D6E151}" destId="{51CA979D-50E5-43CD-9484-921EA62D11DA}" srcOrd="0" destOrd="0" presId="urn:microsoft.com/office/officeart/2005/8/layout/radial5"/>
    <dgm:cxn modelId="{E3006F7A-D922-487C-B7D6-BA08E60D0FB6}" srcId="{2B48203D-8336-4CC6-8B4B-A6E36CD62B5D}" destId="{1AEC6423-5520-4D31-856B-C0C529D6E151}" srcOrd="1" destOrd="0" parTransId="{BB61A886-40CC-4A89-87E2-1D5CD76297D4}" sibTransId="{44302AD7-BBAC-4585-BA0A-AEC62A9E9E2D}"/>
    <dgm:cxn modelId="{01987501-A9B3-4DFD-8090-6691D85E66E9}" srcId="{2B48203D-8336-4CC6-8B4B-A6E36CD62B5D}" destId="{E77A47C0-383D-490E-B58A-B7CB042E67FB}" srcOrd="2" destOrd="0" parTransId="{82FC5C0B-3C90-43E4-ABC9-7AFA2E8D791B}" sibTransId="{85D55260-53BF-4C89-8BEE-C0938593D9B6}"/>
    <dgm:cxn modelId="{2BBA902A-92B6-4024-A21F-BDEF6579329A}" srcId="{EE097FE0-1F4A-4A90-AFE0-D8E2DD13498F}" destId="{2B48203D-8336-4CC6-8B4B-A6E36CD62B5D}" srcOrd="0" destOrd="0" parTransId="{9B08A160-59F0-4E18-8553-DF22E5BD6B99}" sibTransId="{2783A75D-FEC9-494A-A07A-E024A6371D03}"/>
    <dgm:cxn modelId="{57392487-5E31-4177-B68A-D7315275B93D}" type="presOf" srcId="{ED99F115-E6CE-47A7-B4A0-49257EE885E5}" destId="{35F20687-6409-433D-B28F-37F61E558802}" srcOrd="0" destOrd="0" presId="urn:microsoft.com/office/officeart/2005/8/layout/radial5"/>
    <dgm:cxn modelId="{F7856CB8-9842-4A8C-A48B-43882F60B2C1}" type="presOf" srcId="{82FC5C0B-3C90-43E4-ABC9-7AFA2E8D791B}" destId="{F19B7B3B-050B-4399-AD00-12D354253E7C}" srcOrd="1" destOrd="0" presId="urn:microsoft.com/office/officeart/2005/8/layout/radial5"/>
    <dgm:cxn modelId="{07EFCA60-28D6-422C-AA74-A15D393BB5E2}" type="presOf" srcId="{E77A47C0-383D-490E-B58A-B7CB042E67FB}" destId="{BBB2D145-779E-42BA-BBA1-ACD757C63F57}" srcOrd="0" destOrd="0" presId="urn:microsoft.com/office/officeart/2005/8/layout/radial5"/>
    <dgm:cxn modelId="{34EFDE1A-CF12-4282-84AD-BC34EBA03888}" srcId="{2B48203D-8336-4CC6-8B4B-A6E36CD62B5D}" destId="{BDAAE535-114E-4337-816A-628A5CB73F62}" srcOrd="0" destOrd="0" parTransId="{ED99F115-E6CE-47A7-B4A0-49257EE885E5}" sibTransId="{EE63C548-D3EE-4F9D-9E05-6D473C71CFE5}"/>
    <dgm:cxn modelId="{00DB4095-EA78-4741-85F8-30F01B3D6A6B}" type="presOf" srcId="{2B48203D-8336-4CC6-8B4B-A6E36CD62B5D}" destId="{5CDC660C-5FF0-4594-9042-3E45929B2F55}" srcOrd="0" destOrd="0" presId="urn:microsoft.com/office/officeart/2005/8/layout/radial5"/>
    <dgm:cxn modelId="{611A622E-3632-47A3-9D81-13C50844EEC7}" type="presOf" srcId="{BB61A886-40CC-4A89-87E2-1D5CD76297D4}" destId="{91189015-3054-4063-926A-9D269E4D89FC}" srcOrd="1" destOrd="0" presId="urn:microsoft.com/office/officeart/2005/8/layout/radial5"/>
    <dgm:cxn modelId="{F96010AF-F4F4-4F4A-9963-FFF3E9E3BD63}" type="presOf" srcId="{BDAAE535-114E-4337-816A-628A5CB73F62}" destId="{EA89B29B-5383-4AA9-A3CB-27D532749262}" srcOrd="0" destOrd="0" presId="urn:microsoft.com/office/officeart/2005/8/layout/radial5"/>
    <dgm:cxn modelId="{65F5DD35-0449-4F3F-9601-DC37CC3754AC}" type="presOf" srcId="{BB61A886-40CC-4A89-87E2-1D5CD76297D4}" destId="{0EBF0073-EAA9-4F08-9CEB-F86B7863EF0A}" srcOrd="0" destOrd="0" presId="urn:microsoft.com/office/officeart/2005/8/layout/radial5"/>
    <dgm:cxn modelId="{5FF60500-A910-438B-A5A6-1CB613C13DBD}" type="presOf" srcId="{82FC5C0B-3C90-43E4-ABC9-7AFA2E8D791B}" destId="{6BC23752-9E31-4957-8CB8-49384289FFE6}" srcOrd="0" destOrd="0" presId="urn:microsoft.com/office/officeart/2005/8/layout/radial5"/>
    <dgm:cxn modelId="{E2992B42-D895-486D-8667-8965FBE1D9B9}" type="presParOf" srcId="{844DB3C7-B0A3-42F3-8E05-E768DAF526D1}" destId="{5CDC660C-5FF0-4594-9042-3E45929B2F55}" srcOrd="0" destOrd="0" presId="urn:microsoft.com/office/officeart/2005/8/layout/radial5"/>
    <dgm:cxn modelId="{5B230A8C-BDAD-4475-AE4F-D022AF50AC42}" type="presParOf" srcId="{844DB3C7-B0A3-42F3-8E05-E768DAF526D1}" destId="{35F20687-6409-433D-B28F-37F61E558802}" srcOrd="1" destOrd="0" presId="urn:microsoft.com/office/officeart/2005/8/layout/radial5"/>
    <dgm:cxn modelId="{C9EE36E4-DC73-4C00-B102-B79BAA132FCE}" type="presParOf" srcId="{35F20687-6409-433D-B28F-37F61E558802}" destId="{14B039E7-53BA-4408-8349-7A7D1F568785}" srcOrd="0" destOrd="0" presId="urn:microsoft.com/office/officeart/2005/8/layout/radial5"/>
    <dgm:cxn modelId="{81B81BFB-DB99-49D0-87A8-EC43E4316365}" type="presParOf" srcId="{844DB3C7-B0A3-42F3-8E05-E768DAF526D1}" destId="{EA89B29B-5383-4AA9-A3CB-27D532749262}" srcOrd="2" destOrd="0" presId="urn:microsoft.com/office/officeart/2005/8/layout/radial5"/>
    <dgm:cxn modelId="{E8508C7C-F75F-40E9-B37C-0FCF141989AB}" type="presParOf" srcId="{844DB3C7-B0A3-42F3-8E05-E768DAF526D1}" destId="{0EBF0073-EAA9-4F08-9CEB-F86B7863EF0A}" srcOrd="3" destOrd="0" presId="urn:microsoft.com/office/officeart/2005/8/layout/radial5"/>
    <dgm:cxn modelId="{86BF40FB-F805-4189-A477-B16D1BC777B2}" type="presParOf" srcId="{0EBF0073-EAA9-4F08-9CEB-F86B7863EF0A}" destId="{91189015-3054-4063-926A-9D269E4D89FC}" srcOrd="0" destOrd="0" presId="urn:microsoft.com/office/officeart/2005/8/layout/radial5"/>
    <dgm:cxn modelId="{5E9CD793-10D3-47ED-8D53-E862AC31A559}" type="presParOf" srcId="{844DB3C7-B0A3-42F3-8E05-E768DAF526D1}" destId="{51CA979D-50E5-43CD-9484-921EA62D11DA}" srcOrd="4" destOrd="0" presId="urn:microsoft.com/office/officeart/2005/8/layout/radial5"/>
    <dgm:cxn modelId="{BF9CC628-0ECF-4C7A-88D3-31FB03B75AE5}" type="presParOf" srcId="{844DB3C7-B0A3-42F3-8E05-E768DAF526D1}" destId="{6BC23752-9E31-4957-8CB8-49384289FFE6}" srcOrd="5" destOrd="0" presId="urn:microsoft.com/office/officeart/2005/8/layout/radial5"/>
    <dgm:cxn modelId="{C624706D-38BA-4521-BAEF-21289D482A16}" type="presParOf" srcId="{6BC23752-9E31-4957-8CB8-49384289FFE6}" destId="{F19B7B3B-050B-4399-AD00-12D354253E7C}" srcOrd="0" destOrd="0" presId="urn:microsoft.com/office/officeart/2005/8/layout/radial5"/>
    <dgm:cxn modelId="{AF91C7FB-CEA8-4EF1-8A5C-57C08C65ED81}" type="presParOf" srcId="{844DB3C7-B0A3-42F3-8E05-E768DAF526D1}" destId="{BBB2D145-779E-42BA-BBA1-ACD757C63F5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3EC1E-EE56-411B-9D6D-640C065846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1973B1A-D9AD-4DD7-863E-DE3D091A1732}">
      <dgm:prSet phldrT="[Text]"/>
      <dgm:spPr/>
      <dgm:t>
        <a:bodyPr/>
        <a:lstStyle/>
        <a:p>
          <a:pPr rtl="1"/>
          <a:r>
            <a:rPr lang="ar-SA" dirty="0" smtClean="0"/>
            <a:t>أنماط البحوث الوصفية </a:t>
          </a:r>
          <a:endParaRPr lang="ar-SA" dirty="0"/>
        </a:p>
      </dgm:t>
    </dgm:pt>
    <dgm:pt modelId="{6805B329-CC18-4C56-AD55-B1CCC29A1371}" type="par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716EA823-CEAE-4766-A37D-17ABA9E70836}" type="sib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EC1D1CF7-B1AB-4A0F-8BEB-91D611D8B9AC}">
      <dgm:prSet phldrT="[Text]"/>
      <dgm:spPr/>
      <dgm:t>
        <a:bodyPr/>
        <a:lstStyle/>
        <a:p>
          <a:pPr rtl="1"/>
          <a:r>
            <a:rPr lang="ar-SA" dirty="0" smtClean="0"/>
            <a:t>الدراسات التتبعية </a:t>
          </a:r>
          <a:endParaRPr lang="ar-SA" dirty="0"/>
        </a:p>
      </dgm:t>
    </dgm:pt>
    <dgm:pt modelId="{A6E2E94F-FB00-4FBA-89E0-19C648CB5954}" type="par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C5BA23D8-9306-4D6B-A74C-450A1E979014}" type="sib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3DACFB95-A7F0-440B-8DFE-4B81E38E83B0}">
      <dgm:prSet phldrT="[Text]"/>
      <dgm:spPr/>
      <dgm:t>
        <a:bodyPr/>
        <a:lstStyle/>
        <a:p>
          <a:pPr rtl="1"/>
          <a:r>
            <a:rPr lang="ar-SA" dirty="0" smtClean="0"/>
            <a:t>الدراسات المسحية </a:t>
          </a:r>
          <a:endParaRPr lang="ar-SA" dirty="0"/>
        </a:p>
      </dgm:t>
    </dgm:pt>
    <dgm:pt modelId="{2F5AFEBD-6515-4B36-819D-3AFEDB835916}" type="par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8F56F967-A493-4C1E-BBF2-74C59F738FDD}" type="sib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675BB332-C4F3-4870-9BD7-626E39F06572}">
      <dgm:prSet/>
      <dgm:spPr/>
      <dgm:t>
        <a:bodyPr/>
        <a:lstStyle/>
        <a:p>
          <a:pPr rtl="1"/>
          <a:r>
            <a:rPr lang="ar-SA" dirty="0" smtClean="0"/>
            <a:t>دراسات العلاقات المتبادلة </a:t>
          </a:r>
          <a:endParaRPr lang="ar-SA" dirty="0"/>
        </a:p>
      </dgm:t>
    </dgm:pt>
    <dgm:pt modelId="{B1B013F6-D590-481B-97B7-76363150C100}" type="par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CF0DBB10-AAD0-4487-91E4-6F7E621A0C13}" type="sib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AECBD0A1-6EEB-4BC2-8D50-8E16338ADF0D}">
      <dgm:prSet/>
      <dgm:spPr/>
      <dgm:t>
        <a:bodyPr/>
        <a:lstStyle/>
        <a:p>
          <a:pPr rtl="1"/>
          <a:r>
            <a:rPr lang="ar-SA" dirty="0" smtClean="0"/>
            <a:t>مسح المجتمع المحلي</a:t>
          </a:r>
          <a:endParaRPr lang="ar-SA" dirty="0"/>
        </a:p>
      </dgm:t>
    </dgm:pt>
    <dgm:pt modelId="{8C66FE50-E2C3-40BA-8B8C-70521C70DD37}" type="parTrans" cxnId="{88446589-9167-41B7-B038-0BDF2F17D0BD}">
      <dgm:prSet/>
      <dgm:spPr/>
      <dgm:t>
        <a:bodyPr/>
        <a:lstStyle/>
        <a:p>
          <a:pPr rtl="1"/>
          <a:endParaRPr lang="ar-SA"/>
        </a:p>
      </dgm:t>
    </dgm:pt>
    <dgm:pt modelId="{991141EB-81AD-490D-AC42-9EADA749296A}" type="sibTrans" cxnId="{88446589-9167-41B7-B038-0BDF2F17D0BD}">
      <dgm:prSet/>
      <dgm:spPr/>
      <dgm:t>
        <a:bodyPr/>
        <a:lstStyle/>
        <a:p>
          <a:pPr rtl="1"/>
          <a:endParaRPr lang="ar-SA"/>
        </a:p>
      </dgm:t>
    </dgm:pt>
    <dgm:pt modelId="{B13D3939-8AE5-4C04-9C4C-3EFA9C99F1BA}">
      <dgm:prSet/>
      <dgm:spPr/>
      <dgm:t>
        <a:bodyPr/>
        <a:lstStyle/>
        <a:p>
          <a:pPr rtl="1"/>
          <a:r>
            <a:rPr lang="ar-SA" dirty="0" smtClean="0"/>
            <a:t>مسح الرأي العام </a:t>
          </a:r>
          <a:endParaRPr lang="ar-SA" dirty="0"/>
        </a:p>
      </dgm:t>
    </dgm:pt>
    <dgm:pt modelId="{3FB784B0-C9F4-44E1-868F-4D949981597F}" type="parTrans" cxnId="{69B2513F-459D-45DD-A7A6-CFC9D1FA7B1F}">
      <dgm:prSet/>
      <dgm:spPr/>
      <dgm:t>
        <a:bodyPr/>
        <a:lstStyle/>
        <a:p>
          <a:pPr rtl="1"/>
          <a:endParaRPr lang="ar-SA"/>
        </a:p>
      </dgm:t>
    </dgm:pt>
    <dgm:pt modelId="{17437073-0458-4FBF-BC1B-231356B99340}" type="sibTrans" cxnId="{69B2513F-459D-45DD-A7A6-CFC9D1FA7B1F}">
      <dgm:prSet/>
      <dgm:spPr/>
      <dgm:t>
        <a:bodyPr/>
        <a:lstStyle/>
        <a:p>
          <a:pPr rtl="1"/>
          <a:endParaRPr lang="ar-SA"/>
        </a:p>
      </dgm:t>
    </dgm:pt>
    <dgm:pt modelId="{AB7940FD-C35B-431B-AF11-F6DB48BD64B0}">
      <dgm:prSet/>
      <dgm:spPr/>
      <dgm:t>
        <a:bodyPr/>
        <a:lstStyle/>
        <a:p>
          <a:pPr rtl="1"/>
          <a:r>
            <a:rPr lang="ar-SA" dirty="0" smtClean="0"/>
            <a:t>تحليل الوثائق </a:t>
          </a:r>
          <a:endParaRPr lang="ar-SA" dirty="0"/>
        </a:p>
      </dgm:t>
    </dgm:pt>
    <dgm:pt modelId="{018D43A0-3252-4267-A327-E71C9A3C1C1D}" type="parTrans" cxnId="{54B20288-31B0-4376-B336-48CDFC75EF7F}">
      <dgm:prSet/>
      <dgm:spPr/>
      <dgm:t>
        <a:bodyPr/>
        <a:lstStyle/>
        <a:p>
          <a:pPr rtl="1"/>
          <a:endParaRPr lang="ar-SA"/>
        </a:p>
      </dgm:t>
    </dgm:pt>
    <dgm:pt modelId="{D8787C6B-0258-4B54-AFBF-C7B7EED660E3}" type="sibTrans" cxnId="{54B20288-31B0-4376-B336-48CDFC75EF7F}">
      <dgm:prSet/>
      <dgm:spPr/>
      <dgm:t>
        <a:bodyPr/>
        <a:lstStyle/>
        <a:p>
          <a:pPr rtl="1"/>
          <a:endParaRPr lang="ar-SA"/>
        </a:p>
      </dgm:t>
    </dgm:pt>
    <dgm:pt modelId="{861EFBF1-C2A3-4694-A01E-D3F8C4ADE4C7}">
      <dgm:prSet/>
      <dgm:spPr/>
      <dgm:t>
        <a:bodyPr/>
        <a:lstStyle/>
        <a:p>
          <a:pPr rtl="1"/>
          <a:r>
            <a:rPr lang="ar-SA" dirty="0" smtClean="0"/>
            <a:t>تحليل العمل </a:t>
          </a:r>
          <a:endParaRPr lang="ar-SA" dirty="0"/>
        </a:p>
      </dgm:t>
    </dgm:pt>
    <dgm:pt modelId="{BC854634-C530-4B0F-9E49-FBD97337730A}" type="parTrans" cxnId="{C036DFA7-E337-4126-B35B-5A2633A07AA6}">
      <dgm:prSet/>
      <dgm:spPr/>
      <dgm:t>
        <a:bodyPr/>
        <a:lstStyle/>
        <a:p>
          <a:pPr rtl="1"/>
          <a:endParaRPr lang="ar-SA"/>
        </a:p>
      </dgm:t>
    </dgm:pt>
    <dgm:pt modelId="{5C7B61CF-FEAF-49C3-AC8C-E0135A6509DB}" type="sibTrans" cxnId="{C036DFA7-E337-4126-B35B-5A2633A07AA6}">
      <dgm:prSet/>
      <dgm:spPr/>
      <dgm:t>
        <a:bodyPr/>
        <a:lstStyle/>
        <a:p>
          <a:pPr rtl="1"/>
          <a:endParaRPr lang="ar-SA"/>
        </a:p>
      </dgm:t>
    </dgm:pt>
    <dgm:pt modelId="{F1E98A5C-4AED-43F1-969B-8C2E95487BA0}">
      <dgm:prSet/>
      <dgm:spPr/>
      <dgm:t>
        <a:bodyPr/>
        <a:lstStyle/>
        <a:p>
          <a:pPr rtl="1"/>
          <a:r>
            <a:rPr lang="ar-SA" dirty="0" smtClean="0"/>
            <a:t>دراسات المسح المدرسي </a:t>
          </a:r>
          <a:endParaRPr lang="ar-SA" dirty="0"/>
        </a:p>
      </dgm:t>
    </dgm:pt>
    <dgm:pt modelId="{518FF233-E62A-474E-822A-2348B6DFCA48}" type="parTrans" cxnId="{0E7CF23F-113F-440E-9470-449A48BFE0AD}">
      <dgm:prSet/>
      <dgm:spPr/>
      <dgm:t>
        <a:bodyPr/>
        <a:lstStyle/>
        <a:p>
          <a:pPr rtl="1"/>
          <a:endParaRPr lang="ar-SA"/>
        </a:p>
      </dgm:t>
    </dgm:pt>
    <dgm:pt modelId="{A28F01E5-02FC-4383-94EB-0C01E8DEB701}" type="sibTrans" cxnId="{0E7CF23F-113F-440E-9470-449A48BFE0AD}">
      <dgm:prSet/>
      <dgm:spPr/>
      <dgm:t>
        <a:bodyPr/>
        <a:lstStyle/>
        <a:p>
          <a:pPr rtl="1"/>
          <a:endParaRPr lang="ar-SA"/>
        </a:p>
      </dgm:t>
    </dgm:pt>
    <dgm:pt modelId="{5A588035-ABAA-4199-B949-C26A20EAF601}" type="pres">
      <dgm:prSet presAssocID="{FC53EC1E-EE56-411B-9D6D-640C065846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63C898A-8434-45A3-8202-1018DE993545}" type="pres">
      <dgm:prSet presAssocID="{21973B1A-D9AD-4DD7-863E-DE3D091A1732}" presName="hierRoot1" presStyleCnt="0"/>
      <dgm:spPr/>
    </dgm:pt>
    <dgm:pt modelId="{487CF9D4-0FB1-428D-BBBE-593B500F4DAC}" type="pres">
      <dgm:prSet presAssocID="{21973B1A-D9AD-4DD7-863E-DE3D091A1732}" presName="composite" presStyleCnt="0"/>
      <dgm:spPr/>
    </dgm:pt>
    <dgm:pt modelId="{FF5066EB-EEFB-4BC9-88D5-0AFE2E3E942C}" type="pres">
      <dgm:prSet presAssocID="{21973B1A-D9AD-4DD7-863E-DE3D091A1732}" presName="background" presStyleLbl="node0" presStyleIdx="0" presStyleCnt="1"/>
      <dgm:spPr/>
    </dgm:pt>
    <dgm:pt modelId="{2A6EBFD3-750E-4999-8550-708BA20827D3}" type="pres">
      <dgm:prSet presAssocID="{21973B1A-D9AD-4DD7-863E-DE3D091A17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86160C-CE78-4CF0-B957-7C86DBD18AFD}" type="pres">
      <dgm:prSet presAssocID="{21973B1A-D9AD-4DD7-863E-DE3D091A1732}" presName="hierChild2" presStyleCnt="0"/>
      <dgm:spPr/>
    </dgm:pt>
    <dgm:pt modelId="{A93A04E3-2E21-458A-AD72-C6A383777988}" type="pres">
      <dgm:prSet presAssocID="{A6E2E94F-FB00-4FBA-89E0-19C648CB5954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9CDEFA64-511D-48DC-8D6A-F7088FFB7ED1}" type="pres">
      <dgm:prSet presAssocID="{EC1D1CF7-B1AB-4A0F-8BEB-91D611D8B9AC}" presName="hierRoot2" presStyleCnt="0"/>
      <dgm:spPr/>
    </dgm:pt>
    <dgm:pt modelId="{6FA61391-4926-41D3-9F4C-1C4D795337FD}" type="pres">
      <dgm:prSet presAssocID="{EC1D1CF7-B1AB-4A0F-8BEB-91D611D8B9AC}" presName="composite2" presStyleCnt="0"/>
      <dgm:spPr/>
    </dgm:pt>
    <dgm:pt modelId="{B3E2CB19-D185-4F68-9373-2A38D97EC7E7}" type="pres">
      <dgm:prSet presAssocID="{EC1D1CF7-B1AB-4A0F-8BEB-91D611D8B9AC}" presName="background2" presStyleLbl="node2" presStyleIdx="0" presStyleCnt="3"/>
      <dgm:spPr/>
    </dgm:pt>
    <dgm:pt modelId="{84B8E3C4-263D-4E00-8C48-9C043DD4C011}" type="pres">
      <dgm:prSet presAssocID="{EC1D1CF7-B1AB-4A0F-8BEB-91D611D8B9A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908952-7348-4C70-852B-DF06668E7B70}" type="pres">
      <dgm:prSet presAssocID="{EC1D1CF7-B1AB-4A0F-8BEB-91D611D8B9AC}" presName="hierChild3" presStyleCnt="0"/>
      <dgm:spPr/>
    </dgm:pt>
    <dgm:pt modelId="{82B5D0AA-6ED2-4F74-B8FF-930B72268BE1}" type="pres">
      <dgm:prSet presAssocID="{B1B013F6-D590-481B-97B7-76363150C100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D273DF1-95D7-4093-BA5F-D07E39A4A368}" type="pres">
      <dgm:prSet presAssocID="{675BB332-C4F3-4870-9BD7-626E39F06572}" presName="hierRoot2" presStyleCnt="0"/>
      <dgm:spPr/>
    </dgm:pt>
    <dgm:pt modelId="{91831247-C8DC-434F-8CD3-8E63B205D755}" type="pres">
      <dgm:prSet presAssocID="{675BB332-C4F3-4870-9BD7-626E39F06572}" presName="composite2" presStyleCnt="0"/>
      <dgm:spPr/>
    </dgm:pt>
    <dgm:pt modelId="{A158F3AF-3F7E-4559-A568-0FC5689083E1}" type="pres">
      <dgm:prSet presAssocID="{675BB332-C4F3-4870-9BD7-626E39F06572}" presName="background2" presStyleLbl="node2" presStyleIdx="1" presStyleCnt="3"/>
      <dgm:spPr/>
    </dgm:pt>
    <dgm:pt modelId="{A6AA8C96-B498-4501-A630-26BC6D227C62}" type="pres">
      <dgm:prSet presAssocID="{675BB332-C4F3-4870-9BD7-626E39F0657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F78FF1-2C84-488C-A268-7443B2682325}" type="pres">
      <dgm:prSet presAssocID="{675BB332-C4F3-4870-9BD7-626E39F06572}" presName="hierChild3" presStyleCnt="0"/>
      <dgm:spPr/>
    </dgm:pt>
    <dgm:pt modelId="{A38058EF-57D3-4AF2-9AA3-B697565532BC}" type="pres">
      <dgm:prSet presAssocID="{2F5AFEBD-6515-4B36-819D-3AFEDB835916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16F12C3A-B556-425A-A2F7-1755D9726917}" type="pres">
      <dgm:prSet presAssocID="{3DACFB95-A7F0-440B-8DFE-4B81E38E83B0}" presName="hierRoot2" presStyleCnt="0"/>
      <dgm:spPr/>
    </dgm:pt>
    <dgm:pt modelId="{BB9AD98B-C83E-4130-89FC-2B1755BF52AD}" type="pres">
      <dgm:prSet presAssocID="{3DACFB95-A7F0-440B-8DFE-4B81E38E83B0}" presName="composite2" presStyleCnt="0"/>
      <dgm:spPr/>
    </dgm:pt>
    <dgm:pt modelId="{42DC1C01-9128-4246-8AEF-FDC2B3BDA47E}" type="pres">
      <dgm:prSet presAssocID="{3DACFB95-A7F0-440B-8DFE-4B81E38E83B0}" presName="background2" presStyleLbl="node2" presStyleIdx="2" presStyleCnt="3"/>
      <dgm:spPr/>
    </dgm:pt>
    <dgm:pt modelId="{72E22E40-C631-45D1-88D9-B3054B1BC966}" type="pres">
      <dgm:prSet presAssocID="{3DACFB95-A7F0-440B-8DFE-4B81E38E83B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6872C3-73CC-40D5-BAB9-BF1BB1216412}" type="pres">
      <dgm:prSet presAssocID="{3DACFB95-A7F0-440B-8DFE-4B81E38E83B0}" presName="hierChild3" presStyleCnt="0"/>
      <dgm:spPr/>
    </dgm:pt>
    <dgm:pt modelId="{FC9C41EB-6D09-4492-8F1F-15F7F4D7B0DA}" type="pres">
      <dgm:prSet presAssocID="{8C66FE50-E2C3-40BA-8B8C-70521C70DD37}" presName="Name17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966887F3-7E21-4368-B93A-699078FD7C06}" type="pres">
      <dgm:prSet presAssocID="{AECBD0A1-6EEB-4BC2-8D50-8E16338ADF0D}" presName="hierRoot3" presStyleCnt="0"/>
      <dgm:spPr/>
    </dgm:pt>
    <dgm:pt modelId="{C6823569-9174-4244-AED1-A14DD78AF794}" type="pres">
      <dgm:prSet presAssocID="{AECBD0A1-6EEB-4BC2-8D50-8E16338ADF0D}" presName="composite3" presStyleCnt="0"/>
      <dgm:spPr/>
    </dgm:pt>
    <dgm:pt modelId="{D49D9902-700F-4927-9015-B4A0C2705E10}" type="pres">
      <dgm:prSet presAssocID="{AECBD0A1-6EEB-4BC2-8D50-8E16338ADF0D}" presName="background3" presStyleLbl="node3" presStyleIdx="0" presStyleCnt="5"/>
      <dgm:spPr/>
    </dgm:pt>
    <dgm:pt modelId="{15CADD16-9D3B-44A9-B853-EBEABDE448EC}" type="pres">
      <dgm:prSet presAssocID="{AECBD0A1-6EEB-4BC2-8D50-8E16338ADF0D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70C3D5-418B-4F96-882D-50008F1DB46D}" type="pres">
      <dgm:prSet presAssocID="{AECBD0A1-6EEB-4BC2-8D50-8E16338ADF0D}" presName="hierChild4" presStyleCnt="0"/>
      <dgm:spPr/>
    </dgm:pt>
    <dgm:pt modelId="{F2D78DCC-8D77-4588-A3E6-51B2478ABE6F}" type="pres">
      <dgm:prSet presAssocID="{3FB784B0-C9F4-44E1-868F-4D949981597F}" presName="Name17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EADCF2F5-BD8D-4BBF-BBE8-63754C3C1A2E}" type="pres">
      <dgm:prSet presAssocID="{B13D3939-8AE5-4C04-9C4C-3EFA9C99F1BA}" presName="hierRoot3" presStyleCnt="0"/>
      <dgm:spPr/>
    </dgm:pt>
    <dgm:pt modelId="{D12711B1-90D0-4C0F-ABFC-11A65E0F08F1}" type="pres">
      <dgm:prSet presAssocID="{B13D3939-8AE5-4C04-9C4C-3EFA9C99F1BA}" presName="composite3" presStyleCnt="0"/>
      <dgm:spPr/>
    </dgm:pt>
    <dgm:pt modelId="{782FE8B1-989A-4F29-9454-F99BEAAF61F1}" type="pres">
      <dgm:prSet presAssocID="{B13D3939-8AE5-4C04-9C4C-3EFA9C99F1BA}" presName="background3" presStyleLbl="node3" presStyleIdx="1" presStyleCnt="5"/>
      <dgm:spPr/>
    </dgm:pt>
    <dgm:pt modelId="{DDBA3937-8A4E-4136-B532-D1564359462E}" type="pres">
      <dgm:prSet presAssocID="{B13D3939-8AE5-4C04-9C4C-3EFA9C99F1BA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CD5613A-129B-4477-A064-558132A75C36}" type="pres">
      <dgm:prSet presAssocID="{B13D3939-8AE5-4C04-9C4C-3EFA9C99F1BA}" presName="hierChild4" presStyleCnt="0"/>
      <dgm:spPr/>
    </dgm:pt>
    <dgm:pt modelId="{B98D7E02-9748-4634-AD13-E190AD657057}" type="pres">
      <dgm:prSet presAssocID="{018D43A0-3252-4267-A327-E71C9A3C1C1D}" presName="Name17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38112E1A-6166-4D68-8BFA-3D5846F81697}" type="pres">
      <dgm:prSet presAssocID="{AB7940FD-C35B-431B-AF11-F6DB48BD64B0}" presName="hierRoot3" presStyleCnt="0"/>
      <dgm:spPr/>
    </dgm:pt>
    <dgm:pt modelId="{4A7DFAD3-A825-4E43-99A4-CEE2FAB949B3}" type="pres">
      <dgm:prSet presAssocID="{AB7940FD-C35B-431B-AF11-F6DB48BD64B0}" presName="composite3" presStyleCnt="0"/>
      <dgm:spPr/>
    </dgm:pt>
    <dgm:pt modelId="{87509C50-6C03-4E9A-A1C4-C4FFA132B533}" type="pres">
      <dgm:prSet presAssocID="{AB7940FD-C35B-431B-AF11-F6DB48BD64B0}" presName="background3" presStyleLbl="node3" presStyleIdx="2" presStyleCnt="5"/>
      <dgm:spPr/>
    </dgm:pt>
    <dgm:pt modelId="{0E382607-9D35-4B20-A86B-C92F423022C7}" type="pres">
      <dgm:prSet presAssocID="{AB7940FD-C35B-431B-AF11-F6DB48BD64B0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CD2304-45DE-40DF-A8CF-80AEB7FC42FA}" type="pres">
      <dgm:prSet presAssocID="{AB7940FD-C35B-431B-AF11-F6DB48BD64B0}" presName="hierChild4" presStyleCnt="0"/>
      <dgm:spPr/>
    </dgm:pt>
    <dgm:pt modelId="{5E7F84D9-2FD9-493D-9963-B40398FC6E59}" type="pres">
      <dgm:prSet presAssocID="{BC854634-C530-4B0F-9E49-FBD97337730A}" presName="Name17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76580CB7-1686-4385-A3A0-3CF5E7C85B68}" type="pres">
      <dgm:prSet presAssocID="{861EFBF1-C2A3-4694-A01E-D3F8C4ADE4C7}" presName="hierRoot3" presStyleCnt="0"/>
      <dgm:spPr/>
    </dgm:pt>
    <dgm:pt modelId="{1685EC43-08B5-434D-8D50-F66C5799AEBA}" type="pres">
      <dgm:prSet presAssocID="{861EFBF1-C2A3-4694-A01E-D3F8C4ADE4C7}" presName="composite3" presStyleCnt="0"/>
      <dgm:spPr/>
    </dgm:pt>
    <dgm:pt modelId="{72DC9B7D-71C2-4AE3-AD20-4554635A8736}" type="pres">
      <dgm:prSet presAssocID="{861EFBF1-C2A3-4694-A01E-D3F8C4ADE4C7}" presName="background3" presStyleLbl="node3" presStyleIdx="3" presStyleCnt="5"/>
      <dgm:spPr/>
    </dgm:pt>
    <dgm:pt modelId="{B90AC765-15E1-495C-BF25-151A5CCE4BCE}" type="pres">
      <dgm:prSet presAssocID="{861EFBF1-C2A3-4694-A01E-D3F8C4ADE4C7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544F102-69D2-4B5F-A6F1-FEBD95A96AE0}" type="pres">
      <dgm:prSet presAssocID="{861EFBF1-C2A3-4694-A01E-D3F8C4ADE4C7}" presName="hierChild4" presStyleCnt="0"/>
      <dgm:spPr/>
    </dgm:pt>
    <dgm:pt modelId="{385BF758-6DD5-4EB1-8CA0-3D0ECCA77F7F}" type="pres">
      <dgm:prSet presAssocID="{518FF233-E62A-474E-822A-2348B6DFCA48}" presName="Name17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C1C4FEEA-F264-4691-9874-166248E6FDC7}" type="pres">
      <dgm:prSet presAssocID="{F1E98A5C-4AED-43F1-969B-8C2E95487BA0}" presName="hierRoot3" presStyleCnt="0"/>
      <dgm:spPr/>
    </dgm:pt>
    <dgm:pt modelId="{FF21E03D-8EBD-4D9A-91C8-F54A2177DABD}" type="pres">
      <dgm:prSet presAssocID="{F1E98A5C-4AED-43F1-969B-8C2E95487BA0}" presName="composite3" presStyleCnt="0"/>
      <dgm:spPr/>
    </dgm:pt>
    <dgm:pt modelId="{1D68A1CF-4E37-4A10-8FE9-2448D1A46667}" type="pres">
      <dgm:prSet presAssocID="{F1E98A5C-4AED-43F1-969B-8C2E95487BA0}" presName="background3" presStyleLbl="node3" presStyleIdx="4" presStyleCnt="5"/>
      <dgm:spPr/>
    </dgm:pt>
    <dgm:pt modelId="{2C40C751-11AC-49E5-8550-4A977AAF836B}" type="pres">
      <dgm:prSet presAssocID="{F1E98A5C-4AED-43F1-969B-8C2E95487BA0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C655F2-F8FE-49C0-B713-343FA20F52FF}" type="pres">
      <dgm:prSet presAssocID="{F1E98A5C-4AED-43F1-969B-8C2E95487BA0}" presName="hierChild4" presStyleCnt="0"/>
      <dgm:spPr/>
    </dgm:pt>
  </dgm:ptLst>
  <dgm:cxnLst>
    <dgm:cxn modelId="{9AEB3AB6-DC83-4ED8-82B1-2CA706F728B5}" type="presOf" srcId="{21973B1A-D9AD-4DD7-863E-DE3D091A1732}" destId="{2A6EBFD3-750E-4999-8550-708BA20827D3}" srcOrd="0" destOrd="0" presId="urn:microsoft.com/office/officeart/2005/8/layout/hierarchy1"/>
    <dgm:cxn modelId="{4454F6B7-0781-4E90-9055-9C8B2FC8B04C}" type="presOf" srcId="{861EFBF1-C2A3-4694-A01E-D3F8C4ADE4C7}" destId="{B90AC765-15E1-495C-BF25-151A5CCE4BCE}" srcOrd="0" destOrd="0" presId="urn:microsoft.com/office/officeart/2005/8/layout/hierarchy1"/>
    <dgm:cxn modelId="{69B2513F-459D-45DD-A7A6-CFC9D1FA7B1F}" srcId="{3DACFB95-A7F0-440B-8DFE-4B81E38E83B0}" destId="{B13D3939-8AE5-4C04-9C4C-3EFA9C99F1BA}" srcOrd="1" destOrd="0" parTransId="{3FB784B0-C9F4-44E1-868F-4D949981597F}" sibTransId="{17437073-0458-4FBF-BC1B-231356B99340}"/>
    <dgm:cxn modelId="{B0712304-25E2-430C-AC21-7DCB21DE940F}" type="presOf" srcId="{3DACFB95-A7F0-440B-8DFE-4B81E38E83B0}" destId="{72E22E40-C631-45D1-88D9-B3054B1BC966}" srcOrd="0" destOrd="0" presId="urn:microsoft.com/office/officeart/2005/8/layout/hierarchy1"/>
    <dgm:cxn modelId="{54B20288-31B0-4376-B336-48CDFC75EF7F}" srcId="{3DACFB95-A7F0-440B-8DFE-4B81E38E83B0}" destId="{AB7940FD-C35B-431B-AF11-F6DB48BD64B0}" srcOrd="2" destOrd="0" parTransId="{018D43A0-3252-4267-A327-E71C9A3C1C1D}" sibTransId="{D8787C6B-0258-4B54-AFBF-C7B7EED660E3}"/>
    <dgm:cxn modelId="{C036DFA7-E337-4126-B35B-5A2633A07AA6}" srcId="{3DACFB95-A7F0-440B-8DFE-4B81E38E83B0}" destId="{861EFBF1-C2A3-4694-A01E-D3F8C4ADE4C7}" srcOrd="3" destOrd="0" parTransId="{BC854634-C530-4B0F-9E49-FBD97337730A}" sibTransId="{5C7B61CF-FEAF-49C3-AC8C-E0135A6509DB}"/>
    <dgm:cxn modelId="{34E91DF7-83B7-4E24-AF7A-2EFFB9DB06E5}" type="presOf" srcId="{BC854634-C530-4B0F-9E49-FBD97337730A}" destId="{5E7F84D9-2FD9-493D-9963-B40398FC6E59}" srcOrd="0" destOrd="0" presId="urn:microsoft.com/office/officeart/2005/8/layout/hierarchy1"/>
    <dgm:cxn modelId="{EA6B6ED1-3A5F-4668-AF08-1A34D721B69A}" type="presOf" srcId="{B1B013F6-D590-481B-97B7-76363150C100}" destId="{82B5D0AA-6ED2-4F74-B8FF-930B72268BE1}" srcOrd="0" destOrd="0" presId="urn:microsoft.com/office/officeart/2005/8/layout/hierarchy1"/>
    <dgm:cxn modelId="{39120AF6-8B65-46C6-8D0A-C79F05B479CE}" type="presOf" srcId="{F1E98A5C-4AED-43F1-969B-8C2E95487BA0}" destId="{2C40C751-11AC-49E5-8550-4A977AAF836B}" srcOrd="0" destOrd="0" presId="urn:microsoft.com/office/officeart/2005/8/layout/hierarchy1"/>
    <dgm:cxn modelId="{28C1813A-B67A-4079-958A-3AA2C82BFCFD}" srcId="{21973B1A-D9AD-4DD7-863E-DE3D091A1732}" destId="{EC1D1CF7-B1AB-4A0F-8BEB-91D611D8B9AC}" srcOrd="0" destOrd="0" parTransId="{A6E2E94F-FB00-4FBA-89E0-19C648CB5954}" sibTransId="{C5BA23D8-9306-4D6B-A74C-450A1E979014}"/>
    <dgm:cxn modelId="{990DC5C7-3A11-4EC8-9A92-F33B3BDB03EE}" type="presOf" srcId="{AB7940FD-C35B-431B-AF11-F6DB48BD64B0}" destId="{0E382607-9D35-4B20-A86B-C92F423022C7}" srcOrd="0" destOrd="0" presId="urn:microsoft.com/office/officeart/2005/8/layout/hierarchy1"/>
    <dgm:cxn modelId="{DF66387E-B247-4701-8D37-736711671293}" type="presOf" srcId="{3FB784B0-C9F4-44E1-868F-4D949981597F}" destId="{F2D78DCC-8D77-4588-A3E6-51B2478ABE6F}" srcOrd="0" destOrd="0" presId="urn:microsoft.com/office/officeart/2005/8/layout/hierarchy1"/>
    <dgm:cxn modelId="{BE2E4EFA-C258-4210-A66F-8BB2AEA925AD}" srcId="{21973B1A-D9AD-4DD7-863E-DE3D091A1732}" destId="{675BB332-C4F3-4870-9BD7-626E39F06572}" srcOrd="1" destOrd="0" parTransId="{B1B013F6-D590-481B-97B7-76363150C100}" sibTransId="{CF0DBB10-AAD0-4487-91E4-6F7E621A0C13}"/>
    <dgm:cxn modelId="{3106A832-D308-41B0-821B-5A73CE195D48}" srcId="{FC53EC1E-EE56-411B-9D6D-640C0658466C}" destId="{21973B1A-D9AD-4DD7-863E-DE3D091A1732}" srcOrd="0" destOrd="0" parTransId="{6805B329-CC18-4C56-AD55-B1CCC29A1371}" sibTransId="{716EA823-CEAE-4766-A37D-17ABA9E70836}"/>
    <dgm:cxn modelId="{8CF1A289-7787-4807-AE54-DD5F547664EE}" type="presOf" srcId="{AECBD0A1-6EEB-4BC2-8D50-8E16338ADF0D}" destId="{15CADD16-9D3B-44A9-B853-EBEABDE448EC}" srcOrd="0" destOrd="0" presId="urn:microsoft.com/office/officeart/2005/8/layout/hierarchy1"/>
    <dgm:cxn modelId="{33EC350A-0827-4924-9403-748336ECF179}" type="presOf" srcId="{018D43A0-3252-4267-A327-E71C9A3C1C1D}" destId="{B98D7E02-9748-4634-AD13-E190AD657057}" srcOrd="0" destOrd="0" presId="urn:microsoft.com/office/officeart/2005/8/layout/hierarchy1"/>
    <dgm:cxn modelId="{79A9747C-0652-42AC-8A44-09D4311DF3E7}" type="presOf" srcId="{A6E2E94F-FB00-4FBA-89E0-19C648CB5954}" destId="{A93A04E3-2E21-458A-AD72-C6A383777988}" srcOrd="0" destOrd="0" presId="urn:microsoft.com/office/officeart/2005/8/layout/hierarchy1"/>
    <dgm:cxn modelId="{4FE458BC-74F7-4F0E-A34F-B1CCD83E81E8}" type="presOf" srcId="{2F5AFEBD-6515-4B36-819D-3AFEDB835916}" destId="{A38058EF-57D3-4AF2-9AA3-B697565532BC}" srcOrd="0" destOrd="0" presId="urn:microsoft.com/office/officeart/2005/8/layout/hierarchy1"/>
    <dgm:cxn modelId="{0E7CF23F-113F-440E-9470-449A48BFE0AD}" srcId="{3DACFB95-A7F0-440B-8DFE-4B81E38E83B0}" destId="{F1E98A5C-4AED-43F1-969B-8C2E95487BA0}" srcOrd="4" destOrd="0" parTransId="{518FF233-E62A-474E-822A-2348B6DFCA48}" sibTransId="{A28F01E5-02FC-4383-94EB-0C01E8DEB701}"/>
    <dgm:cxn modelId="{E5646E4F-F552-44CB-B844-CA83BA8F7751}" type="presOf" srcId="{FC53EC1E-EE56-411B-9D6D-640C0658466C}" destId="{5A588035-ABAA-4199-B949-C26A20EAF601}" srcOrd="0" destOrd="0" presId="urn:microsoft.com/office/officeart/2005/8/layout/hierarchy1"/>
    <dgm:cxn modelId="{97C6D3AC-3983-4F4C-9484-94A36FBDF3FF}" srcId="{21973B1A-D9AD-4DD7-863E-DE3D091A1732}" destId="{3DACFB95-A7F0-440B-8DFE-4B81E38E83B0}" srcOrd="2" destOrd="0" parTransId="{2F5AFEBD-6515-4B36-819D-3AFEDB835916}" sibTransId="{8F56F967-A493-4C1E-BBF2-74C59F738FDD}"/>
    <dgm:cxn modelId="{8D2ED0BD-F79A-4781-B3B1-6FF3C2025C11}" type="presOf" srcId="{B13D3939-8AE5-4C04-9C4C-3EFA9C99F1BA}" destId="{DDBA3937-8A4E-4136-B532-D1564359462E}" srcOrd="0" destOrd="0" presId="urn:microsoft.com/office/officeart/2005/8/layout/hierarchy1"/>
    <dgm:cxn modelId="{4BC23201-F96F-4DB6-B0F3-D8B7142B5536}" type="presOf" srcId="{EC1D1CF7-B1AB-4A0F-8BEB-91D611D8B9AC}" destId="{84B8E3C4-263D-4E00-8C48-9C043DD4C011}" srcOrd="0" destOrd="0" presId="urn:microsoft.com/office/officeart/2005/8/layout/hierarchy1"/>
    <dgm:cxn modelId="{3C18FEBB-86F2-4FBB-9AB4-631B241CF4F9}" type="presOf" srcId="{518FF233-E62A-474E-822A-2348B6DFCA48}" destId="{385BF758-6DD5-4EB1-8CA0-3D0ECCA77F7F}" srcOrd="0" destOrd="0" presId="urn:microsoft.com/office/officeart/2005/8/layout/hierarchy1"/>
    <dgm:cxn modelId="{88446589-9167-41B7-B038-0BDF2F17D0BD}" srcId="{3DACFB95-A7F0-440B-8DFE-4B81E38E83B0}" destId="{AECBD0A1-6EEB-4BC2-8D50-8E16338ADF0D}" srcOrd="0" destOrd="0" parTransId="{8C66FE50-E2C3-40BA-8B8C-70521C70DD37}" sibTransId="{991141EB-81AD-490D-AC42-9EADA749296A}"/>
    <dgm:cxn modelId="{F1F054EF-6E10-4E48-ADEB-106D05BCFBA7}" type="presOf" srcId="{675BB332-C4F3-4870-9BD7-626E39F06572}" destId="{A6AA8C96-B498-4501-A630-26BC6D227C62}" srcOrd="0" destOrd="0" presId="urn:microsoft.com/office/officeart/2005/8/layout/hierarchy1"/>
    <dgm:cxn modelId="{A19B865B-C60D-483F-A3F4-667493647A43}" type="presOf" srcId="{8C66FE50-E2C3-40BA-8B8C-70521C70DD37}" destId="{FC9C41EB-6D09-4492-8F1F-15F7F4D7B0DA}" srcOrd="0" destOrd="0" presId="urn:microsoft.com/office/officeart/2005/8/layout/hierarchy1"/>
    <dgm:cxn modelId="{9C1473C0-5B8C-48B4-AB73-F4F37820AB5B}" type="presParOf" srcId="{5A588035-ABAA-4199-B949-C26A20EAF601}" destId="{D63C898A-8434-45A3-8202-1018DE993545}" srcOrd="0" destOrd="0" presId="urn:microsoft.com/office/officeart/2005/8/layout/hierarchy1"/>
    <dgm:cxn modelId="{9722506D-34F3-4DDB-9E10-A87CF7992794}" type="presParOf" srcId="{D63C898A-8434-45A3-8202-1018DE993545}" destId="{487CF9D4-0FB1-428D-BBBE-593B500F4DAC}" srcOrd="0" destOrd="0" presId="urn:microsoft.com/office/officeart/2005/8/layout/hierarchy1"/>
    <dgm:cxn modelId="{BC265775-F9A4-4C2A-A4D6-CF585327FE32}" type="presParOf" srcId="{487CF9D4-0FB1-428D-BBBE-593B500F4DAC}" destId="{FF5066EB-EEFB-4BC9-88D5-0AFE2E3E942C}" srcOrd="0" destOrd="0" presId="urn:microsoft.com/office/officeart/2005/8/layout/hierarchy1"/>
    <dgm:cxn modelId="{3C5449C1-1F30-4F2E-86E8-4A985EB95983}" type="presParOf" srcId="{487CF9D4-0FB1-428D-BBBE-593B500F4DAC}" destId="{2A6EBFD3-750E-4999-8550-708BA20827D3}" srcOrd="1" destOrd="0" presId="urn:microsoft.com/office/officeart/2005/8/layout/hierarchy1"/>
    <dgm:cxn modelId="{1499995D-1787-49FE-AF91-D0B2F55E3421}" type="presParOf" srcId="{D63C898A-8434-45A3-8202-1018DE993545}" destId="{CE86160C-CE78-4CF0-B957-7C86DBD18AFD}" srcOrd="1" destOrd="0" presId="urn:microsoft.com/office/officeart/2005/8/layout/hierarchy1"/>
    <dgm:cxn modelId="{2186EACA-B615-4738-8A20-4A045BD83B2E}" type="presParOf" srcId="{CE86160C-CE78-4CF0-B957-7C86DBD18AFD}" destId="{A93A04E3-2E21-458A-AD72-C6A383777988}" srcOrd="0" destOrd="0" presId="urn:microsoft.com/office/officeart/2005/8/layout/hierarchy1"/>
    <dgm:cxn modelId="{5268A92E-74CB-46A5-A840-869875CCBB36}" type="presParOf" srcId="{CE86160C-CE78-4CF0-B957-7C86DBD18AFD}" destId="{9CDEFA64-511D-48DC-8D6A-F7088FFB7ED1}" srcOrd="1" destOrd="0" presId="urn:microsoft.com/office/officeart/2005/8/layout/hierarchy1"/>
    <dgm:cxn modelId="{6363E2D5-BC3F-4A24-98E2-2AB1DF3E8B95}" type="presParOf" srcId="{9CDEFA64-511D-48DC-8D6A-F7088FFB7ED1}" destId="{6FA61391-4926-41D3-9F4C-1C4D795337FD}" srcOrd="0" destOrd="0" presId="urn:microsoft.com/office/officeart/2005/8/layout/hierarchy1"/>
    <dgm:cxn modelId="{734472FE-A9B1-455C-ABE1-F39981283E67}" type="presParOf" srcId="{6FA61391-4926-41D3-9F4C-1C4D795337FD}" destId="{B3E2CB19-D185-4F68-9373-2A38D97EC7E7}" srcOrd="0" destOrd="0" presId="urn:microsoft.com/office/officeart/2005/8/layout/hierarchy1"/>
    <dgm:cxn modelId="{9BE42DA0-935C-44A2-A8E7-42DEE1CE37A5}" type="presParOf" srcId="{6FA61391-4926-41D3-9F4C-1C4D795337FD}" destId="{84B8E3C4-263D-4E00-8C48-9C043DD4C011}" srcOrd="1" destOrd="0" presId="urn:microsoft.com/office/officeart/2005/8/layout/hierarchy1"/>
    <dgm:cxn modelId="{5B6F5C01-B09B-4843-AC4C-952F46A55C5D}" type="presParOf" srcId="{9CDEFA64-511D-48DC-8D6A-F7088FFB7ED1}" destId="{E1908952-7348-4C70-852B-DF06668E7B70}" srcOrd="1" destOrd="0" presId="urn:microsoft.com/office/officeart/2005/8/layout/hierarchy1"/>
    <dgm:cxn modelId="{B8CB5278-C0EB-4011-9A03-5B914F5A0103}" type="presParOf" srcId="{CE86160C-CE78-4CF0-B957-7C86DBD18AFD}" destId="{82B5D0AA-6ED2-4F74-B8FF-930B72268BE1}" srcOrd="2" destOrd="0" presId="urn:microsoft.com/office/officeart/2005/8/layout/hierarchy1"/>
    <dgm:cxn modelId="{2876BF6C-ACBB-4A95-8935-CEE704BB2D81}" type="presParOf" srcId="{CE86160C-CE78-4CF0-B957-7C86DBD18AFD}" destId="{1D273DF1-95D7-4093-BA5F-D07E39A4A368}" srcOrd="3" destOrd="0" presId="urn:microsoft.com/office/officeart/2005/8/layout/hierarchy1"/>
    <dgm:cxn modelId="{40ADD0B1-B41E-4327-BA2D-B93AF63253CE}" type="presParOf" srcId="{1D273DF1-95D7-4093-BA5F-D07E39A4A368}" destId="{91831247-C8DC-434F-8CD3-8E63B205D755}" srcOrd="0" destOrd="0" presId="urn:microsoft.com/office/officeart/2005/8/layout/hierarchy1"/>
    <dgm:cxn modelId="{22AB5DBC-4B46-4791-97E7-C9DB30A4DAE9}" type="presParOf" srcId="{91831247-C8DC-434F-8CD3-8E63B205D755}" destId="{A158F3AF-3F7E-4559-A568-0FC5689083E1}" srcOrd="0" destOrd="0" presId="urn:microsoft.com/office/officeart/2005/8/layout/hierarchy1"/>
    <dgm:cxn modelId="{1E6CFEA6-CA12-4403-B897-70E8D4337EE3}" type="presParOf" srcId="{91831247-C8DC-434F-8CD3-8E63B205D755}" destId="{A6AA8C96-B498-4501-A630-26BC6D227C62}" srcOrd="1" destOrd="0" presId="urn:microsoft.com/office/officeart/2005/8/layout/hierarchy1"/>
    <dgm:cxn modelId="{9D79030C-8487-4847-85F0-CC07F8FECA00}" type="presParOf" srcId="{1D273DF1-95D7-4093-BA5F-D07E39A4A368}" destId="{0FF78FF1-2C84-488C-A268-7443B2682325}" srcOrd="1" destOrd="0" presId="urn:microsoft.com/office/officeart/2005/8/layout/hierarchy1"/>
    <dgm:cxn modelId="{84252A29-2AC8-4F54-AF1B-E04174F64A61}" type="presParOf" srcId="{CE86160C-CE78-4CF0-B957-7C86DBD18AFD}" destId="{A38058EF-57D3-4AF2-9AA3-B697565532BC}" srcOrd="4" destOrd="0" presId="urn:microsoft.com/office/officeart/2005/8/layout/hierarchy1"/>
    <dgm:cxn modelId="{7CB6520F-31B3-42AC-8CB6-210070E9EF76}" type="presParOf" srcId="{CE86160C-CE78-4CF0-B957-7C86DBD18AFD}" destId="{16F12C3A-B556-425A-A2F7-1755D9726917}" srcOrd="5" destOrd="0" presId="urn:microsoft.com/office/officeart/2005/8/layout/hierarchy1"/>
    <dgm:cxn modelId="{8F03D79B-ACB3-49BF-8D8D-431DECD44887}" type="presParOf" srcId="{16F12C3A-B556-425A-A2F7-1755D9726917}" destId="{BB9AD98B-C83E-4130-89FC-2B1755BF52AD}" srcOrd="0" destOrd="0" presId="urn:microsoft.com/office/officeart/2005/8/layout/hierarchy1"/>
    <dgm:cxn modelId="{46FD54DB-368E-429C-84AF-E3EC9C244F40}" type="presParOf" srcId="{BB9AD98B-C83E-4130-89FC-2B1755BF52AD}" destId="{42DC1C01-9128-4246-8AEF-FDC2B3BDA47E}" srcOrd="0" destOrd="0" presId="urn:microsoft.com/office/officeart/2005/8/layout/hierarchy1"/>
    <dgm:cxn modelId="{0DE402B2-50D6-4454-811F-B8A89ECD308C}" type="presParOf" srcId="{BB9AD98B-C83E-4130-89FC-2B1755BF52AD}" destId="{72E22E40-C631-45D1-88D9-B3054B1BC966}" srcOrd="1" destOrd="0" presId="urn:microsoft.com/office/officeart/2005/8/layout/hierarchy1"/>
    <dgm:cxn modelId="{1B441BA1-28C8-41C0-A6F6-B70401D833DE}" type="presParOf" srcId="{16F12C3A-B556-425A-A2F7-1755D9726917}" destId="{446872C3-73CC-40D5-BAB9-BF1BB1216412}" srcOrd="1" destOrd="0" presId="urn:microsoft.com/office/officeart/2005/8/layout/hierarchy1"/>
    <dgm:cxn modelId="{9F509C83-50C0-47E2-A987-25230118F3B6}" type="presParOf" srcId="{446872C3-73CC-40D5-BAB9-BF1BB1216412}" destId="{FC9C41EB-6D09-4492-8F1F-15F7F4D7B0DA}" srcOrd="0" destOrd="0" presId="urn:microsoft.com/office/officeart/2005/8/layout/hierarchy1"/>
    <dgm:cxn modelId="{9A4CBDB5-6A53-4B80-8570-36633FEFE7B3}" type="presParOf" srcId="{446872C3-73CC-40D5-BAB9-BF1BB1216412}" destId="{966887F3-7E21-4368-B93A-699078FD7C06}" srcOrd="1" destOrd="0" presId="urn:microsoft.com/office/officeart/2005/8/layout/hierarchy1"/>
    <dgm:cxn modelId="{29EE4DD9-7488-497F-BDF5-EC832C69462E}" type="presParOf" srcId="{966887F3-7E21-4368-B93A-699078FD7C06}" destId="{C6823569-9174-4244-AED1-A14DD78AF794}" srcOrd="0" destOrd="0" presId="urn:microsoft.com/office/officeart/2005/8/layout/hierarchy1"/>
    <dgm:cxn modelId="{5BA6AD50-5A0D-4D6F-93BB-4395B7E59057}" type="presParOf" srcId="{C6823569-9174-4244-AED1-A14DD78AF794}" destId="{D49D9902-700F-4927-9015-B4A0C2705E10}" srcOrd="0" destOrd="0" presId="urn:microsoft.com/office/officeart/2005/8/layout/hierarchy1"/>
    <dgm:cxn modelId="{D8AC939C-EE63-4B39-9287-A6D3F550FF94}" type="presParOf" srcId="{C6823569-9174-4244-AED1-A14DD78AF794}" destId="{15CADD16-9D3B-44A9-B853-EBEABDE448EC}" srcOrd="1" destOrd="0" presId="urn:microsoft.com/office/officeart/2005/8/layout/hierarchy1"/>
    <dgm:cxn modelId="{EC944AEB-6160-49BC-A4BA-9EEA2497527C}" type="presParOf" srcId="{966887F3-7E21-4368-B93A-699078FD7C06}" destId="{6A70C3D5-418B-4F96-882D-50008F1DB46D}" srcOrd="1" destOrd="0" presId="urn:microsoft.com/office/officeart/2005/8/layout/hierarchy1"/>
    <dgm:cxn modelId="{D07313C9-D46C-4718-8047-4E31D168873B}" type="presParOf" srcId="{446872C3-73CC-40D5-BAB9-BF1BB1216412}" destId="{F2D78DCC-8D77-4588-A3E6-51B2478ABE6F}" srcOrd="2" destOrd="0" presId="urn:microsoft.com/office/officeart/2005/8/layout/hierarchy1"/>
    <dgm:cxn modelId="{7A69CCBC-C085-45D0-8DC9-7DAF1C8D750F}" type="presParOf" srcId="{446872C3-73CC-40D5-BAB9-BF1BB1216412}" destId="{EADCF2F5-BD8D-4BBF-BBE8-63754C3C1A2E}" srcOrd="3" destOrd="0" presId="urn:microsoft.com/office/officeart/2005/8/layout/hierarchy1"/>
    <dgm:cxn modelId="{E345DAC8-DF03-41B8-87A5-EBC727B7F9BC}" type="presParOf" srcId="{EADCF2F5-BD8D-4BBF-BBE8-63754C3C1A2E}" destId="{D12711B1-90D0-4C0F-ABFC-11A65E0F08F1}" srcOrd="0" destOrd="0" presId="urn:microsoft.com/office/officeart/2005/8/layout/hierarchy1"/>
    <dgm:cxn modelId="{7383CDDD-1869-4E61-BC7B-B7A692F1C4BE}" type="presParOf" srcId="{D12711B1-90D0-4C0F-ABFC-11A65E0F08F1}" destId="{782FE8B1-989A-4F29-9454-F99BEAAF61F1}" srcOrd="0" destOrd="0" presId="urn:microsoft.com/office/officeart/2005/8/layout/hierarchy1"/>
    <dgm:cxn modelId="{E64F0B1C-4E33-40B3-9A40-3C8C917603C9}" type="presParOf" srcId="{D12711B1-90D0-4C0F-ABFC-11A65E0F08F1}" destId="{DDBA3937-8A4E-4136-B532-D1564359462E}" srcOrd="1" destOrd="0" presId="urn:microsoft.com/office/officeart/2005/8/layout/hierarchy1"/>
    <dgm:cxn modelId="{FA0ECF77-EEAB-4454-86A9-85506EAB4EBC}" type="presParOf" srcId="{EADCF2F5-BD8D-4BBF-BBE8-63754C3C1A2E}" destId="{4CD5613A-129B-4477-A064-558132A75C36}" srcOrd="1" destOrd="0" presId="urn:microsoft.com/office/officeart/2005/8/layout/hierarchy1"/>
    <dgm:cxn modelId="{F673153A-25F7-4FCC-A501-E23660A085B4}" type="presParOf" srcId="{446872C3-73CC-40D5-BAB9-BF1BB1216412}" destId="{B98D7E02-9748-4634-AD13-E190AD657057}" srcOrd="4" destOrd="0" presId="urn:microsoft.com/office/officeart/2005/8/layout/hierarchy1"/>
    <dgm:cxn modelId="{778D25AB-2F28-4D2B-9D9F-ED33127D51EA}" type="presParOf" srcId="{446872C3-73CC-40D5-BAB9-BF1BB1216412}" destId="{38112E1A-6166-4D68-8BFA-3D5846F81697}" srcOrd="5" destOrd="0" presId="urn:microsoft.com/office/officeart/2005/8/layout/hierarchy1"/>
    <dgm:cxn modelId="{AC564460-0E27-4646-9322-E50FB7982B20}" type="presParOf" srcId="{38112E1A-6166-4D68-8BFA-3D5846F81697}" destId="{4A7DFAD3-A825-4E43-99A4-CEE2FAB949B3}" srcOrd="0" destOrd="0" presId="urn:microsoft.com/office/officeart/2005/8/layout/hierarchy1"/>
    <dgm:cxn modelId="{FFF2EBF9-A94C-499C-816F-75CFFEFCF841}" type="presParOf" srcId="{4A7DFAD3-A825-4E43-99A4-CEE2FAB949B3}" destId="{87509C50-6C03-4E9A-A1C4-C4FFA132B533}" srcOrd="0" destOrd="0" presId="urn:microsoft.com/office/officeart/2005/8/layout/hierarchy1"/>
    <dgm:cxn modelId="{87BB4137-D243-49AD-8D5F-921ECF3B23F0}" type="presParOf" srcId="{4A7DFAD3-A825-4E43-99A4-CEE2FAB949B3}" destId="{0E382607-9D35-4B20-A86B-C92F423022C7}" srcOrd="1" destOrd="0" presId="urn:microsoft.com/office/officeart/2005/8/layout/hierarchy1"/>
    <dgm:cxn modelId="{3FF2771C-C2CC-4ACF-80FF-10649D6F8D74}" type="presParOf" srcId="{38112E1A-6166-4D68-8BFA-3D5846F81697}" destId="{00CD2304-45DE-40DF-A8CF-80AEB7FC42FA}" srcOrd="1" destOrd="0" presId="urn:microsoft.com/office/officeart/2005/8/layout/hierarchy1"/>
    <dgm:cxn modelId="{2D6565A6-0D8B-4F3C-97E7-7F1298A51C25}" type="presParOf" srcId="{446872C3-73CC-40D5-BAB9-BF1BB1216412}" destId="{5E7F84D9-2FD9-493D-9963-B40398FC6E59}" srcOrd="6" destOrd="0" presId="urn:microsoft.com/office/officeart/2005/8/layout/hierarchy1"/>
    <dgm:cxn modelId="{3DF36390-98DC-4CAD-BA20-E794501F7C33}" type="presParOf" srcId="{446872C3-73CC-40D5-BAB9-BF1BB1216412}" destId="{76580CB7-1686-4385-A3A0-3CF5E7C85B68}" srcOrd="7" destOrd="0" presId="urn:microsoft.com/office/officeart/2005/8/layout/hierarchy1"/>
    <dgm:cxn modelId="{E3CB7D41-E12B-4C76-88C4-D4890E6399C7}" type="presParOf" srcId="{76580CB7-1686-4385-A3A0-3CF5E7C85B68}" destId="{1685EC43-08B5-434D-8D50-F66C5799AEBA}" srcOrd="0" destOrd="0" presId="urn:microsoft.com/office/officeart/2005/8/layout/hierarchy1"/>
    <dgm:cxn modelId="{C380714F-378F-4E41-907C-55A06AE9D34C}" type="presParOf" srcId="{1685EC43-08B5-434D-8D50-F66C5799AEBA}" destId="{72DC9B7D-71C2-4AE3-AD20-4554635A8736}" srcOrd="0" destOrd="0" presId="urn:microsoft.com/office/officeart/2005/8/layout/hierarchy1"/>
    <dgm:cxn modelId="{AD412A86-61EF-4013-A628-25EE732C2D72}" type="presParOf" srcId="{1685EC43-08B5-434D-8D50-F66C5799AEBA}" destId="{B90AC765-15E1-495C-BF25-151A5CCE4BCE}" srcOrd="1" destOrd="0" presId="urn:microsoft.com/office/officeart/2005/8/layout/hierarchy1"/>
    <dgm:cxn modelId="{1D1E7E3F-15E6-4A18-A395-5E95D921E5D1}" type="presParOf" srcId="{76580CB7-1686-4385-A3A0-3CF5E7C85B68}" destId="{5544F102-69D2-4B5F-A6F1-FEBD95A96AE0}" srcOrd="1" destOrd="0" presId="urn:microsoft.com/office/officeart/2005/8/layout/hierarchy1"/>
    <dgm:cxn modelId="{425DACCF-5178-4F7A-9872-AA3FDED01A30}" type="presParOf" srcId="{446872C3-73CC-40D5-BAB9-BF1BB1216412}" destId="{385BF758-6DD5-4EB1-8CA0-3D0ECCA77F7F}" srcOrd="8" destOrd="0" presId="urn:microsoft.com/office/officeart/2005/8/layout/hierarchy1"/>
    <dgm:cxn modelId="{CE7ECDCA-62DC-4BDD-A6F3-9A06196757D6}" type="presParOf" srcId="{446872C3-73CC-40D5-BAB9-BF1BB1216412}" destId="{C1C4FEEA-F264-4691-9874-166248E6FDC7}" srcOrd="9" destOrd="0" presId="urn:microsoft.com/office/officeart/2005/8/layout/hierarchy1"/>
    <dgm:cxn modelId="{BD66A4EF-5AEE-436A-9558-8169FBD9D563}" type="presParOf" srcId="{C1C4FEEA-F264-4691-9874-166248E6FDC7}" destId="{FF21E03D-8EBD-4D9A-91C8-F54A2177DABD}" srcOrd="0" destOrd="0" presId="urn:microsoft.com/office/officeart/2005/8/layout/hierarchy1"/>
    <dgm:cxn modelId="{E7F66D81-DA91-401D-B67F-C1C4BB793D65}" type="presParOf" srcId="{FF21E03D-8EBD-4D9A-91C8-F54A2177DABD}" destId="{1D68A1CF-4E37-4A10-8FE9-2448D1A46667}" srcOrd="0" destOrd="0" presId="urn:microsoft.com/office/officeart/2005/8/layout/hierarchy1"/>
    <dgm:cxn modelId="{6196EB59-84CE-41C6-937D-D4E51CA2BF7A}" type="presParOf" srcId="{FF21E03D-8EBD-4D9A-91C8-F54A2177DABD}" destId="{2C40C751-11AC-49E5-8550-4A977AAF836B}" srcOrd="1" destOrd="0" presId="urn:microsoft.com/office/officeart/2005/8/layout/hierarchy1"/>
    <dgm:cxn modelId="{4A1DD0F2-DF90-4AAF-9AF9-FD149DA00C16}" type="presParOf" srcId="{C1C4FEEA-F264-4691-9874-166248E6FDC7}" destId="{EAC655F2-F8FE-49C0-B713-343FA20F52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3EC1E-EE56-411B-9D6D-640C065846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1973B1A-D9AD-4DD7-863E-DE3D091A1732}">
      <dgm:prSet phldrT="[Text]"/>
      <dgm:spPr/>
      <dgm:t>
        <a:bodyPr/>
        <a:lstStyle/>
        <a:p>
          <a:pPr rtl="1"/>
          <a:r>
            <a:rPr lang="ar-SA" dirty="0" smtClean="0"/>
            <a:t>أنماط البحوث الوصفية </a:t>
          </a:r>
          <a:endParaRPr lang="ar-SA" dirty="0"/>
        </a:p>
      </dgm:t>
    </dgm:pt>
    <dgm:pt modelId="{6805B329-CC18-4C56-AD55-B1CCC29A1371}" type="par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716EA823-CEAE-4766-A37D-17ABA9E70836}" type="sib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EC1D1CF7-B1AB-4A0F-8BEB-91D611D8B9AC}">
      <dgm:prSet phldrT="[Text]"/>
      <dgm:spPr/>
      <dgm:t>
        <a:bodyPr/>
        <a:lstStyle/>
        <a:p>
          <a:pPr rtl="1"/>
          <a:r>
            <a:rPr lang="ar-SA" dirty="0" smtClean="0"/>
            <a:t>الدراسات التتبعية </a:t>
          </a:r>
          <a:endParaRPr lang="ar-SA" dirty="0"/>
        </a:p>
      </dgm:t>
    </dgm:pt>
    <dgm:pt modelId="{A6E2E94F-FB00-4FBA-89E0-19C648CB5954}" type="par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C5BA23D8-9306-4D6B-A74C-450A1E979014}" type="sib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3DACFB95-A7F0-440B-8DFE-4B81E38E83B0}">
      <dgm:prSet phldrT="[Text]"/>
      <dgm:spPr/>
      <dgm:t>
        <a:bodyPr/>
        <a:lstStyle/>
        <a:p>
          <a:pPr rtl="1"/>
          <a:r>
            <a:rPr lang="ar-SA" dirty="0" smtClean="0"/>
            <a:t>الدراسات المسحية </a:t>
          </a:r>
          <a:endParaRPr lang="ar-SA" dirty="0"/>
        </a:p>
      </dgm:t>
    </dgm:pt>
    <dgm:pt modelId="{2F5AFEBD-6515-4B36-819D-3AFEDB835916}" type="par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8F56F967-A493-4C1E-BBF2-74C59F738FDD}" type="sib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675BB332-C4F3-4870-9BD7-626E39F06572}">
      <dgm:prSet/>
      <dgm:spPr/>
      <dgm:t>
        <a:bodyPr/>
        <a:lstStyle/>
        <a:p>
          <a:pPr rtl="1"/>
          <a:r>
            <a:rPr lang="ar-SA" dirty="0" smtClean="0"/>
            <a:t>دراسة العلاقات المتبادلة </a:t>
          </a:r>
          <a:endParaRPr lang="ar-SA" dirty="0"/>
        </a:p>
      </dgm:t>
    </dgm:pt>
    <dgm:pt modelId="{B1B013F6-D590-481B-97B7-76363150C100}" type="par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CF0DBB10-AAD0-4487-91E4-6F7E621A0C13}" type="sib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F699DDDF-B9B2-48B9-99CE-6C47991FD164}">
      <dgm:prSet/>
      <dgm:spPr/>
      <dgm:t>
        <a:bodyPr/>
        <a:lstStyle/>
        <a:p>
          <a:pPr rtl="1"/>
          <a:r>
            <a:rPr lang="ar-SA" dirty="0" smtClean="0"/>
            <a:t>الدراسات الارتباطية </a:t>
          </a:r>
          <a:endParaRPr lang="ar-SA" dirty="0"/>
        </a:p>
      </dgm:t>
    </dgm:pt>
    <dgm:pt modelId="{2B5872CD-0399-4FB8-AE15-4A280325F2CE}" type="parTrans" cxnId="{399D5296-F245-4968-9A03-0C5713B8E92C}">
      <dgm:prSet/>
      <dgm:spPr/>
      <dgm:t>
        <a:bodyPr/>
        <a:lstStyle/>
        <a:p>
          <a:pPr rtl="1"/>
          <a:endParaRPr lang="ar-SA"/>
        </a:p>
      </dgm:t>
    </dgm:pt>
    <dgm:pt modelId="{06F7FD25-312E-4138-AC6D-7578711F8C43}" type="sibTrans" cxnId="{399D5296-F245-4968-9A03-0C5713B8E92C}">
      <dgm:prSet/>
      <dgm:spPr/>
      <dgm:t>
        <a:bodyPr/>
        <a:lstStyle/>
        <a:p>
          <a:pPr rtl="1"/>
          <a:endParaRPr lang="ar-SA"/>
        </a:p>
      </dgm:t>
    </dgm:pt>
    <dgm:pt modelId="{E7B743CA-5E14-4A7B-A9F5-5EDDAEDB7A26}">
      <dgm:prSet/>
      <dgm:spPr/>
      <dgm:t>
        <a:bodyPr/>
        <a:lstStyle/>
        <a:p>
          <a:pPr rtl="1"/>
          <a:r>
            <a:rPr lang="ar-SA" dirty="0" smtClean="0"/>
            <a:t>الدراسات العلية المقارنة </a:t>
          </a:r>
          <a:endParaRPr lang="ar-SA" dirty="0"/>
        </a:p>
      </dgm:t>
    </dgm:pt>
    <dgm:pt modelId="{A6EC005F-0580-42FF-A11F-7D67BC3985CF}" type="parTrans" cxnId="{69D89D10-ADA8-48E7-A25D-A455A24A2EFE}">
      <dgm:prSet/>
      <dgm:spPr/>
      <dgm:t>
        <a:bodyPr/>
        <a:lstStyle/>
        <a:p>
          <a:pPr rtl="1"/>
          <a:endParaRPr lang="ar-SA"/>
        </a:p>
      </dgm:t>
    </dgm:pt>
    <dgm:pt modelId="{B94011DE-A999-485E-9A58-30C79095C1F4}" type="sibTrans" cxnId="{69D89D10-ADA8-48E7-A25D-A455A24A2EFE}">
      <dgm:prSet/>
      <dgm:spPr/>
      <dgm:t>
        <a:bodyPr/>
        <a:lstStyle/>
        <a:p>
          <a:pPr rtl="1"/>
          <a:endParaRPr lang="ar-SA"/>
        </a:p>
      </dgm:t>
    </dgm:pt>
    <dgm:pt modelId="{CF9115C4-C5C7-48C6-B54A-F18DFC1B71D2}">
      <dgm:prSet/>
      <dgm:spPr/>
      <dgm:t>
        <a:bodyPr/>
        <a:lstStyle/>
        <a:p>
          <a:pPr rtl="1"/>
          <a:r>
            <a:rPr lang="ar-SA" dirty="0" smtClean="0"/>
            <a:t>دراسة الحالة </a:t>
          </a:r>
          <a:endParaRPr lang="ar-SA" dirty="0"/>
        </a:p>
      </dgm:t>
    </dgm:pt>
    <dgm:pt modelId="{2CFD09DD-2822-4558-B8AF-9D3A24F0E573}" type="parTrans" cxnId="{964F7D8E-6DAA-435A-99E0-56ABAD928CAC}">
      <dgm:prSet/>
      <dgm:spPr/>
      <dgm:t>
        <a:bodyPr/>
        <a:lstStyle/>
        <a:p>
          <a:pPr rtl="1"/>
          <a:endParaRPr lang="ar-SA"/>
        </a:p>
      </dgm:t>
    </dgm:pt>
    <dgm:pt modelId="{9650AE98-5457-466B-B1EA-79FDE6C472AF}" type="sibTrans" cxnId="{964F7D8E-6DAA-435A-99E0-56ABAD928CAC}">
      <dgm:prSet/>
      <dgm:spPr/>
      <dgm:t>
        <a:bodyPr/>
        <a:lstStyle/>
        <a:p>
          <a:pPr rtl="1"/>
          <a:endParaRPr lang="ar-SA"/>
        </a:p>
      </dgm:t>
    </dgm:pt>
    <dgm:pt modelId="{5A588035-ABAA-4199-B949-C26A20EAF601}" type="pres">
      <dgm:prSet presAssocID="{FC53EC1E-EE56-411B-9D6D-640C065846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63C898A-8434-45A3-8202-1018DE993545}" type="pres">
      <dgm:prSet presAssocID="{21973B1A-D9AD-4DD7-863E-DE3D091A1732}" presName="hierRoot1" presStyleCnt="0"/>
      <dgm:spPr/>
    </dgm:pt>
    <dgm:pt modelId="{487CF9D4-0FB1-428D-BBBE-593B500F4DAC}" type="pres">
      <dgm:prSet presAssocID="{21973B1A-D9AD-4DD7-863E-DE3D091A1732}" presName="composite" presStyleCnt="0"/>
      <dgm:spPr/>
    </dgm:pt>
    <dgm:pt modelId="{FF5066EB-EEFB-4BC9-88D5-0AFE2E3E942C}" type="pres">
      <dgm:prSet presAssocID="{21973B1A-D9AD-4DD7-863E-DE3D091A1732}" presName="background" presStyleLbl="node0" presStyleIdx="0" presStyleCnt="1"/>
      <dgm:spPr/>
    </dgm:pt>
    <dgm:pt modelId="{2A6EBFD3-750E-4999-8550-708BA20827D3}" type="pres">
      <dgm:prSet presAssocID="{21973B1A-D9AD-4DD7-863E-DE3D091A17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86160C-CE78-4CF0-B957-7C86DBD18AFD}" type="pres">
      <dgm:prSet presAssocID="{21973B1A-D9AD-4DD7-863E-DE3D091A1732}" presName="hierChild2" presStyleCnt="0"/>
      <dgm:spPr/>
    </dgm:pt>
    <dgm:pt modelId="{A93A04E3-2E21-458A-AD72-C6A383777988}" type="pres">
      <dgm:prSet presAssocID="{A6E2E94F-FB00-4FBA-89E0-19C648CB5954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9CDEFA64-511D-48DC-8D6A-F7088FFB7ED1}" type="pres">
      <dgm:prSet presAssocID="{EC1D1CF7-B1AB-4A0F-8BEB-91D611D8B9AC}" presName="hierRoot2" presStyleCnt="0"/>
      <dgm:spPr/>
    </dgm:pt>
    <dgm:pt modelId="{6FA61391-4926-41D3-9F4C-1C4D795337FD}" type="pres">
      <dgm:prSet presAssocID="{EC1D1CF7-B1AB-4A0F-8BEB-91D611D8B9AC}" presName="composite2" presStyleCnt="0"/>
      <dgm:spPr/>
    </dgm:pt>
    <dgm:pt modelId="{B3E2CB19-D185-4F68-9373-2A38D97EC7E7}" type="pres">
      <dgm:prSet presAssocID="{EC1D1CF7-B1AB-4A0F-8BEB-91D611D8B9AC}" presName="background2" presStyleLbl="node2" presStyleIdx="0" presStyleCnt="3"/>
      <dgm:spPr/>
    </dgm:pt>
    <dgm:pt modelId="{84B8E3C4-263D-4E00-8C48-9C043DD4C011}" type="pres">
      <dgm:prSet presAssocID="{EC1D1CF7-B1AB-4A0F-8BEB-91D611D8B9A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908952-7348-4C70-852B-DF06668E7B70}" type="pres">
      <dgm:prSet presAssocID="{EC1D1CF7-B1AB-4A0F-8BEB-91D611D8B9AC}" presName="hierChild3" presStyleCnt="0"/>
      <dgm:spPr/>
    </dgm:pt>
    <dgm:pt modelId="{82B5D0AA-6ED2-4F74-B8FF-930B72268BE1}" type="pres">
      <dgm:prSet presAssocID="{B1B013F6-D590-481B-97B7-76363150C100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D273DF1-95D7-4093-BA5F-D07E39A4A368}" type="pres">
      <dgm:prSet presAssocID="{675BB332-C4F3-4870-9BD7-626E39F06572}" presName="hierRoot2" presStyleCnt="0"/>
      <dgm:spPr/>
    </dgm:pt>
    <dgm:pt modelId="{91831247-C8DC-434F-8CD3-8E63B205D755}" type="pres">
      <dgm:prSet presAssocID="{675BB332-C4F3-4870-9BD7-626E39F06572}" presName="composite2" presStyleCnt="0"/>
      <dgm:spPr/>
    </dgm:pt>
    <dgm:pt modelId="{A158F3AF-3F7E-4559-A568-0FC5689083E1}" type="pres">
      <dgm:prSet presAssocID="{675BB332-C4F3-4870-9BD7-626E39F06572}" presName="background2" presStyleLbl="node2" presStyleIdx="1" presStyleCnt="3"/>
      <dgm:spPr/>
    </dgm:pt>
    <dgm:pt modelId="{A6AA8C96-B498-4501-A630-26BC6D227C62}" type="pres">
      <dgm:prSet presAssocID="{675BB332-C4F3-4870-9BD7-626E39F0657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F78FF1-2C84-488C-A268-7443B2682325}" type="pres">
      <dgm:prSet presAssocID="{675BB332-C4F3-4870-9BD7-626E39F06572}" presName="hierChild3" presStyleCnt="0"/>
      <dgm:spPr/>
    </dgm:pt>
    <dgm:pt modelId="{337ED055-F3D1-42C0-91C1-336A2C82D057}" type="pres">
      <dgm:prSet presAssocID="{2B5872CD-0399-4FB8-AE15-4A280325F2CE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CBFF0267-4B1D-4646-829F-93C440F992E3}" type="pres">
      <dgm:prSet presAssocID="{F699DDDF-B9B2-48B9-99CE-6C47991FD164}" presName="hierRoot3" presStyleCnt="0"/>
      <dgm:spPr/>
    </dgm:pt>
    <dgm:pt modelId="{8C17FB34-1B6B-4385-9CB5-567A246039A3}" type="pres">
      <dgm:prSet presAssocID="{F699DDDF-B9B2-48B9-99CE-6C47991FD164}" presName="composite3" presStyleCnt="0"/>
      <dgm:spPr/>
    </dgm:pt>
    <dgm:pt modelId="{35ACD885-0858-49C7-BD10-4F41E86F5389}" type="pres">
      <dgm:prSet presAssocID="{F699DDDF-B9B2-48B9-99CE-6C47991FD164}" presName="background3" presStyleLbl="node3" presStyleIdx="0" presStyleCnt="3"/>
      <dgm:spPr/>
    </dgm:pt>
    <dgm:pt modelId="{4A63A593-6DA3-48BB-A357-8D773158E595}" type="pres">
      <dgm:prSet presAssocID="{F699DDDF-B9B2-48B9-99CE-6C47991FD16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186E99-74DB-47BF-A93D-34586BB28A15}" type="pres">
      <dgm:prSet presAssocID="{F699DDDF-B9B2-48B9-99CE-6C47991FD164}" presName="hierChild4" presStyleCnt="0"/>
      <dgm:spPr/>
    </dgm:pt>
    <dgm:pt modelId="{EF9A3471-EE9D-4323-AC89-280E313240E8}" type="pres">
      <dgm:prSet presAssocID="{A6EC005F-0580-42FF-A11F-7D67BC3985CF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4AACBEE6-0007-4FA7-A1A3-BD92318C5D97}" type="pres">
      <dgm:prSet presAssocID="{E7B743CA-5E14-4A7B-A9F5-5EDDAEDB7A26}" presName="hierRoot3" presStyleCnt="0"/>
      <dgm:spPr/>
    </dgm:pt>
    <dgm:pt modelId="{F0994CDB-92D0-4F02-9360-8A5570B7926A}" type="pres">
      <dgm:prSet presAssocID="{E7B743CA-5E14-4A7B-A9F5-5EDDAEDB7A26}" presName="composite3" presStyleCnt="0"/>
      <dgm:spPr/>
    </dgm:pt>
    <dgm:pt modelId="{C5B3B89C-CF09-411D-BB79-2C458C9740F7}" type="pres">
      <dgm:prSet presAssocID="{E7B743CA-5E14-4A7B-A9F5-5EDDAEDB7A26}" presName="background3" presStyleLbl="node3" presStyleIdx="1" presStyleCnt="3"/>
      <dgm:spPr/>
    </dgm:pt>
    <dgm:pt modelId="{3DDD6FEB-E986-4C0A-9617-DB670BD22B87}" type="pres">
      <dgm:prSet presAssocID="{E7B743CA-5E14-4A7B-A9F5-5EDDAEDB7A2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3E6235-C96A-407F-BF12-24D37B4DA34F}" type="pres">
      <dgm:prSet presAssocID="{E7B743CA-5E14-4A7B-A9F5-5EDDAEDB7A26}" presName="hierChild4" presStyleCnt="0"/>
      <dgm:spPr/>
    </dgm:pt>
    <dgm:pt modelId="{8E0D2B38-DD55-48E0-AA13-2F8894FF936A}" type="pres">
      <dgm:prSet presAssocID="{2CFD09DD-2822-4558-B8AF-9D3A24F0E573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81DEBDCB-C936-446A-B8A6-8EF167BD1ED4}" type="pres">
      <dgm:prSet presAssocID="{CF9115C4-C5C7-48C6-B54A-F18DFC1B71D2}" presName="hierRoot3" presStyleCnt="0"/>
      <dgm:spPr/>
    </dgm:pt>
    <dgm:pt modelId="{FB49EF00-952E-4DA2-8F40-B2D2AE70DFF3}" type="pres">
      <dgm:prSet presAssocID="{CF9115C4-C5C7-48C6-B54A-F18DFC1B71D2}" presName="composite3" presStyleCnt="0"/>
      <dgm:spPr/>
    </dgm:pt>
    <dgm:pt modelId="{2F54D506-1115-4CFD-A80E-C564D7FB2110}" type="pres">
      <dgm:prSet presAssocID="{CF9115C4-C5C7-48C6-B54A-F18DFC1B71D2}" presName="background3" presStyleLbl="node3" presStyleIdx="2" presStyleCnt="3"/>
      <dgm:spPr/>
    </dgm:pt>
    <dgm:pt modelId="{A6BD06C6-5977-4023-B389-CC8EA122C139}" type="pres">
      <dgm:prSet presAssocID="{CF9115C4-C5C7-48C6-B54A-F18DFC1B71D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6043B51-EFD8-4363-B325-568CF677733D}" type="pres">
      <dgm:prSet presAssocID="{CF9115C4-C5C7-48C6-B54A-F18DFC1B71D2}" presName="hierChild4" presStyleCnt="0"/>
      <dgm:spPr/>
    </dgm:pt>
    <dgm:pt modelId="{A38058EF-57D3-4AF2-9AA3-B697565532BC}" type="pres">
      <dgm:prSet presAssocID="{2F5AFEBD-6515-4B36-819D-3AFEDB835916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16F12C3A-B556-425A-A2F7-1755D9726917}" type="pres">
      <dgm:prSet presAssocID="{3DACFB95-A7F0-440B-8DFE-4B81E38E83B0}" presName="hierRoot2" presStyleCnt="0"/>
      <dgm:spPr/>
    </dgm:pt>
    <dgm:pt modelId="{BB9AD98B-C83E-4130-89FC-2B1755BF52AD}" type="pres">
      <dgm:prSet presAssocID="{3DACFB95-A7F0-440B-8DFE-4B81E38E83B0}" presName="composite2" presStyleCnt="0"/>
      <dgm:spPr/>
    </dgm:pt>
    <dgm:pt modelId="{42DC1C01-9128-4246-8AEF-FDC2B3BDA47E}" type="pres">
      <dgm:prSet presAssocID="{3DACFB95-A7F0-440B-8DFE-4B81E38E83B0}" presName="background2" presStyleLbl="node2" presStyleIdx="2" presStyleCnt="3"/>
      <dgm:spPr/>
    </dgm:pt>
    <dgm:pt modelId="{72E22E40-C631-45D1-88D9-B3054B1BC966}" type="pres">
      <dgm:prSet presAssocID="{3DACFB95-A7F0-440B-8DFE-4B81E38E83B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6872C3-73CC-40D5-BAB9-BF1BB1216412}" type="pres">
      <dgm:prSet presAssocID="{3DACFB95-A7F0-440B-8DFE-4B81E38E83B0}" presName="hierChild3" presStyleCnt="0"/>
      <dgm:spPr/>
    </dgm:pt>
  </dgm:ptLst>
  <dgm:cxnLst>
    <dgm:cxn modelId="{42153B27-7290-4E6D-A614-6DA9DEBF8345}" type="presOf" srcId="{E7B743CA-5E14-4A7B-A9F5-5EDDAEDB7A26}" destId="{3DDD6FEB-E986-4C0A-9617-DB670BD22B87}" srcOrd="0" destOrd="0" presId="urn:microsoft.com/office/officeart/2005/8/layout/hierarchy1"/>
    <dgm:cxn modelId="{D3F163C0-50D7-4D4C-A7A9-14B30FA328BB}" type="presOf" srcId="{B1B013F6-D590-481B-97B7-76363150C100}" destId="{82B5D0AA-6ED2-4F74-B8FF-930B72268BE1}" srcOrd="0" destOrd="0" presId="urn:microsoft.com/office/officeart/2005/8/layout/hierarchy1"/>
    <dgm:cxn modelId="{69D89D10-ADA8-48E7-A25D-A455A24A2EFE}" srcId="{675BB332-C4F3-4870-9BD7-626E39F06572}" destId="{E7B743CA-5E14-4A7B-A9F5-5EDDAEDB7A26}" srcOrd="1" destOrd="0" parTransId="{A6EC005F-0580-42FF-A11F-7D67BC3985CF}" sibTransId="{B94011DE-A999-485E-9A58-30C79095C1F4}"/>
    <dgm:cxn modelId="{2A3EA214-06BF-472C-A8F5-69D1A94BE494}" type="presOf" srcId="{F699DDDF-B9B2-48B9-99CE-6C47991FD164}" destId="{4A63A593-6DA3-48BB-A357-8D773158E595}" srcOrd="0" destOrd="0" presId="urn:microsoft.com/office/officeart/2005/8/layout/hierarchy1"/>
    <dgm:cxn modelId="{B1B9FF72-E974-4EED-8030-EC59A2C00A65}" type="presOf" srcId="{FC53EC1E-EE56-411B-9D6D-640C0658466C}" destId="{5A588035-ABAA-4199-B949-C26A20EAF601}" srcOrd="0" destOrd="0" presId="urn:microsoft.com/office/officeart/2005/8/layout/hierarchy1"/>
    <dgm:cxn modelId="{40489DD9-AF82-4A67-8BB5-D7094BACA69F}" type="presOf" srcId="{A6EC005F-0580-42FF-A11F-7D67BC3985CF}" destId="{EF9A3471-EE9D-4323-AC89-280E313240E8}" srcOrd="0" destOrd="0" presId="urn:microsoft.com/office/officeart/2005/8/layout/hierarchy1"/>
    <dgm:cxn modelId="{1C50522D-E0DA-4A89-83A9-46B158BB7A2F}" type="presOf" srcId="{675BB332-C4F3-4870-9BD7-626E39F06572}" destId="{A6AA8C96-B498-4501-A630-26BC6D227C62}" srcOrd="0" destOrd="0" presId="urn:microsoft.com/office/officeart/2005/8/layout/hierarchy1"/>
    <dgm:cxn modelId="{BC559246-4D66-4E34-B439-8CBBBA914F59}" type="presOf" srcId="{2F5AFEBD-6515-4B36-819D-3AFEDB835916}" destId="{A38058EF-57D3-4AF2-9AA3-B697565532BC}" srcOrd="0" destOrd="0" presId="urn:microsoft.com/office/officeart/2005/8/layout/hierarchy1"/>
    <dgm:cxn modelId="{964F7D8E-6DAA-435A-99E0-56ABAD928CAC}" srcId="{675BB332-C4F3-4870-9BD7-626E39F06572}" destId="{CF9115C4-C5C7-48C6-B54A-F18DFC1B71D2}" srcOrd="2" destOrd="0" parTransId="{2CFD09DD-2822-4558-B8AF-9D3A24F0E573}" sibTransId="{9650AE98-5457-466B-B1EA-79FDE6C472AF}"/>
    <dgm:cxn modelId="{06A4CED8-6339-4C96-BB8C-CAA2E61AE31B}" type="presOf" srcId="{3DACFB95-A7F0-440B-8DFE-4B81E38E83B0}" destId="{72E22E40-C631-45D1-88D9-B3054B1BC966}" srcOrd="0" destOrd="0" presId="urn:microsoft.com/office/officeart/2005/8/layout/hierarchy1"/>
    <dgm:cxn modelId="{5FEF3EF5-0A11-41B4-A3BB-5C9033380399}" type="presOf" srcId="{CF9115C4-C5C7-48C6-B54A-F18DFC1B71D2}" destId="{A6BD06C6-5977-4023-B389-CC8EA122C139}" srcOrd="0" destOrd="0" presId="urn:microsoft.com/office/officeart/2005/8/layout/hierarchy1"/>
    <dgm:cxn modelId="{F917EFB8-FFEE-44E6-8F3C-9F8C66B38DC4}" type="presOf" srcId="{21973B1A-D9AD-4DD7-863E-DE3D091A1732}" destId="{2A6EBFD3-750E-4999-8550-708BA20827D3}" srcOrd="0" destOrd="0" presId="urn:microsoft.com/office/officeart/2005/8/layout/hierarchy1"/>
    <dgm:cxn modelId="{3106A832-D308-41B0-821B-5A73CE195D48}" srcId="{FC53EC1E-EE56-411B-9D6D-640C0658466C}" destId="{21973B1A-D9AD-4DD7-863E-DE3D091A1732}" srcOrd="0" destOrd="0" parTransId="{6805B329-CC18-4C56-AD55-B1CCC29A1371}" sibTransId="{716EA823-CEAE-4766-A37D-17ABA9E70836}"/>
    <dgm:cxn modelId="{68871A61-A0B3-4AD8-862B-411C3F25E092}" type="presOf" srcId="{2B5872CD-0399-4FB8-AE15-4A280325F2CE}" destId="{337ED055-F3D1-42C0-91C1-336A2C82D057}" srcOrd="0" destOrd="0" presId="urn:microsoft.com/office/officeart/2005/8/layout/hierarchy1"/>
    <dgm:cxn modelId="{28C1813A-B67A-4079-958A-3AA2C82BFCFD}" srcId="{21973B1A-D9AD-4DD7-863E-DE3D091A1732}" destId="{EC1D1CF7-B1AB-4A0F-8BEB-91D611D8B9AC}" srcOrd="0" destOrd="0" parTransId="{A6E2E94F-FB00-4FBA-89E0-19C648CB5954}" sibTransId="{C5BA23D8-9306-4D6B-A74C-450A1E979014}"/>
    <dgm:cxn modelId="{FB5F83B0-6BBE-4B33-8D9E-AECC9A49B4AC}" type="presOf" srcId="{2CFD09DD-2822-4558-B8AF-9D3A24F0E573}" destId="{8E0D2B38-DD55-48E0-AA13-2F8894FF936A}" srcOrd="0" destOrd="0" presId="urn:microsoft.com/office/officeart/2005/8/layout/hierarchy1"/>
    <dgm:cxn modelId="{BE2E4EFA-C258-4210-A66F-8BB2AEA925AD}" srcId="{21973B1A-D9AD-4DD7-863E-DE3D091A1732}" destId="{675BB332-C4F3-4870-9BD7-626E39F06572}" srcOrd="1" destOrd="0" parTransId="{B1B013F6-D590-481B-97B7-76363150C100}" sibTransId="{CF0DBB10-AAD0-4487-91E4-6F7E621A0C13}"/>
    <dgm:cxn modelId="{97C6D3AC-3983-4F4C-9484-94A36FBDF3FF}" srcId="{21973B1A-D9AD-4DD7-863E-DE3D091A1732}" destId="{3DACFB95-A7F0-440B-8DFE-4B81E38E83B0}" srcOrd="2" destOrd="0" parTransId="{2F5AFEBD-6515-4B36-819D-3AFEDB835916}" sibTransId="{8F56F967-A493-4C1E-BBF2-74C59F738FDD}"/>
    <dgm:cxn modelId="{44C72E09-BE82-42EF-A98B-DDB5CF13C401}" type="presOf" srcId="{EC1D1CF7-B1AB-4A0F-8BEB-91D611D8B9AC}" destId="{84B8E3C4-263D-4E00-8C48-9C043DD4C011}" srcOrd="0" destOrd="0" presId="urn:microsoft.com/office/officeart/2005/8/layout/hierarchy1"/>
    <dgm:cxn modelId="{399D5296-F245-4968-9A03-0C5713B8E92C}" srcId="{675BB332-C4F3-4870-9BD7-626E39F06572}" destId="{F699DDDF-B9B2-48B9-99CE-6C47991FD164}" srcOrd="0" destOrd="0" parTransId="{2B5872CD-0399-4FB8-AE15-4A280325F2CE}" sibTransId="{06F7FD25-312E-4138-AC6D-7578711F8C43}"/>
    <dgm:cxn modelId="{AFD7D734-0037-4A3F-B99D-0C67C1F98828}" type="presOf" srcId="{A6E2E94F-FB00-4FBA-89E0-19C648CB5954}" destId="{A93A04E3-2E21-458A-AD72-C6A383777988}" srcOrd="0" destOrd="0" presId="urn:microsoft.com/office/officeart/2005/8/layout/hierarchy1"/>
    <dgm:cxn modelId="{229F59BE-2071-4183-9437-AC91666C588D}" type="presParOf" srcId="{5A588035-ABAA-4199-B949-C26A20EAF601}" destId="{D63C898A-8434-45A3-8202-1018DE993545}" srcOrd="0" destOrd="0" presId="urn:microsoft.com/office/officeart/2005/8/layout/hierarchy1"/>
    <dgm:cxn modelId="{46E64D62-E3AB-4594-A168-D9628895FFBC}" type="presParOf" srcId="{D63C898A-8434-45A3-8202-1018DE993545}" destId="{487CF9D4-0FB1-428D-BBBE-593B500F4DAC}" srcOrd="0" destOrd="0" presId="urn:microsoft.com/office/officeart/2005/8/layout/hierarchy1"/>
    <dgm:cxn modelId="{E70258D3-8829-4D0F-9A28-584CE69D1288}" type="presParOf" srcId="{487CF9D4-0FB1-428D-BBBE-593B500F4DAC}" destId="{FF5066EB-EEFB-4BC9-88D5-0AFE2E3E942C}" srcOrd="0" destOrd="0" presId="urn:microsoft.com/office/officeart/2005/8/layout/hierarchy1"/>
    <dgm:cxn modelId="{5D11CDA4-274D-4258-9E79-4CAA3D4B9BEE}" type="presParOf" srcId="{487CF9D4-0FB1-428D-BBBE-593B500F4DAC}" destId="{2A6EBFD3-750E-4999-8550-708BA20827D3}" srcOrd="1" destOrd="0" presId="urn:microsoft.com/office/officeart/2005/8/layout/hierarchy1"/>
    <dgm:cxn modelId="{A2146352-CA4A-4D71-97FB-AFF729AD97C4}" type="presParOf" srcId="{D63C898A-8434-45A3-8202-1018DE993545}" destId="{CE86160C-CE78-4CF0-B957-7C86DBD18AFD}" srcOrd="1" destOrd="0" presId="urn:microsoft.com/office/officeart/2005/8/layout/hierarchy1"/>
    <dgm:cxn modelId="{22EA5913-F7F2-4B56-9445-4C58CE763A8F}" type="presParOf" srcId="{CE86160C-CE78-4CF0-B957-7C86DBD18AFD}" destId="{A93A04E3-2E21-458A-AD72-C6A383777988}" srcOrd="0" destOrd="0" presId="urn:microsoft.com/office/officeart/2005/8/layout/hierarchy1"/>
    <dgm:cxn modelId="{77F15A4D-BE96-4B10-A168-DC7147C8B30C}" type="presParOf" srcId="{CE86160C-CE78-4CF0-B957-7C86DBD18AFD}" destId="{9CDEFA64-511D-48DC-8D6A-F7088FFB7ED1}" srcOrd="1" destOrd="0" presId="urn:microsoft.com/office/officeart/2005/8/layout/hierarchy1"/>
    <dgm:cxn modelId="{19331A69-1598-4D1E-B7CB-C42F15EDE30A}" type="presParOf" srcId="{9CDEFA64-511D-48DC-8D6A-F7088FFB7ED1}" destId="{6FA61391-4926-41D3-9F4C-1C4D795337FD}" srcOrd="0" destOrd="0" presId="urn:microsoft.com/office/officeart/2005/8/layout/hierarchy1"/>
    <dgm:cxn modelId="{D28E0191-3CE4-4474-AC06-7138C2697444}" type="presParOf" srcId="{6FA61391-4926-41D3-9F4C-1C4D795337FD}" destId="{B3E2CB19-D185-4F68-9373-2A38D97EC7E7}" srcOrd="0" destOrd="0" presId="urn:microsoft.com/office/officeart/2005/8/layout/hierarchy1"/>
    <dgm:cxn modelId="{8566675E-0AEE-4379-967E-CC17B1A74766}" type="presParOf" srcId="{6FA61391-4926-41D3-9F4C-1C4D795337FD}" destId="{84B8E3C4-263D-4E00-8C48-9C043DD4C011}" srcOrd="1" destOrd="0" presId="urn:microsoft.com/office/officeart/2005/8/layout/hierarchy1"/>
    <dgm:cxn modelId="{52348712-4E5A-42F0-A85F-46D152D347E2}" type="presParOf" srcId="{9CDEFA64-511D-48DC-8D6A-F7088FFB7ED1}" destId="{E1908952-7348-4C70-852B-DF06668E7B70}" srcOrd="1" destOrd="0" presId="urn:microsoft.com/office/officeart/2005/8/layout/hierarchy1"/>
    <dgm:cxn modelId="{A7AF082E-E94C-42D6-8C24-63D85FF47FE0}" type="presParOf" srcId="{CE86160C-CE78-4CF0-B957-7C86DBD18AFD}" destId="{82B5D0AA-6ED2-4F74-B8FF-930B72268BE1}" srcOrd="2" destOrd="0" presId="urn:microsoft.com/office/officeart/2005/8/layout/hierarchy1"/>
    <dgm:cxn modelId="{A77F8FBD-4593-4D4B-8938-8FF2239A7256}" type="presParOf" srcId="{CE86160C-CE78-4CF0-B957-7C86DBD18AFD}" destId="{1D273DF1-95D7-4093-BA5F-D07E39A4A368}" srcOrd="3" destOrd="0" presId="urn:microsoft.com/office/officeart/2005/8/layout/hierarchy1"/>
    <dgm:cxn modelId="{959342B5-50F0-4F39-8C0B-2D8C2EC37E1B}" type="presParOf" srcId="{1D273DF1-95D7-4093-BA5F-D07E39A4A368}" destId="{91831247-C8DC-434F-8CD3-8E63B205D755}" srcOrd="0" destOrd="0" presId="urn:microsoft.com/office/officeart/2005/8/layout/hierarchy1"/>
    <dgm:cxn modelId="{95916F4F-FE46-4676-8DEA-E4DAA457DEB8}" type="presParOf" srcId="{91831247-C8DC-434F-8CD3-8E63B205D755}" destId="{A158F3AF-3F7E-4559-A568-0FC5689083E1}" srcOrd="0" destOrd="0" presId="urn:microsoft.com/office/officeart/2005/8/layout/hierarchy1"/>
    <dgm:cxn modelId="{3B7F9386-3E56-4224-87A3-1DF736B159C9}" type="presParOf" srcId="{91831247-C8DC-434F-8CD3-8E63B205D755}" destId="{A6AA8C96-B498-4501-A630-26BC6D227C62}" srcOrd="1" destOrd="0" presId="urn:microsoft.com/office/officeart/2005/8/layout/hierarchy1"/>
    <dgm:cxn modelId="{A6DEAF1D-8956-4CE7-969F-7092B4723D47}" type="presParOf" srcId="{1D273DF1-95D7-4093-BA5F-D07E39A4A368}" destId="{0FF78FF1-2C84-488C-A268-7443B2682325}" srcOrd="1" destOrd="0" presId="urn:microsoft.com/office/officeart/2005/8/layout/hierarchy1"/>
    <dgm:cxn modelId="{83BC11B7-A55C-4664-B94E-713A4FE35848}" type="presParOf" srcId="{0FF78FF1-2C84-488C-A268-7443B2682325}" destId="{337ED055-F3D1-42C0-91C1-336A2C82D057}" srcOrd="0" destOrd="0" presId="urn:microsoft.com/office/officeart/2005/8/layout/hierarchy1"/>
    <dgm:cxn modelId="{507AD768-A645-466E-81B2-88641D2E93AC}" type="presParOf" srcId="{0FF78FF1-2C84-488C-A268-7443B2682325}" destId="{CBFF0267-4B1D-4646-829F-93C440F992E3}" srcOrd="1" destOrd="0" presId="urn:microsoft.com/office/officeart/2005/8/layout/hierarchy1"/>
    <dgm:cxn modelId="{D2EE9DD5-47E5-42BF-BF00-96FD67B63291}" type="presParOf" srcId="{CBFF0267-4B1D-4646-829F-93C440F992E3}" destId="{8C17FB34-1B6B-4385-9CB5-567A246039A3}" srcOrd="0" destOrd="0" presId="urn:microsoft.com/office/officeart/2005/8/layout/hierarchy1"/>
    <dgm:cxn modelId="{921A3BDD-6214-4803-96B4-A5E0B4AD64FD}" type="presParOf" srcId="{8C17FB34-1B6B-4385-9CB5-567A246039A3}" destId="{35ACD885-0858-49C7-BD10-4F41E86F5389}" srcOrd="0" destOrd="0" presId="urn:microsoft.com/office/officeart/2005/8/layout/hierarchy1"/>
    <dgm:cxn modelId="{6BF23E1A-3B58-4670-BF4E-09C225CAA9B2}" type="presParOf" srcId="{8C17FB34-1B6B-4385-9CB5-567A246039A3}" destId="{4A63A593-6DA3-48BB-A357-8D773158E595}" srcOrd="1" destOrd="0" presId="urn:microsoft.com/office/officeart/2005/8/layout/hierarchy1"/>
    <dgm:cxn modelId="{960AE0F9-6102-4A09-963C-0B03CE92CAB8}" type="presParOf" srcId="{CBFF0267-4B1D-4646-829F-93C440F992E3}" destId="{8C186E99-74DB-47BF-A93D-34586BB28A15}" srcOrd="1" destOrd="0" presId="urn:microsoft.com/office/officeart/2005/8/layout/hierarchy1"/>
    <dgm:cxn modelId="{9012796C-EA0E-455C-8395-9AF1E70211EE}" type="presParOf" srcId="{0FF78FF1-2C84-488C-A268-7443B2682325}" destId="{EF9A3471-EE9D-4323-AC89-280E313240E8}" srcOrd="2" destOrd="0" presId="urn:microsoft.com/office/officeart/2005/8/layout/hierarchy1"/>
    <dgm:cxn modelId="{B472CDF8-3B2A-40D9-B2B3-B7B92E39782D}" type="presParOf" srcId="{0FF78FF1-2C84-488C-A268-7443B2682325}" destId="{4AACBEE6-0007-4FA7-A1A3-BD92318C5D97}" srcOrd="3" destOrd="0" presId="urn:microsoft.com/office/officeart/2005/8/layout/hierarchy1"/>
    <dgm:cxn modelId="{08747E35-2321-4B19-82BB-C4A891CDBBE5}" type="presParOf" srcId="{4AACBEE6-0007-4FA7-A1A3-BD92318C5D97}" destId="{F0994CDB-92D0-4F02-9360-8A5570B7926A}" srcOrd="0" destOrd="0" presId="urn:microsoft.com/office/officeart/2005/8/layout/hierarchy1"/>
    <dgm:cxn modelId="{569BB27B-EFBD-4EB0-BEFA-317CE215DA4D}" type="presParOf" srcId="{F0994CDB-92D0-4F02-9360-8A5570B7926A}" destId="{C5B3B89C-CF09-411D-BB79-2C458C9740F7}" srcOrd="0" destOrd="0" presId="urn:microsoft.com/office/officeart/2005/8/layout/hierarchy1"/>
    <dgm:cxn modelId="{8E522A10-13E3-47EC-A129-9D9AC8D46C9F}" type="presParOf" srcId="{F0994CDB-92D0-4F02-9360-8A5570B7926A}" destId="{3DDD6FEB-E986-4C0A-9617-DB670BD22B87}" srcOrd="1" destOrd="0" presId="urn:microsoft.com/office/officeart/2005/8/layout/hierarchy1"/>
    <dgm:cxn modelId="{7F40A44E-499E-4485-9356-FD6E9AA86CCD}" type="presParOf" srcId="{4AACBEE6-0007-4FA7-A1A3-BD92318C5D97}" destId="{223E6235-C96A-407F-BF12-24D37B4DA34F}" srcOrd="1" destOrd="0" presId="urn:microsoft.com/office/officeart/2005/8/layout/hierarchy1"/>
    <dgm:cxn modelId="{C8C26A01-CF32-4F1D-92A6-1DA1F225177A}" type="presParOf" srcId="{0FF78FF1-2C84-488C-A268-7443B2682325}" destId="{8E0D2B38-DD55-48E0-AA13-2F8894FF936A}" srcOrd="4" destOrd="0" presId="urn:microsoft.com/office/officeart/2005/8/layout/hierarchy1"/>
    <dgm:cxn modelId="{11B73FD3-39E3-4E65-8135-5754CFAB1012}" type="presParOf" srcId="{0FF78FF1-2C84-488C-A268-7443B2682325}" destId="{81DEBDCB-C936-446A-B8A6-8EF167BD1ED4}" srcOrd="5" destOrd="0" presId="urn:microsoft.com/office/officeart/2005/8/layout/hierarchy1"/>
    <dgm:cxn modelId="{2918C41F-DD93-4992-800D-5E8047C1518B}" type="presParOf" srcId="{81DEBDCB-C936-446A-B8A6-8EF167BD1ED4}" destId="{FB49EF00-952E-4DA2-8F40-B2D2AE70DFF3}" srcOrd="0" destOrd="0" presId="urn:microsoft.com/office/officeart/2005/8/layout/hierarchy1"/>
    <dgm:cxn modelId="{B1801015-8A8A-4D6F-A5AC-671086150581}" type="presParOf" srcId="{FB49EF00-952E-4DA2-8F40-B2D2AE70DFF3}" destId="{2F54D506-1115-4CFD-A80E-C564D7FB2110}" srcOrd="0" destOrd="0" presId="urn:microsoft.com/office/officeart/2005/8/layout/hierarchy1"/>
    <dgm:cxn modelId="{7513031A-AB67-432A-A5BC-7333110CC352}" type="presParOf" srcId="{FB49EF00-952E-4DA2-8F40-B2D2AE70DFF3}" destId="{A6BD06C6-5977-4023-B389-CC8EA122C139}" srcOrd="1" destOrd="0" presId="urn:microsoft.com/office/officeart/2005/8/layout/hierarchy1"/>
    <dgm:cxn modelId="{CCD12A67-65C4-4674-9CDB-5966889970B4}" type="presParOf" srcId="{81DEBDCB-C936-446A-B8A6-8EF167BD1ED4}" destId="{F6043B51-EFD8-4363-B325-568CF677733D}" srcOrd="1" destOrd="0" presId="urn:microsoft.com/office/officeart/2005/8/layout/hierarchy1"/>
    <dgm:cxn modelId="{D10C494B-66CE-4197-B656-6A9C2C295239}" type="presParOf" srcId="{CE86160C-CE78-4CF0-B957-7C86DBD18AFD}" destId="{A38058EF-57D3-4AF2-9AA3-B697565532BC}" srcOrd="4" destOrd="0" presId="urn:microsoft.com/office/officeart/2005/8/layout/hierarchy1"/>
    <dgm:cxn modelId="{F6794EA0-D563-4295-BA44-47D489CA60D2}" type="presParOf" srcId="{CE86160C-CE78-4CF0-B957-7C86DBD18AFD}" destId="{16F12C3A-B556-425A-A2F7-1755D9726917}" srcOrd="5" destOrd="0" presId="urn:microsoft.com/office/officeart/2005/8/layout/hierarchy1"/>
    <dgm:cxn modelId="{916486BC-65BC-4681-B5BD-4CD636C11CDC}" type="presParOf" srcId="{16F12C3A-B556-425A-A2F7-1755D9726917}" destId="{BB9AD98B-C83E-4130-89FC-2B1755BF52AD}" srcOrd="0" destOrd="0" presId="urn:microsoft.com/office/officeart/2005/8/layout/hierarchy1"/>
    <dgm:cxn modelId="{D9C41575-D583-4268-AD20-0713B0A375CD}" type="presParOf" srcId="{BB9AD98B-C83E-4130-89FC-2B1755BF52AD}" destId="{42DC1C01-9128-4246-8AEF-FDC2B3BDA47E}" srcOrd="0" destOrd="0" presId="urn:microsoft.com/office/officeart/2005/8/layout/hierarchy1"/>
    <dgm:cxn modelId="{A0981C1E-579D-413D-8B00-B97998E202BB}" type="presParOf" srcId="{BB9AD98B-C83E-4130-89FC-2B1755BF52AD}" destId="{72E22E40-C631-45D1-88D9-B3054B1BC966}" srcOrd="1" destOrd="0" presId="urn:microsoft.com/office/officeart/2005/8/layout/hierarchy1"/>
    <dgm:cxn modelId="{269AFB0B-FC54-4291-93F2-5AEC748E9503}" type="presParOf" srcId="{16F12C3A-B556-425A-A2F7-1755D9726917}" destId="{446872C3-73CC-40D5-BAB9-BF1BB12164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53EC1E-EE56-411B-9D6D-640C065846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1973B1A-D9AD-4DD7-863E-DE3D091A1732}">
      <dgm:prSet phldrT="[Text]"/>
      <dgm:spPr/>
      <dgm:t>
        <a:bodyPr/>
        <a:lstStyle/>
        <a:p>
          <a:pPr rtl="1"/>
          <a:r>
            <a:rPr lang="ar-SA" dirty="0" smtClean="0"/>
            <a:t>أنماط البحوث الوصفية </a:t>
          </a:r>
          <a:endParaRPr lang="ar-SA" dirty="0"/>
        </a:p>
      </dgm:t>
    </dgm:pt>
    <dgm:pt modelId="{6805B329-CC18-4C56-AD55-B1CCC29A1371}" type="par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716EA823-CEAE-4766-A37D-17ABA9E70836}" type="sibTrans" cxnId="{3106A832-D308-41B0-821B-5A73CE195D48}">
      <dgm:prSet/>
      <dgm:spPr/>
      <dgm:t>
        <a:bodyPr/>
        <a:lstStyle/>
        <a:p>
          <a:pPr rtl="1"/>
          <a:endParaRPr lang="ar-SA"/>
        </a:p>
      </dgm:t>
    </dgm:pt>
    <dgm:pt modelId="{EC1D1CF7-B1AB-4A0F-8BEB-91D611D8B9AC}">
      <dgm:prSet phldrT="[Text]"/>
      <dgm:spPr/>
      <dgm:t>
        <a:bodyPr/>
        <a:lstStyle/>
        <a:p>
          <a:pPr rtl="1"/>
          <a:r>
            <a:rPr lang="ar-SA" dirty="0" smtClean="0"/>
            <a:t>الدراسات التتبعية (التطورية)</a:t>
          </a:r>
          <a:endParaRPr lang="ar-SA" dirty="0"/>
        </a:p>
      </dgm:t>
    </dgm:pt>
    <dgm:pt modelId="{A6E2E94F-FB00-4FBA-89E0-19C648CB5954}" type="par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C5BA23D8-9306-4D6B-A74C-450A1E979014}" type="sibTrans" cxnId="{28C1813A-B67A-4079-958A-3AA2C82BFCFD}">
      <dgm:prSet/>
      <dgm:spPr/>
      <dgm:t>
        <a:bodyPr/>
        <a:lstStyle/>
        <a:p>
          <a:pPr rtl="1"/>
          <a:endParaRPr lang="ar-SA"/>
        </a:p>
      </dgm:t>
    </dgm:pt>
    <dgm:pt modelId="{3DACFB95-A7F0-440B-8DFE-4B81E38E83B0}">
      <dgm:prSet phldrT="[Text]"/>
      <dgm:spPr/>
      <dgm:t>
        <a:bodyPr/>
        <a:lstStyle/>
        <a:p>
          <a:pPr rtl="1"/>
          <a:r>
            <a:rPr lang="ar-SA" dirty="0" smtClean="0"/>
            <a:t>الدراسات المسحية </a:t>
          </a:r>
          <a:endParaRPr lang="ar-SA" dirty="0"/>
        </a:p>
      </dgm:t>
    </dgm:pt>
    <dgm:pt modelId="{2F5AFEBD-6515-4B36-819D-3AFEDB835916}" type="par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8F56F967-A493-4C1E-BBF2-74C59F738FDD}" type="sibTrans" cxnId="{97C6D3AC-3983-4F4C-9484-94A36FBDF3FF}">
      <dgm:prSet/>
      <dgm:spPr/>
      <dgm:t>
        <a:bodyPr/>
        <a:lstStyle/>
        <a:p>
          <a:pPr rtl="1"/>
          <a:endParaRPr lang="ar-SA"/>
        </a:p>
      </dgm:t>
    </dgm:pt>
    <dgm:pt modelId="{675BB332-C4F3-4870-9BD7-626E39F06572}">
      <dgm:prSet/>
      <dgm:spPr/>
      <dgm:t>
        <a:bodyPr/>
        <a:lstStyle/>
        <a:p>
          <a:pPr rtl="1"/>
          <a:r>
            <a:rPr lang="ar-SA" dirty="0" smtClean="0"/>
            <a:t>دراسة العلاقات المتبادلة </a:t>
          </a:r>
          <a:endParaRPr lang="ar-SA" dirty="0"/>
        </a:p>
      </dgm:t>
    </dgm:pt>
    <dgm:pt modelId="{B1B013F6-D590-481B-97B7-76363150C100}" type="par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CF0DBB10-AAD0-4487-91E4-6F7E621A0C13}" type="sibTrans" cxnId="{BE2E4EFA-C258-4210-A66F-8BB2AEA925AD}">
      <dgm:prSet/>
      <dgm:spPr/>
      <dgm:t>
        <a:bodyPr/>
        <a:lstStyle/>
        <a:p>
          <a:pPr rtl="1"/>
          <a:endParaRPr lang="ar-SA"/>
        </a:p>
      </dgm:t>
    </dgm:pt>
    <dgm:pt modelId="{78BF49A7-094F-4F22-B48C-3B873CB73ADD}">
      <dgm:prSet/>
      <dgm:spPr/>
      <dgm:t>
        <a:bodyPr/>
        <a:lstStyle/>
        <a:p>
          <a:pPr rtl="1"/>
          <a:r>
            <a:rPr lang="ar-SA" dirty="0" smtClean="0"/>
            <a:t>دراسات الاتجاه </a:t>
          </a:r>
          <a:endParaRPr lang="ar-SA" dirty="0"/>
        </a:p>
      </dgm:t>
    </dgm:pt>
    <dgm:pt modelId="{C9A5DD35-0789-40FE-AA1E-19D5AFD31F93}" type="parTrans" cxnId="{19CB9092-9016-4A90-9B0B-B2E443EDE74E}">
      <dgm:prSet/>
      <dgm:spPr/>
      <dgm:t>
        <a:bodyPr/>
        <a:lstStyle/>
        <a:p>
          <a:pPr rtl="1"/>
          <a:endParaRPr lang="ar-SA"/>
        </a:p>
      </dgm:t>
    </dgm:pt>
    <dgm:pt modelId="{A67FC6C3-DC0C-4AD6-B5FD-67DBBAAA5E69}" type="sibTrans" cxnId="{19CB9092-9016-4A90-9B0B-B2E443EDE74E}">
      <dgm:prSet/>
      <dgm:spPr/>
      <dgm:t>
        <a:bodyPr/>
        <a:lstStyle/>
        <a:p>
          <a:pPr rtl="1"/>
          <a:endParaRPr lang="ar-SA"/>
        </a:p>
      </dgm:t>
    </dgm:pt>
    <dgm:pt modelId="{DC240D46-6496-4C40-9FD7-AB4BC194B563}">
      <dgm:prSet/>
      <dgm:spPr/>
      <dgm:t>
        <a:bodyPr/>
        <a:lstStyle/>
        <a:p>
          <a:pPr rtl="1"/>
          <a:r>
            <a:rPr lang="ar-SA" dirty="0" smtClean="0"/>
            <a:t>دراسات النمو </a:t>
          </a:r>
          <a:endParaRPr lang="ar-SA" dirty="0"/>
        </a:p>
      </dgm:t>
    </dgm:pt>
    <dgm:pt modelId="{EA3FCF1D-157F-4629-B91A-12A64595C781}" type="parTrans" cxnId="{7FC57E74-BCE1-4A89-86BD-26CEC1FECFE0}">
      <dgm:prSet/>
      <dgm:spPr/>
      <dgm:t>
        <a:bodyPr/>
        <a:lstStyle/>
        <a:p>
          <a:pPr rtl="1"/>
          <a:endParaRPr lang="ar-SA"/>
        </a:p>
      </dgm:t>
    </dgm:pt>
    <dgm:pt modelId="{0F1F0D29-E957-4A30-8C14-16494A3378C9}" type="sibTrans" cxnId="{7FC57E74-BCE1-4A89-86BD-26CEC1FECFE0}">
      <dgm:prSet/>
      <dgm:spPr/>
      <dgm:t>
        <a:bodyPr/>
        <a:lstStyle/>
        <a:p>
          <a:pPr rtl="1"/>
          <a:endParaRPr lang="ar-SA"/>
        </a:p>
      </dgm:t>
    </dgm:pt>
    <dgm:pt modelId="{A0DD7062-C69B-4545-AF45-7882EFA978C5}">
      <dgm:prSet/>
      <dgm:spPr/>
      <dgm:t>
        <a:bodyPr/>
        <a:lstStyle/>
        <a:p>
          <a:pPr rtl="1"/>
          <a:r>
            <a:rPr lang="ar-SA" dirty="0" smtClean="0"/>
            <a:t>الدراسات المستعرضة </a:t>
          </a:r>
          <a:endParaRPr lang="ar-SA" dirty="0"/>
        </a:p>
      </dgm:t>
    </dgm:pt>
    <dgm:pt modelId="{307B9F8F-7ACC-4C82-B4CE-5EDC51B698E0}" type="parTrans" cxnId="{A484A307-CD2A-451A-B3B0-ED63B872525B}">
      <dgm:prSet/>
      <dgm:spPr/>
      <dgm:t>
        <a:bodyPr/>
        <a:lstStyle/>
        <a:p>
          <a:pPr rtl="1"/>
          <a:endParaRPr lang="ar-SA"/>
        </a:p>
      </dgm:t>
    </dgm:pt>
    <dgm:pt modelId="{BA746D4A-097A-4E4B-BD59-49A0A025C3BD}" type="sibTrans" cxnId="{A484A307-CD2A-451A-B3B0-ED63B872525B}">
      <dgm:prSet/>
      <dgm:spPr/>
      <dgm:t>
        <a:bodyPr/>
        <a:lstStyle/>
        <a:p>
          <a:pPr rtl="1"/>
          <a:endParaRPr lang="ar-SA"/>
        </a:p>
      </dgm:t>
    </dgm:pt>
    <dgm:pt modelId="{048B9B7A-C986-4FEB-94C3-6CB4D48F7D60}">
      <dgm:prSet/>
      <dgm:spPr/>
      <dgm:t>
        <a:bodyPr/>
        <a:lstStyle/>
        <a:p>
          <a:pPr rtl="1"/>
          <a:r>
            <a:rPr lang="ar-SA" dirty="0" smtClean="0"/>
            <a:t>الدراسات الطولية </a:t>
          </a:r>
          <a:endParaRPr lang="ar-SA" dirty="0"/>
        </a:p>
      </dgm:t>
    </dgm:pt>
    <dgm:pt modelId="{DD658410-41C7-4ED9-AF3D-17D22B8B3D3F}" type="parTrans" cxnId="{24857D0C-07D0-4EA3-BA64-D4CFC9547D4F}">
      <dgm:prSet/>
      <dgm:spPr/>
      <dgm:t>
        <a:bodyPr/>
        <a:lstStyle/>
        <a:p>
          <a:pPr rtl="1"/>
          <a:endParaRPr lang="ar-SA"/>
        </a:p>
      </dgm:t>
    </dgm:pt>
    <dgm:pt modelId="{7E7C693C-F740-4E77-8214-5B584F2CB3CD}" type="sibTrans" cxnId="{24857D0C-07D0-4EA3-BA64-D4CFC9547D4F}">
      <dgm:prSet/>
      <dgm:spPr/>
      <dgm:t>
        <a:bodyPr/>
        <a:lstStyle/>
        <a:p>
          <a:pPr rtl="1"/>
          <a:endParaRPr lang="ar-SA"/>
        </a:p>
      </dgm:t>
    </dgm:pt>
    <dgm:pt modelId="{5A588035-ABAA-4199-B949-C26A20EAF601}" type="pres">
      <dgm:prSet presAssocID="{FC53EC1E-EE56-411B-9D6D-640C065846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63C898A-8434-45A3-8202-1018DE993545}" type="pres">
      <dgm:prSet presAssocID="{21973B1A-D9AD-4DD7-863E-DE3D091A1732}" presName="hierRoot1" presStyleCnt="0"/>
      <dgm:spPr/>
    </dgm:pt>
    <dgm:pt modelId="{487CF9D4-0FB1-428D-BBBE-593B500F4DAC}" type="pres">
      <dgm:prSet presAssocID="{21973B1A-D9AD-4DD7-863E-DE3D091A1732}" presName="composite" presStyleCnt="0"/>
      <dgm:spPr/>
    </dgm:pt>
    <dgm:pt modelId="{FF5066EB-EEFB-4BC9-88D5-0AFE2E3E942C}" type="pres">
      <dgm:prSet presAssocID="{21973B1A-D9AD-4DD7-863E-DE3D091A1732}" presName="background" presStyleLbl="node0" presStyleIdx="0" presStyleCnt="1"/>
      <dgm:spPr/>
    </dgm:pt>
    <dgm:pt modelId="{2A6EBFD3-750E-4999-8550-708BA20827D3}" type="pres">
      <dgm:prSet presAssocID="{21973B1A-D9AD-4DD7-863E-DE3D091A173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86160C-CE78-4CF0-B957-7C86DBD18AFD}" type="pres">
      <dgm:prSet presAssocID="{21973B1A-D9AD-4DD7-863E-DE3D091A1732}" presName="hierChild2" presStyleCnt="0"/>
      <dgm:spPr/>
    </dgm:pt>
    <dgm:pt modelId="{A93A04E3-2E21-458A-AD72-C6A383777988}" type="pres">
      <dgm:prSet presAssocID="{A6E2E94F-FB00-4FBA-89E0-19C648CB5954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9CDEFA64-511D-48DC-8D6A-F7088FFB7ED1}" type="pres">
      <dgm:prSet presAssocID="{EC1D1CF7-B1AB-4A0F-8BEB-91D611D8B9AC}" presName="hierRoot2" presStyleCnt="0"/>
      <dgm:spPr/>
    </dgm:pt>
    <dgm:pt modelId="{6FA61391-4926-41D3-9F4C-1C4D795337FD}" type="pres">
      <dgm:prSet presAssocID="{EC1D1CF7-B1AB-4A0F-8BEB-91D611D8B9AC}" presName="composite2" presStyleCnt="0"/>
      <dgm:spPr/>
    </dgm:pt>
    <dgm:pt modelId="{B3E2CB19-D185-4F68-9373-2A38D97EC7E7}" type="pres">
      <dgm:prSet presAssocID="{EC1D1CF7-B1AB-4A0F-8BEB-91D611D8B9AC}" presName="background2" presStyleLbl="node2" presStyleIdx="0" presStyleCnt="3"/>
      <dgm:spPr/>
    </dgm:pt>
    <dgm:pt modelId="{84B8E3C4-263D-4E00-8C48-9C043DD4C011}" type="pres">
      <dgm:prSet presAssocID="{EC1D1CF7-B1AB-4A0F-8BEB-91D611D8B9A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908952-7348-4C70-852B-DF06668E7B70}" type="pres">
      <dgm:prSet presAssocID="{EC1D1CF7-B1AB-4A0F-8BEB-91D611D8B9AC}" presName="hierChild3" presStyleCnt="0"/>
      <dgm:spPr/>
    </dgm:pt>
    <dgm:pt modelId="{6CCA5361-5481-4970-BE28-7FE5B60043F6}" type="pres">
      <dgm:prSet presAssocID="{C9A5DD35-0789-40FE-AA1E-19D5AFD31F93}" presName="Name17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63854D6B-D20C-43F7-9A43-C0CDE5FC43AC}" type="pres">
      <dgm:prSet presAssocID="{78BF49A7-094F-4F22-B48C-3B873CB73ADD}" presName="hierRoot3" presStyleCnt="0"/>
      <dgm:spPr/>
    </dgm:pt>
    <dgm:pt modelId="{9BA5F39F-290A-4A61-89EB-458BA818C980}" type="pres">
      <dgm:prSet presAssocID="{78BF49A7-094F-4F22-B48C-3B873CB73ADD}" presName="composite3" presStyleCnt="0"/>
      <dgm:spPr/>
    </dgm:pt>
    <dgm:pt modelId="{BB290653-26E7-4797-82AC-B6ACCDD36197}" type="pres">
      <dgm:prSet presAssocID="{78BF49A7-094F-4F22-B48C-3B873CB73ADD}" presName="background3" presStyleLbl="node3" presStyleIdx="0" presStyleCnt="2"/>
      <dgm:spPr/>
    </dgm:pt>
    <dgm:pt modelId="{3C242C2A-103F-48CD-815C-958CBF2CF75A}" type="pres">
      <dgm:prSet presAssocID="{78BF49A7-094F-4F22-B48C-3B873CB73AD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9ADBF2-0BEA-43F3-BF15-1B43BAAF510C}" type="pres">
      <dgm:prSet presAssocID="{78BF49A7-094F-4F22-B48C-3B873CB73ADD}" presName="hierChild4" presStyleCnt="0"/>
      <dgm:spPr/>
    </dgm:pt>
    <dgm:pt modelId="{86500A9A-CC80-4DFA-994F-D1F22BF874C0}" type="pres">
      <dgm:prSet presAssocID="{EA3FCF1D-157F-4629-B91A-12A64595C781}" presName="Name17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342F21E2-96A7-4FD8-8B5A-80EC4E1E39EA}" type="pres">
      <dgm:prSet presAssocID="{DC240D46-6496-4C40-9FD7-AB4BC194B563}" presName="hierRoot3" presStyleCnt="0"/>
      <dgm:spPr/>
    </dgm:pt>
    <dgm:pt modelId="{DE4C5E6C-7C9E-4396-9A4C-2B652302F73A}" type="pres">
      <dgm:prSet presAssocID="{DC240D46-6496-4C40-9FD7-AB4BC194B563}" presName="composite3" presStyleCnt="0"/>
      <dgm:spPr/>
    </dgm:pt>
    <dgm:pt modelId="{56065182-E504-411A-9D07-81D94207AC08}" type="pres">
      <dgm:prSet presAssocID="{DC240D46-6496-4C40-9FD7-AB4BC194B563}" presName="background3" presStyleLbl="node3" presStyleIdx="1" presStyleCnt="2"/>
      <dgm:spPr/>
    </dgm:pt>
    <dgm:pt modelId="{EEA32196-484A-419E-A3BC-526ACFC44969}" type="pres">
      <dgm:prSet presAssocID="{DC240D46-6496-4C40-9FD7-AB4BC194B563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E70138-DC27-44E7-8525-D6AC1320825D}" type="pres">
      <dgm:prSet presAssocID="{DC240D46-6496-4C40-9FD7-AB4BC194B563}" presName="hierChild4" presStyleCnt="0"/>
      <dgm:spPr/>
    </dgm:pt>
    <dgm:pt modelId="{6F0DDD6D-30B2-4B31-BB12-92807E68BC09}" type="pres">
      <dgm:prSet presAssocID="{307B9F8F-7ACC-4C82-B4CE-5EDC51B698E0}" presName="Name23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9CA9922C-4BFE-48EA-B938-6633D337C1F2}" type="pres">
      <dgm:prSet presAssocID="{A0DD7062-C69B-4545-AF45-7882EFA978C5}" presName="hierRoot4" presStyleCnt="0"/>
      <dgm:spPr/>
    </dgm:pt>
    <dgm:pt modelId="{5D511C33-6932-4AA6-8D6D-EEA10A5054AF}" type="pres">
      <dgm:prSet presAssocID="{A0DD7062-C69B-4545-AF45-7882EFA978C5}" presName="composite4" presStyleCnt="0"/>
      <dgm:spPr/>
    </dgm:pt>
    <dgm:pt modelId="{6F7FCD1B-2D44-4EEE-9BF1-28050D20D2D0}" type="pres">
      <dgm:prSet presAssocID="{A0DD7062-C69B-4545-AF45-7882EFA978C5}" presName="background4" presStyleLbl="node4" presStyleIdx="0" presStyleCnt="2"/>
      <dgm:spPr/>
    </dgm:pt>
    <dgm:pt modelId="{77E1437E-94F2-415E-9FCE-8C6991D37AFF}" type="pres">
      <dgm:prSet presAssocID="{A0DD7062-C69B-4545-AF45-7882EFA978C5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91B9BE-4A58-43BA-8105-057B499EEE1F}" type="pres">
      <dgm:prSet presAssocID="{A0DD7062-C69B-4545-AF45-7882EFA978C5}" presName="hierChild5" presStyleCnt="0"/>
      <dgm:spPr/>
    </dgm:pt>
    <dgm:pt modelId="{D9F8A9B9-D488-49B2-BC32-ECBC9F505C0F}" type="pres">
      <dgm:prSet presAssocID="{DD658410-41C7-4ED9-AF3D-17D22B8B3D3F}" presName="Name23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012139D1-7F28-410D-B999-1A85B2B1965D}" type="pres">
      <dgm:prSet presAssocID="{048B9B7A-C986-4FEB-94C3-6CB4D48F7D60}" presName="hierRoot4" presStyleCnt="0"/>
      <dgm:spPr/>
    </dgm:pt>
    <dgm:pt modelId="{0FF004E0-D383-469F-9C1C-0492808930FA}" type="pres">
      <dgm:prSet presAssocID="{048B9B7A-C986-4FEB-94C3-6CB4D48F7D60}" presName="composite4" presStyleCnt="0"/>
      <dgm:spPr/>
    </dgm:pt>
    <dgm:pt modelId="{CD16B2C0-F39D-4677-A880-7620E34C0505}" type="pres">
      <dgm:prSet presAssocID="{048B9B7A-C986-4FEB-94C3-6CB4D48F7D60}" presName="background4" presStyleLbl="node4" presStyleIdx="1" presStyleCnt="2"/>
      <dgm:spPr/>
    </dgm:pt>
    <dgm:pt modelId="{5F5646C0-EC8A-4473-A59C-C7EB3D627717}" type="pres">
      <dgm:prSet presAssocID="{048B9B7A-C986-4FEB-94C3-6CB4D48F7D60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870F3C-45D1-40D3-8D98-C2C98E89BC49}" type="pres">
      <dgm:prSet presAssocID="{048B9B7A-C986-4FEB-94C3-6CB4D48F7D60}" presName="hierChild5" presStyleCnt="0"/>
      <dgm:spPr/>
    </dgm:pt>
    <dgm:pt modelId="{82B5D0AA-6ED2-4F74-B8FF-930B72268BE1}" type="pres">
      <dgm:prSet presAssocID="{B1B013F6-D590-481B-97B7-76363150C100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D273DF1-95D7-4093-BA5F-D07E39A4A368}" type="pres">
      <dgm:prSet presAssocID="{675BB332-C4F3-4870-9BD7-626E39F06572}" presName="hierRoot2" presStyleCnt="0"/>
      <dgm:spPr/>
    </dgm:pt>
    <dgm:pt modelId="{91831247-C8DC-434F-8CD3-8E63B205D755}" type="pres">
      <dgm:prSet presAssocID="{675BB332-C4F3-4870-9BD7-626E39F06572}" presName="composite2" presStyleCnt="0"/>
      <dgm:spPr/>
    </dgm:pt>
    <dgm:pt modelId="{A158F3AF-3F7E-4559-A568-0FC5689083E1}" type="pres">
      <dgm:prSet presAssocID="{675BB332-C4F3-4870-9BD7-626E39F06572}" presName="background2" presStyleLbl="node2" presStyleIdx="1" presStyleCnt="3"/>
      <dgm:spPr/>
    </dgm:pt>
    <dgm:pt modelId="{A6AA8C96-B498-4501-A630-26BC6D227C62}" type="pres">
      <dgm:prSet presAssocID="{675BB332-C4F3-4870-9BD7-626E39F0657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F78FF1-2C84-488C-A268-7443B2682325}" type="pres">
      <dgm:prSet presAssocID="{675BB332-C4F3-4870-9BD7-626E39F06572}" presName="hierChild3" presStyleCnt="0"/>
      <dgm:spPr/>
    </dgm:pt>
    <dgm:pt modelId="{A38058EF-57D3-4AF2-9AA3-B697565532BC}" type="pres">
      <dgm:prSet presAssocID="{2F5AFEBD-6515-4B36-819D-3AFEDB835916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16F12C3A-B556-425A-A2F7-1755D9726917}" type="pres">
      <dgm:prSet presAssocID="{3DACFB95-A7F0-440B-8DFE-4B81E38E83B0}" presName="hierRoot2" presStyleCnt="0"/>
      <dgm:spPr/>
    </dgm:pt>
    <dgm:pt modelId="{BB9AD98B-C83E-4130-89FC-2B1755BF52AD}" type="pres">
      <dgm:prSet presAssocID="{3DACFB95-A7F0-440B-8DFE-4B81E38E83B0}" presName="composite2" presStyleCnt="0"/>
      <dgm:spPr/>
    </dgm:pt>
    <dgm:pt modelId="{42DC1C01-9128-4246-8AEF-FDC2B3BDA47E}" type="pres">
      <dgm:prSet presAssocID="{3DACFB95-A7F0-440B-8DFE-4B81E38E83B0}" presName="background2" presStyleLbl="node2" presStyleIdx="2" presStyleCnt="3"/>
      <dgm:spPr/>
    </dgm:pt>
    <dgm:pt modelId="{72E22E40-C631-45D1-88D9-B3054B1BC966}" type="pres">
      <dgm:prSet presAssocID="{3DACFB95-A7F0-440B-8DFE-4B81E38E83B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6872C3-73CC-40D5-BAB9-BF1BB1216412}" type="pres">
      <dgm:prSet presAssocID="{3DACFB95-A7F0-440B-8DFE-4B81E38E83B0}" presName="hierChild3" presStyleCnt="0"/>
      <dgm:spPr/>
    </dgm:pt>
  </dgm:ptLst>
  <dgm:cxnLst>
    <dgm:cxn modelId="{26538342-E348-41E4-A5B5-9196C16717EB}" type="presOf" srcId="{048B9B7A-C986-4FEB-94C3-6CB4D48F7D60}" destId="{5F5646C0-EC8A-4473-A59C-C7EB3D627717}" srcOrd="0" destOrd="0" presId="urn:microsoft.com/office/officeart/2005/8/layout/hierarchy1"/>
    <dgm:cxn modelId="{302C5CC1-B303-45D7-A8D2-2DE196F7E1D1}" type="presOf" srcId="{21973B1A-D9AD-4DD7-863E-DE3D091A1732}" destId="{2A6EBFD3-750E-4999-8550-708BA20827D3}" srcOrd="0" destOrd="0" presId="urn:microsoft.com/office/officeart/2005/8/layout/hierarchy1"/>
    <dgm:cxn modelId="{9DD6DF6C-6BA0-4D57-B2A4-C50358F2E011}" type="presOf" srcId="{B1B013F6-D590-481B-97B7-76363150C100}" destId="{82B5D0AA-6ED2-4F74-B8FF-930B72268BE1}" srcOrd="0" destOrd="0" presId="urn:microsoft.com/office/officeart/2005/8/layout/hierarchy1"/>
    <dgm:cxn modelId="{72AFA52E-0865-4BAA-9C17-7F1D7FC2CE97}" type="presOf" srcId="{A6E2E94F-FB00-4FBA-89E0-19C648CB5954}" destId="{A93A04E3-2E21-458A-AD72-C6A383777988}" srcOrd="0" destOrd="0" presId="urn:microsoft.com/office/officeart/2005/8/layout/hierarchy1"/>
    <dgm:cxn modelId="{777486F5-E0B2-429B-A9EE-7E1AE077389E}" type="presOf" srcId="{675BB332-C4F3-4870-9BD7-626E39F06572}" destId="{A6AA8C96-B498-4501-A630-26BC6D227C62}" srcOrd="0" destOrd="0" presId="urn:microsoft.com/office/officeart/2005/8/layout/hierarchy1"/>
    <dgm:cxn modelId="{86957C6E-D1A0-470F-B9D6-E7A9CD79EB25}" type="presOf" srcId="{DD658410-41C7-4ED9-AF3D-17D22B8B3D3F}" destId="{D9F8A9B9-D488-49B2-BC32-ECBC9F505C0F}" srcOrd="0" destOrd="0" presId="urn:microsoft.com/office/officeart/2005/8/layout/hierarchy1"/>
    <dgm:cxn modelId="{6A4B0CAC-D490-437E-A96B-B1522439D87A}" type="presOf" srcId="{EA3FCF1D-157F-4629-B91A-12A64595C781}" destId="{86500A9A-CC80-4DFA-994F-D1F22BF874C0}" srcOrd="0" destOrd="0" presId="urn:microsoft.com/office/officeart/2005/8/layout/hierarchy1"/>
    <dgm:cxn modelId="{A512110A-9C31-482D-ADC2-664BD8FDCC43}" type="presOf" srcId="{78BF49A7-094F-4F22-B48C-3B873CB73ADD}" destId="{3C242C2A-103F-48CD-815C-958CBF2CF75A}" srcOrd="0" destOrd="0" presId="urn:microsoft.com/office/officeart/2005/8/layout/hierarchy1"/>
    <dgm:cxn modelId="{86FC80A8-2869-48C0-B409-A65F808D91B4}" type="presOf" srcId="{3DACFB95-A7F0-440B-8DFE-4B81E38E83B0}" destId="{72E22E40-C631-45D1-88D9-B3054B1BC966}" srcOrd="0" destOrd="0" presId="urn:microsoft.com/office/officeart/2005/8/layout/hierarchy1"/>
    <dgm:cxn modelId="{28C1813A-B67A-4079-958A-3AA2C82BFCFD}" srcId="{21973B1A-D9AD-4DD7-863E-DE3D091A1732}" destId="{EC1D1CF7-B1AB-4A0F-8BEB-91D611D8B9AC}" srcOrd="0" destOrd="0" parTransId="{A6E2E94F-FB00-4FBA-89E0-19C648CB5954}" sibTransId="{C5BA23D8-9306-4D6B-A74C-450A1E979014}"/>
    <dgm:cxn modelId="{BE2E4EFA-C258-4210-A66F-8BB2AEA925AD}" srcId="{21973B1A-D9AD-4DD7-863E-DE3D091A1732}" destId="{675BB332-C4F3-4870-9BD7-626E39F06572}" srcOrd="1" destOrd="0" parTransId="{B1B013F6-D590-481B-97B7-76363150C100}" sibTransId="{CF0DBB10-AAD0-4487-91E4-6F7E621A0C13}"/>
    <dgm:cxn modelId="{3106A832-D308-41B0-821B-5A73CE195D48}" srcId="{FC53EC1E-EE56-411B-9D6D-640C0658466C}" destId="{21973B1A-D9AD-4DD7-863E-DE3D091A1732}" srcOrd="0" destOrd="0" parTransId="{6805B329-CC18-4C56-AD55-B1CCC29A1371}" sibTransId="{716EA823-CEAE-4766-A37D-17ABA9E70836}"/>
    <dgm:cxn modelId="{7FC57E74-BCE1-4A89-86BD-26CEC1FECFE0}" srcId="{EC1D1CF7-B1AB-4A0F-8BEB-91D611D8B9AC}" destId="{DC240D46-6496-4C40-9FD7-AB4BC194B563}" srcOrd="1" destOrd="0" parTransId="{EA3FCF1D-157F-4629-B91A-12A64595C781}" sibTransId="{0F1F0D29-E957-4A30-8C14-16494A3378C9}"/>
    <dgm:cxn modelId="{34FEC090-B620-4C67-9A15-0830A23BF8AE}" type="presOf" srcId="{EC1D1CF7-B1AB-4A0F-8BEB-91D611D8B9AC}" destId="{84B8E3C4-263D-4E00-8C48-9C043DD4C011}" srcOrd="0" destOrd="0" presId="urn:microsoft.com/office/officeart/2005/8/layout/hierarchy1"/>
    <dgm:cxn modelId="{7AFBED28-9EC1-4CEB-B830-39339859053A}" type="presOf" srcId="{307B9F8F-7ACC-4C82-B4CE-5EDC51B698E0}" destId="{6F0DDD6D-30B2-4B31-BB12-92807E68BC09}" srcOrd="0" destOrd="0" presId="urn:microsoft.com/office/officeart/2005/8/layout/hierarchy1"/>
    <dgm:cxn modelId="{24857D0C-07D0-4EA3-BA64-D4CFC9547D4F}" srcId="{DC240D46-6496-4C40-9FD7-AB4BC194B563}" destId="{048B9B7A-C986-4FEB-94C3-6CB4D48F7D60}" srcOrd="1" destOrd="0" parTransId="{DD658410-41C7-4ED9-AF3D-17D22B8B3D3F}" sibTransId="{7E7C693C-F740-4E77-8214-5B584F2CB3CD}"/>
    <dgm:cxn modelId="{FB4AA54A-F7BB-43AA-BAFE-1F25106940D6}" type="presOf" srcId="{FC53EC1E-EE56-411B-9D6D-640C0658466C}" destId="{5A588035-ABAA-4199-B949-C26A20EAF601}" srcOrd="0" destOrd="0" presId="urn:microsoft.com/office/officeart/2005/8/layout/hierarchy1"/>
    <dgm:cxn modelId="{A484A307-CD2A-451A-B3B0-ED63B872525B}" srcId="{DC240D46-6496-4C40-9FD7-AB4BC194B563}" destId="{A0DD7062-C69B-4545-AF45-7882EFA978C5}" srcOrd="0" destOrd="0" parTransId="{307B9F8F-7ACC-4C82-B4CE-5EDC51B698E0}" sibTransId="{BA746D4A-097A-4E4B-BD59-49A0A025C3BD}"/>
    <dgm:cxn modelId="{35E215C0-F93C-48DB-9908-2216F18B4011}" type="presOf" srcId="{DC240D46-6496-4C40-9FD7-AB4BC194B563}" destId="{EEA32196-484A-419E-A3BC-526ACFC44969}" srcOrd="0" destOrd="0" presId="urn:microsoft.com/office/officeart/2005/8/layout/hierarchy1"/>
    <dgm:cxn modelId="{97C6D3AC-3983-4F4C-9484-94A36FBDF3FF}" srcId="{21973B1A-D9AD-4DD7-863E-DE3D091A1732}" destId="{3DACFB95-A7F0-440B-8DFE-4B81E38E83B0}" srcOrd="2" destOrd="0" parTransId="{2F5AFEBD-6515-4B36-819D-3AFEDB835916}" sibTransId="{8F56F967-A493-4C1E-BBF2-74C59F738FDD}"/>
    <dgm:cxn modelId="{19CB9092-9016-4A90-9B0B-B2E443EDE74E}" srcId="{EC1D1CF7-B1AB-4A0F-8BEB-91D611D8B9AC}" destId="{78BF49A7-094F-4F22-B48C-3B873CB73ADD}" srcOrd="0" destOrd="0" parTransId="{C9A5DD35-0789-40FE-AA1E-19D5AFD31F93}" sibTransId="{A67FC6C3-DC0C-4AD6-B5FD-67DBBAAA5E69}"/>
    <dgm:cxn modelId="{4F0F2AAF-9978-44FF-8A6C-88A52AEC33B4}" type="presOf" srcId="{2F5AFEBD-6515-4B36-819D-3AFEDB835916}" destId="{A38058EF-57D3-4AF2-9AA3-B697565532BC}" srcOrd="0" destOrd="0" presId="urn:microsoft.com/office/officeart/2005/8/layout/hierarchy1"/>
    <dgm:cxn modelId="{6C15233B-4287-4223-B0B5-8BB8188BADBE}" type="presOf" srcId="{A0DD7062-C69B-4545-AF45-7882EFA978C5}" destId="{77E1437E-94F2-415E-9FCE-8C6991D37AFF}" srcOrd="0" destOrd="0" presId="urn:microsoft.com/office/officeart/2005/8/layout/hierarchy1"/>
    <dgm:cxn modelId="{4AD93371-6F10-438D-A7AB-314ABF8DFB3F}" type="presOf" srcId="{C9A5DD35-0789-40FE-AA1E-19D5AFD31F93}" destId="{6CCA5361-5481-4970-BE28-7FE5B60043F6}" srcOrd="0" destOrd="0" presId="urn:microsoft.com/office/officeart/2005/8/layout/hierarchy1"/>
    <dgm:cxn modelId="{38C02BB0-C96E-4FF0-ABC6-7F64C7F3101B}" type="presParOf" srcId="{5A588035-ABAA-4199-B949-C26A20EAF601}" destId="{D63C898A-8434-45A3-8202-1018DE993545}" srcOrd="0" destOrd="0" presId="urn:microsoft.com/office/officeart/2005/8/layout/hierarchy1"/>
    <dgm:cxn modelId="{C59B18D9-37D1-4F02-B483-889872756FA9}" type="presParOf" srcId="{D63C898A-8434-45A3-8202-1018DE993545}" destId="{487CF9D4-0FB1-428D-BBBE-593B500F4DAC}" srcOrd="0" destOrd="0" presId="urn:microsoft.com/office/officeart/2005/8/layout/hierarchy1"/>
    <dgm:cxn modelId="{C292E331-AFB9-48F5-B053-DDA9834C3489}" type="presParOf" srcId="{487CF9D4-0FB1-428D-BBBE-593B500F4DAC}" destId="{FF5066EB-EEFB-4BC9-88D5-0AFE2E3E942C}" srcOrd="0" destOrd="0" presId="urn:microsoft.com/office/officeart/2005/8/layout/hierarchy1"/>
    <dgm:cxn modelId="{DEA8BAEB-B4E4-4CD4-AE83-A4DEDBA8F2FE}" type="presParOf" srcId="{487CF9D4-0FB1-428D-BBBE-593B500F4DAC}" destId="{2A6EBFD3-750E-4999-8550-708BA20827D3}" srcOrd="1" destOrd="0" presId="urn:microsoft.com/office/officeart/2005/8/layout/hierarchy1"/>
    <dgm:cxn modelId="{78BE8A6F-4E1B-49F1-8AE9-50AA46B9769B}" type="presParOf" srcId="{D63C898A-8434-45A3-8202-1018DE993545}" destId="{CE86160C-CE78-4CF0-B957-7C86DBD18AFD}" srcOrd="1" destOrd="0" presId="urn:microsoft.com/office/officeart/2005/8/layout/hierarchy1"/>
    <dgm:cxn modelId="{A1C63811-26FC-49B3-AC9B-60E69CFD514C}" type="presParOf" srcId="{CE86160C-CE78-4CF0-B957-7C86DBD18AFD}" destId="{A93A04E3-2E21-458A-AD72-C6A383777988}" srcOrd="0" destOrd="0" presId="urn:microsoft.com/office/officeart/2005/8/layout/hierarchy1"/>
    <dgm:cxn modelId="{E99EA2BC-A183-481C-9A66-A0D49CCD42A8}" type="presParOf" srcId="{CE86160C-CE78-4CF0-B957-7C86DBD18AFD}" destId="{9CDEFA64-511D-48DC-8D6A-F7088FFB7ED1}" srcOrd="1" destOrd="0" presId="urn:microsoft.com/office/officeart/2005/8/layout/hierarchy1"/>
    <dgm:cxn modelId="{DB90D5EF-1B07-47BB-BA1C-223DB3BE80A5}" type="presParOf" srcId="{9CDEFA64-511D-48DC-8D6A-F7088FFB7ED1}" destId="{6FA61391-4926-41D3-9F4C-1C4D795337FD}" srcOrd="0" destOrd="0" presId="urn:microsoft.com/office/officeart/2005/8/layout/hierarchy1"/>
    <dgm:cxn modelId="{4DDB9E16-055C-4D82-ABF8-4BCE4A72790B}" type="presParOf" srcId="{6FA61391-4926-41D3-9F4C-1C4D795337FD}" destId="{B3E2CB19-D185-4F68-9373-2A38D97EC7E7}" srcOrd="0" destOrd="0" presId="urn:microsoft.com/office/officeart/2005/8/layout/hierarchy1"/>
    <dgm:cxn modelId="{45086661-FCB5-4A91-A17A-D7EB27CEB3A6}" type="presParOf" srcId="{6FA61391-4926-41D3-9F4C-1C4D795337FD}" destId="{84B8E3C4-263D-4E00-8C48-9C043DD4C011}" srcOrd="1" destOrd="0" presId="urn:microsoft.com/office/officeart/2005/8/layout/hierarchy1"/>
    <dgm:cxn modelId="{EB5ADD20-3CF0-4E4C-939E-2B36B6405731}" type="presParOf" srcId="{9CDEFA64-511D-48DC-8D6A-F7088FFB7ED1}" destId="{E1908952-7348-4C70-852B-DF06668E7B70}" srcOrd="1" destOrd="0" presId="urn:microsoft.com/office/officeart/2005/8/layout/hierarchy1"/>
    <dgm:cxn modelId="{12557638-DEC5-4F6C-B96E-17CD04FA6FF6}" type="presParOf" srcId="{E1908952-7348-4C70-852B-DF06668E7B70}" destId="{6CCA5361-5481-4970-BE28-7FE5B60043F6}" srcOrd="0" destOrd="0" presId="urn:microsoft.com/office/officeart/2005/8/layout/hierarchy1"/>
    <dgm:cxn modelId="{2387A2BB-BC0A-49FD-86E3-007D0E06A1B9}" type="presParOf" srcId="{E1908952-7348-4C70-852B-DF06668E7B70}" destId="{63854D6B-D20C-43F7-9A43-C0CDE5FC43AC}" srcOrd="1" destOrd="0" presId="urn:microsoft.com/office/officeart/2005/8/layout/hierarchy1"/>
    <dgm:cxn modelId="{EA10DBCB-7181-4018-9D42-C286FE083278}" type="presParOf" srcId="{63854D6B-D20C-43F7-9A43-C0CDE5FC43AC}" destId="{9BA5F39F-290A-4A61-89EB-458BA818C980}" srcOrd="0" destOrd="0" presId="urn:microsoft.com/office/officeart/2005/8/layout/hierarchy1"/>
    <dgm:cxn modelId="{271F30F5-8CB6-4D60-B0FA-951064024F11}" type="presParOf" srcId="{9BA5F39F-290A-4A61-89EB-458BA818C980}" destId="{BB290653-26E7-4797-82AC-B6ACCDD36197}" srcOrd="0" destOrd="0" presId="urn:microsoft.com/office/officeart/2005/8/layout/hierarchy1"/>
    <dgm:cxn modelId="{5E104E5E-E52C-446A-8597-F3CBE3EA6CC9}" type="presParOf" srcId="{9BA5F39F-290A-4A61-89EB-458BA818C980}" destId="{3C242C2A-103F-48CD-815C-958CBF2CF75A}" srcOrd="1" destOrd="0" presId="urn:microsoft.com/office/officeart/2005/8/layout/hierarchy1"/>
    <dgm:cxn modelId="{B58CBF85-C7D4-4C84-B9B0-B2DDEAFA184B}" type="presParOf" srcId="{63854D6B-D20C-43F7-9A43-C0CDE5FC43AC}" destId="{959ADBF2-0BEA-43F3-BF15-1B43BAAF510C}" srcOrd="1" destOrd="0" presId="urn:microsoft.com/office/officeart/2005/8/layout/hierarchy1"/>
    <dgm:cxn modelId="{5954B8F9-F6B5-4B7E-9BD8-CF60A757C47E}" type="presParOf" srcId="{E1908952-7348-4C70-852B-DF06668E7B70}" destId="{86500A9A-CC80-4DFA-994F-D1F22BF874C0}" srcOrd="2" destOrd="0" presId="urn:microsoft.com/office/officeart/2005/8/layout/hierarchy1"/>
    <dgm:cxn modelId="{436A3B93-753B-4C94-A602-8922B0AE3A93}" type="presParOf" srcId="{E1908952-7348-4C70-852B-DF06668E7B70}" destId="{342F21E2-96A7-4FD8-8B5A-80EC4E1E39EA}" srcOrd="3" destOrd="0" presId="urn:microsoft.com/office/officeart/2005/8/layout/hierarchy1"/>
    <dgm:cxn modelId="{1513F0D7-9408-49D4-B8BE-45CC83833383}" type="presParOf" srcId="{342F21E2-96A7-4FD8-8B5A-80EC4E1E39EA}" destId="{DE4C5E6C-7C9E-4396-9A4C-2B652302F73A}" srcOrd="0" destOrd="0" presId="urn:microsoft.com/office/officeart/2005/8/layout/hierarchy1"/>
    <dgm:cxn modelId="{A6A737DF-529F-4BF5-8D93-8F370F5F341A}" type="presParOf" srcId="{DE4C5E6C-7C9E-4396-9A4C-2B652302F73A}" destId="{56065182-E504-411A-9D07-81D94207AC08}" srcOrd="0" destOrd="0" presId="urn:microsoft.com/office/officeart/2005/8/layout/hierarchy1"/>
    <dgm:cxn modelId="{F3F69168-2C1A-409D-AB56-60968D767317}" type="presParOf" srcId="{DE4C5E6C-7C9E-4396-9A4C-2B652302F73A}" destId="{EEA32196-484A-419E-A3BC-526ACFC44969}" srcOrd="1" destOrd="0" presId="urn:microsoft.com/office/officeart/2005/8/layout/hierarchy1"/>
    <dgm:cxn modelId="{F69D8FC0-FA50-4C86-9E83-6B0BD63FDA95}" type="presParOf" srcId="{342F21E2-96A7-4FD8-8B5A-80EC4E1E39EA}" destId="{A6E70138-DC27-44E7-8525-D6AC1320825D}" srcOrd="1" destOrd="0" presId="urn:microsoft.com/office/officeart/2005/8/layout/hierarchy1"/>
    <dgm:cxn modelId="{5816A9E0-8917-4866-BFDE-E3FFF32BBBF1}" type="presParOf" srcId="{A6E70138-DC27-44E7-8525-D6AC1320825D}" destId="{6F0DDD6D-30B2-4B31-BB12-92807E68BC09}" srcOrd="0" destOrd="0" presId="urn:microsoft.com/office/officeart/2005/8/layout/hierarchy1"/>
    <dgm:cxn modelId="{353D4CC5-FC56-41BF-B046-3A526EBA675F}" type="presParOf" srcId="{A6E70138-DC27-44E7-8525-D6AC1320825D}" destId="{9CA9922C-4BFE-48EA-B938-6633D337C1F2}" srcOrd="1" destOrd="0" presId="urn:microsoft.com/office/officeart/2005/8/layout/hierarchy1"/>
    <dgm:cxn modelId="{997E1464-583B-4BC2-ADA7-A426208625B4}" type="presParOf" srcId="{9CA9922C-4BFE-48EA-B938-6633D337C1F2}" destId="{5D511C33-6932-4AA6-8D6D-EEA10A5054AF}" srcOrd="0" destOrd="0" presId="urn:microsoft.com/office/officeart/2005/8/layout/hierarchy1"/>
    <dgm:cxn modelId="{8282487B-70EB-485F-A255-A54A4746E17D}" type="presParOf" srcId="{5D511C33-6932-4AA6-8D6D-EEA10A5054AF}" destId="{6F7FCD1B-2D44-4EEE-9BF1-28050D20D2D0}" srcOrd="0" destOrd="0" presId="urn:microsoft.com/office/officeart/2005/8/layout/hierarchy1"/>
    <dgm:cxn modelId="{D70FA87A-23FF-49C8-BB7F-51DB7AECF624}" type="presParOf" srcId="{5D511C33-6932-4AA6-8D6D-EEA10A5054AF}" destId="{77E1437E-94F2-415E-9FCE-8C6991D37AFF}" srcOrd="1" destOrd="0" presId="urn:microsoft.com/office/officeart/2005/8/layout/hierarchy1"/>
    <dgm:cxn modelId="{10FBEAC8-2416-4ACF-B94D-0DB1817BA4C5}" type="presParOf" srcId="{9CA9922C-4BFE-48EA-B938-6633D337C1F2}" destId="{6A91B9BE-4A58-43BA-8105-057B499EEE1F}" srcOrd="1" destOrd="0" presId="urn:microsoft.com/office/officeart/2005/8/layout/hierarchy1"/>
    <dgm:cxn modelId="{C7A77AD5-ECE1-4E22-A096-D813221D0F5C}" type="presParOf" srcId="{A6E70138-DC27-44E7-8525-D6AC1320825D}" destId="{D9F8A9B9-D488-49B2-BC32-ECBC9F505C0F}" srcOrd="2" destOrd="0" presId="urn:microsoft.com/office/officeart/2005/8/layout/hierarchy1"/>
    <dgm:cxn modelId="{D3616688-EBA4-48FE-922E-C8BA670D6418}" type="presParOf" srcId="{A6E70138-DC27-44E7-8525-D6AC1320825D}" destId="{012139D1-7F28-410D-B999-1A85B2B1965D}" srcOrd="3" destOrd="0" presId="urn:microsoft.com/office/officeart/2005/8/layout/hierarchy1"/>
    <dgm:cxn modelId="{808913B7-E6F3-4293-BDC6-7E2D2929942F}" type="presParOf" srcId="{012139D1-7F28-410D-B999-1A85B2B1965D}" destId="{0FF004E0-D383-469F-9C1C-0492808930FA}" srcOrd="0" destOrd="0" presId="urn:microsoft.com/office/officeart/2005/8/layout/hierarchy1"/>
    <dgm:cxn modelId="{9352ECDB-2245-4838-9D4C-18A4E1F72630}" type="presParOf" srcId="{0FF004E0-D383-469F-9C1C-0492808930FA}" destId="{CD16B2C0-F39D-4677-A880-7620E34C0505}" srcOrd="0" destOrd="0" presId="urn:microsoft.com/office/officeart/2005/8/layout/hierarchy1"/>
    <dgm:cxn modelId="{1179EEBF-48EF-44A2-90AE-2F4DE73F3F32}" type="presParOf" srcId="{0FF004E0-D383-469F-9C1C-0492808930FA}" destId="{5F5646C0-EC8A-4473-A59C-C7EB3D627717}" srcOrd="1" destOrd="0" presId="urn:microsoft.com/office/officeart/2005/8/layout/hierarchy1"/>
    <dgm:cxn modelId="{8D312857-DE66-49C5-8A29-96D816BF3853}" type="presParOf" srcId="{012139D1-7F28-410D-B999-1A85B2B1965D}" destId="{C7870F3C-45D1-40D3-8D98-C2C98E89BC49}" srcOrd="1" destOrd="0" presId="urn:microsoft.com/office/officeart/2005/8/layout/hierarchy1"/>
    <dgm:cxn modelId="{8B48639C-0D59-46AF-B011-C7441E4F3284}" type="presParOf" srcId="{CE86160C-CE78-4CF0-B957-7C86DBD18AFD}" destId="{82B5D0AA-6ED2-4F74-B8FF-930B72268BE1}" srcOrd="2" destOrd="0" presId="urn:microsoft.com/office/officeart/2005/8/layout/hierarchy1"/>
    <dgm:cxn modelId="{6371F72C-AA33-49B5-B64B-6E99DF6D8106}" type="presParOf" srcId="{CE86160C-CE78-4CF0-B957-7C86DBD18AFD}" destId="{1D273DF1-95D7-4093-BA5F-D07E39A4A368}" srcOrd="3" destOrd="0" presId="urn:microsoft.com/office/officeart/2005/8/layout/hierarchy1"/>
    <dgm:cxn modelId="{1FA8EBF2-16A0-47B3-9CDB-D993DADE36B0}" type="presParOf" srcId="{1D273DF1-95D7-4093-BA5F-D07E39A4A368}" destId="{91831247-C8DC-434F-8CD3-8E63B205D755}" srcOrd="0" destOrd="0" presId="urn:microsoft.com/office/officeart/2005/8/layout/hierarchy1"/>
    <dgm:cxn modelId="{62D3878E-BF89-4B23-9AF1-8AC7F6EA0AF3}" type="presParOf" srcId="{91831247-C8DC-434F-8CD3-8E63B205D755}" destId="{A158F3AF-3F7E-4559-A568-0FC5689083E1}" srcOrd="0" destOrd="0" presId="urn:microsoft.com/office/officeart/2005/8/layout/hierarchy1"/>
    <dgm:cxn modelId="{57F881F5-E774-4E3A-99C8-E6DC430D6635}" type="presParOf" srcId="{91831247-C8DC-434F-8CD3-8E63B205D755}" destId="{A6AA8C96-B498-4501-A630-26BC6D227C62}" srcOrd="1" destOrd="0" presId="urn:microsoft.com/office/officeart/2005/8/layout/hierarchy1"/>
    <dgm:cxn modelId="{D3A75782-53D3-4CFD-9E86-0ACBA4C8354D}" type="presParOf" srcId="{1D273DF1-95D7-4093-BA5F-D07E39A4A368}" destId="{0FF78FF1-2C84-488C-A268-7443B2682325}" srcOrd="1" destOrd="0" presId="urn:microsoft.com/office/officeart/2005/8/layout/hierarchy1"/>
    <dgm:cxn modelId="{E8802897-FD38-4A4E-8D04-9423A61DDDFC}" type="presParOf" srcId="{CE86160C-CE78-4CF0-B957-7C86DBD18AFD}" destId="{A38058EF-57D3-4AF2-9AA3-B697565532BC}" srcOrd="4" destOrd="0" presId="urn:microsoft.com/office/officeart/2005/8/layout/hierarchy1"/>
    <dgm:cxn modelId="{E3E87A1D-E936-4CCF-8B67-72C7FD7990B4}" type="presParOf" srcId="{CE86160C-CE78-4CF0-B957-7C86DBD18AFD}" destId="{16F12C3A-B556-425A-A2F7-1755D9726917}" srcOrd="5" destOrd="0" presId="urn:microsoft.com/office/officeart/2005/8/layout/hierarchy1"/>
    <dgm:cxn modelId="{AC926D6A-BE26-43FD-8BD8-814D14D37F78}" type="presParOf" srcId="{16F12C3A-B556-425A-A2F7-1755D9726917}" destId="{BB9AD98B-C83E-4130-89FC-2B1755BF52AD}" srcOrd="0" destOrd="0" presId="urn:microsoft.com/office/officeart/2005/8/layout/hierarchy1"/>
    <dgm:cxn modelId="{EA58B5BD-0038-44EA-B898-EF79BA44D060}" type="presParOf" srcId="{BB9AD98B-C83E-4130-89FC-2B1755BF52AD}" destId="{42DC1C01-9128-4246-8AEF-FDC2B3BDA47E}" srcOrd="0" destOrd="0" presId="urn:microsoft.com/office/officeart/2005/8/layout/hierarchy1"/>
    <dgm:cxn modelId="{2F3A3D00-2C21-46D7-B68F-AEA31F605E13}" type="presParOf" srcId="{BB9AD98B-C83E-4130-89FC-2B1755BF52AD}" destId="{72E22E40-C631-45D1-88D9-B3054B1BC966}" srcOrd="1" destOrd="0" presId="urn:microsoft.com/office/officeart/2005/8/layout/hierarchy1"/>
    <dgm:cxn modelId="{944799CB-5A1B-4896-B6CB-0212C7A15200}" type="presParOf" srcId="{16F12C3A-B556-425A-A2F7-1755D9726917}" destId="{446872C3-73CC-40D5-BAB9-BF1BB12164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C660C-5FF0-4594-9042-3E45929B2F55}">
      <dsp:nvSpPr>
        <dsp:cNvPr id="0" name=""/>
        <dsp:cNvSpPr/>
      </dsp:nvSpPr>
      <dsp:spPr>
        <a:xfrm>
          <a:off x="3661812" y="3065074"/>
          <a:ext cx="1416076" cy="14160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sz="28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869192" y="3272454"/>
        <a:ext cx="1001316" cy="1001316"/>
      </dsp:txXfrm>
    </dsp:sp>
    <dsp:sp modelId="{35F20687-6409-433D-B28F-37F61E558802}">
      <dsp:nvSpPr>
        <dsp:cNvPr id="0" name=""/>
        <dsp:cNvSpPr/>
      </dsp:nvSpPr>
      <dsp:spPr>
        <a:xfrm rot="16707775">
          <a:off x="4336079" y="2485705"/>
          <a:ext cx="377667" cy="4904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84392" y="2639834"/>
        <a:ext cx="264367" cy="294288"/>
      </dsp:txXfrm>
    </dsp:sp>
    <dsp:sp modelId="{EA89B29B-5383-4AA9-A3CB-27D532749262}">
      <dsp:nvSpPr>
        <dsp:cNvPr id="0" name=""/>
        <dsp:cNvSpPr/>
      </dsp:nvSpPr>
      <dsp:spPr>
        <a:xfrm>
          <a:off x="3668011" y="243389"/>
          <a:ext cx="2136203" cy="2136203"/>
        </a:xfrm>
        <a:prstGeom prst="ellipse">
          <a:avLst/>
        </a:pr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تصف أنواع البحوث الوصفية الرئيسة.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2-أن تذكر مزايا وعيوب كل نوع .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980851" y="556229"/>
        <a:ext cx="1510523" cy="1510523"/>
      </dsp:txXfrm>
    </dsp:sp>
    <dsp:sp modelId="{0EBF0073-EAA9-4F08-9CEB-F86B7863EF0A}">
      <dsp:nvSpPr>
        <dsp:cNvPr id="0" name=""/>
        <dsp:cNvSpPr/>
      </dsp:nvSpPr>
      <dsp:spPr>
        <a:xfrm rot="21541230">
          <a:off x="5301214" y="3507345"/>
          <a:ext cx="538435" cy="4904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301225" y="3606699"/>
        <a:ext cx="391291" cy="294288"/>
      </dsp:txXfrm>
    </dsp:sp>
    <dsp:sp modelId="{51CA979D-50E5-43CD-9484-921EA62D11DA}">
      <dsp:nvSpPr>
        <dsp:cNvPr id="0" name=""/>
        <dsp:cNvSpPr/>
      </dsp:nvSpPr>
      <dsp:spPr>
        <a:xfrm>
          <a:off x="6093396" y="2657281"/>
          <a:ext cx="2136203" cy="2136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تصمم المنهج الوصلي المناسبة لدراسة علمية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2-أن تقيم ملاءمة المناهج المستخدمة.</a:t>
          </a:r>
        </a:p>
      </dsp:txBody>
      <dsp:txXfrm>
        <a:off x="6406236" y="2970121"/>
        <a:ext cx="1510523" cy="1510523"/>
      </dsp:txXfrm>
    </dsp:sp>
    <dsp:sp modelId="{6BC23752-9E31-4957-8CB8-49384289FFE6}">
      <dsp:nvSpPr>
        <dsp:cNvPr id="0" name=""/>
        <dsp:cNvSpPr/>
      </dsp:nvSpPr>
      <dsp:spPr>
        <a:xfrm rot="10820280">
          <a:off x="1976615" y="3520981"/>
          <a:ext cx="502786" cy="4904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2123758" y="3619511"/>
        <a:ext cx="355642" cy="294288"/>
      </dsp:txXfrm>
    </dsp:sp>
    <dsp:sp modelId="{BBB2D145-779E-42BA-BBA1-ACD757C63F57}">
      <dsp:nvSpPr>
        <dsp:cNvPr id="0" name=""/>
        <dsp:cNvSpPr/>
      </dsp:nvSpPr>
      <dsp:spPr>
        <a:xfrm>
          <a:off x="577002" y="2688937"/>
          <a:ext cx="2136203" cy="2136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تظهر اهتماما بفهم مناهج البحوث من خلال السؤال والنقاش .</a:t>
          </a:r>
        </a:p>
      </dsp:txBody>
      <dsp:txXfrm>
        <a:off x="889842" y="3001777"/>
        <a:ext cx="1510523" cy="1510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BF758-6DD5-4EB1-8CA0-3D0ECCA77F7F}">
      <dsp:nvSpPr>
        <dsp:cNvPr id="0" name=""/>
        <dsp:cNvSpPr/>
      </dsp:nvSpPr>
      <dsp:spPr>
        <a:xfrm>
          <a:off x="4038652" y="2625826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F84D9-2FD9-493D-9963-B40398FC6E59}">
      <dsp:nvSpPr>
        <dsp:cNvPr id="0" name=""/>
        <dsp:cNvSpPr/>
      </dsp:nvSpPr>
      <dsp:spPr>
        <a:xfrm>
          <a:off x="4038652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D7E02-9748-4634-AD13-E190AD657057}">
      <dsp:nvSpPr>
        <dsp:cNvPr id="0" name=""/>
        <dsp:cNvSpPr/>
      </dsp:nvSpPr>
      <dsp:spPr>
        <a:xfrm>
          <a:off x="3992932" y="2625826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78DCC-8D77-4588-A3E6-51B2478ABE6F}">
      <dsp:nvSpPr>
        <dsp:cNvPr id="0" name=""/>
        <dsp:cNvSpPr/>
      </dsp:nvSpPr>
      <dsp:spPr>
        <a:xfrm>
          <a:off x="2363398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C41EB-6D09-4492-8F1F-15F7F4D7B0DA}">
      <dsp:nvSpPr>
        <dsp:cNvPr id="0" name=""/>
        <dsp:cNvSpPr/>
      </dsp:nvSpPr>
      <dsp:spPr>
        <a:xfrm>
          <a:off x="688144" y="2625826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058EF-57D3-4AF2-9AA3-B697565532BC}">
      <dsp:nvSpPr>
        <dsp:cNvPr id="0" name=""/>
        <dsp:cNvSpPr/>
      </dsp:nvSpPr>
      <dsp:spPr>
        <a:xfrm>
          <a:off x="2363398" y="1356821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5D0AA-6ED2-4F74-B8FF-930B72268BE1}">
      <dsp:nvSpPr>
        <dsp:cNvPr id="0" name=""/>
        <dsp:cNvSpPr/>
      </dsp:nvSpPr>
      <dsp:spPr>
        <a:xfrm>
          <a:off x="2317678" y="1356821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04E3-2E21-458A-AD72-C6A383777988}">
      <dsp:nvSpPr>
        <dsp:cNvPr id="0" name=""/>
        <dsp:cNvSpPr/>
      </dsp:nvSpPr>
      <dsp:spPr>
        <a:xfrm>
          <a:off x="688144" y="1356821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066EB-EEFB-4BC9-88D5-0AFE2E3E942C}">
      <dsp:nvSpPr>
        <dsp:cNvPr id="0" name=""/>
        <dsp:cNvSpPr/>
      </dsp:nvSpPr>
      <dsp:spPr>
        <a:xfrm>
          <a:off x="1678066" y="48645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EBFD3-750E-4999-8550-708BA20827D3}">
      <dsp:nvSpPr>
        <dsp:cNvPr id="0" name=""/>
        <dsp:cNvSpPr/>
      </dsp:nvSpPr>
      <dsp:spPr>
        <a:xfrm>
          <a:off x="1830362" y="63113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أنماط البحوث الوصفية </a:t>
          </a:r>
          <a:endParaRPr lang="ar-SA" sz="1700" kern="1200" dirty="0"/>
        </a:p>
      </dsp:txBody>
      <dsp:txXfrm>
        <a:off x="1855854" y="656623"/>
        <a:ext cx="1319678" cy="819386"/>
      </dsp:txXfrm>
    </dsp:sp>
    <dsp:sp modelId="{B3E2CB19-D185-4F68-9373-2A38D97EC7E7}">
      <dsp:nvSpPr>
        <dsp:cNvPr id="0" name=""/>
        <dsp:cNvSpPr/>
      </dsp:nvSpPr>
      <dsp:spPr>
        <a:xfrm>
          <a:off x="2812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E3C4-263D-4E00-8C48-9C043DD4C011}">
      <dsp:nvSpPr>
        <dsp:cNvPr id="0" name=""/>
        <dsp:cNvSpPr/>
      </dsp:nvSpPr>
      <dsp:spPr>
        <a:xfrm>
          <a:off x="155108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الدراسات التتبعية </a:t>
          </a:r>
          <a:endParaRPr lang="ar-SA" sz="1700" kern="1200" dirty="0"/>
        </a:p>
      </dsp:txBody>
      <dsp:txXfrm>
        <a:off x="180600" y="1925628"/>
        <a:ext cx="1319678" cy="819386"/>
      </dsp:txXfrm>
    </dsp:sp>
    <dsp:sp modelId="{A158F3AF-3F7E-4559-A568-0FC5689083E1}">
      <dsp:nvSpPr>
        <dsp:cNvPr id="0" name=""/>
        <dsp:cNvSpPr/>
      </dsp:nvSpPr>
      <dsp:spPr>
        <a:xfrm>
          <a:off x="1678066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A8C96-B498-4501-A630-26BC6D227C62}">
      <dsp:nvSpPr>
        <dsp:cNvPr id="0" name=""/>
        <dsp:cNvSpPr/>
      </dsp:nvSpPr>
      <dsp:spPr>
        <a:xfrm>
          <a:off x="1830362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دراسات العلاقات المتبادلة </a:t>
          </a:r>
          <a:endParaRPr lang="ar-SA" sz="1700" kern="1200" dirty="0"/>
        </a:p>
      </dsp:txBody>
      <dsp:txXfrm>
        <a:off x="1855854" y="1925628"/>
        <a:ext cx="1319678" cy="819386"/>
      </dsp:txXfrm>
    </dsp:sp>
    <dsp:sp modelId="{42DC1C01-9128-4246-8AEF-FDC2B3BDA47E}">
      <dsp:nvSpPr>
        <dsp:cNvPr id="0" name=""/>
        <dsp:cNvSpPr/>
      </dsp:nvSpPr>
      <dsp:spPr>
        <a:xfrm>
          <a:off x="3353320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22E40-C631-45D1-88D9-B3054B1BC966}">
      <dsp:nvSpPr>
        <dsp:cNvPr id="0" name=""/>
        <dsp:cNvSpPr/>
      </dsp:nvSpPr>
      <dsp:spPr>
        <a:xfrm>
          <a:off x="3505616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الدراسات المسحية </a:t>
          </a:r>
          <a:endParaRPr lang="ar-SA" sz="1700" kern="1200" dirty="0"/>
        </a:p>
      </dsp:txBody>
      <dsp:txXfrm>
        <a:off x="3531108" y="1925628"/>
        <a:ext cx="1319678" cy="819386"/>
      </dsp:txXfrm>
    </dsp:sp>
    <dsp:sp modelId="{D49D9902-700F-4927-9015-B4A0C2705E10}">
      <dsp:nvSpPr>
        <dsp:cNvPr id="0" name=""/>
        <dsp:cNvSpPr/>
      </dsp:nvSpPr>
      <dsp:spPr>
        <a:xfrm>
          <a:off x="2812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ADD16-9D3B-44A9-B853-EBEABDE448EC}">
      <dsp:nvSpPr>
        <dsp:cNvPr id="0" name=""/>
        <dsp:cNvSpPr/>
      </dsp:nvSpPr>
      <dsp:spPr>
        <a:xfrm>
          <a:off x="155108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مسح المجتمع المحلي</a:t>
          </a:r>
          <a:endParaRPr lang="ar-SA" sz="1700" kern="1200" dirty="0"/>
        </a:p>
      </dsp:txBody>
      <dsp:txXfrm>
        <a:off x="180600" y="3194633"/>
        <a:ext cx="1319678" cy="819386"/>
      </dsp:txXfrm>
    </dsp:sp>
    <dsp:sp modelId="{782FE8B1-989A-4F29-9454-F99BEAAF61F1}">
      <dsp:nvSpPr>
        <dsp:cNvPr id="0" name=""/>
        <dsp:cNvSpPr/>
      </dsp:nvSpPr>
      <dsp:spPr>
        <a:xfrm>
          <a:off x="1678066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A3937-8A4E-4136-B532-D1564359462E}">
      <dsp:nvSpPr>
        <dsp:cNvPr id="0" name=""/>
        <dsp:cNvSpPr/>
      </dsp:nvSpPr>
      <dsp:spPr>
        <a:xfrm>
          <a:off x="1830362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مسح الرأي العام </a:t>
          </a:r>
          <a:endParaRPr lang="ar-SA" sz="1700" kern="1200" dirty="0"/>
        </a:p>
      </dsp:txBody>
      <dsp:txXfrm>
        <a:off x="1855854" y="3194633"/>
        <a:ext cx="1319678" cy="819386"/>
      </dsp:txXfrm>
    </dsp:sp>
    <dsp:sp modelId="{87509C50-6C03-4E9A-A1C4-C4FFA132B533}">
      <dsp:nvSpPr>
        <dsp:cNvPr id="0" name=""/>
        <dsp:cNvSpPr/>
      </dsp:nvSpPr>
      <dsp:spPr>
        <a:xfrm>
          <a:off x="3353320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82607-9D35-4B20-A86B-C92F423022C7}">
      <dsp:nvSpPr>
        <dsp:cNvPr id="0" name=""/>
        <dsp:cNvSpPr/>
      </dsp:nvSpPr>
      <dsp:spPr>
        <a:xfrm>
          <a:off x="3505616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تحليل الوثائق </a:t>
          </a:r>
          <a:endParaRPr lang="ar-SA" sz="1700" kern="1200" dirty="0"/>
        </a:p>
      </dsp:txBody>
      <dsp:txXfrm>
        <a:off x="3531108" y="3194633"/>
        <a:ext cx="1319678" cy="819386"/>
      </dsp:txXfrm>
    </dsp:sp>
    <dsp:sp modelId="{72DC9B7D-71C2-4AE3-AD20-4554635A8736}">
      <dsp:nvSpPr>
        <dsp:cNvPr id="0" name=""/>
        <dsp:cNvSpPr/>
      </dsp:nvSpPr>
      <dsp:spPr>
        <a:xfrm>
          <a:off x="5028574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AC765-15E1-495C-BF25-151A5CCE4BCE}">
      <dsp:nvSpPr>
        <dsp:cNvPr id="0" name=""/>
        <dsp:cNvSpPr/>
      </dsp:nvSpPr>
      <dsp:spPr>
        <a:xfrm>
          <a:off x="5180870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تحليل العمل </a:t>
          </a:r>
          <a:endParaRPr lang="ar-SA" sz="1700" kern="1200" dirty="0"/>
        </a:p>
      </dsp:txBody>
      <dsp:txXfrm>
        <a:off x="5206362" y="3194633"/>
        <a:ext cx="1319678" cy="819386"/>
      </dsp:txXfrm>
    </dsp:sp>
    <dsp:sp modelId="{1D68A1CF-4E37-4A10-8FE9-2448D1A46667}">
      <dsp:nvSpPr>
        <dsp:cNvPr id="0" name=""/>
        <dsp:cNvSpPr/>
      </dsp:nvSpPr>
      <dsp:spPr>
        <a:xfrm>
          <a:off x="6703828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0C751-11AC-49E5-8550-4A977AAF836B}">
      <dsp:nvSpPr>
        <dsp:cNvPr id="0" name=""/>
        <dsp:cNvSpPr/>
      </dsp:nvSpPr>
      <dsp:spPr>
        <a:xfrm>
          <a:off x="6856124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دراسات المسح المدرسي </a:t>
          </a:r>
          <a:endParaRPr lang="ar-SA" sz="1700" kern="1200" dirty="0"/>
        </a:p>
      </dsp:txBody>
      <dsp:txXfrm>
        <a:off x="6881616" y="3194633"/>
        <a:ext cx="1319678" cy="819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058EF-57D3-4AF2-9AA3-B697565532BC}">
      <dsp:nvSpPr>
        <dsp:cNvPr id="0" name=""/>
        <dsp:cNvSpPr/>
      </dsp:nvSpPr>
      <dsp:spPr>
        <a:xfrm>
          <a:off x="4017857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132744" y="345843"/>
              </a:lnTo>
              <a:lnTo>
                <a:pt x="2132744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D2B38-DD55-48E0-AA13-2F8894FF936A}">
      <dsp:nvSpPr>
        <dsp:cNvPr id="0" name=""/>
        <dsp:cNvSpPr/>
      </dsp:nvSpPr>
      <dsp:spPr>
        <a:xfrm>
          <a:off x="4017857" y="2724914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2132744" y="345843"/>
              </a:lnTo>
              <a:lnTo>
                <a:pt x="2132744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A3471-EE9D-4323-AC89-280E313240E8}">
      <dsp:nvSpPr>
        <dsp:cNvPr id="0" name=""/>
        <dsp:cNvSpPr/>
      </dsp:nvSpPr>
      <dsp:spPr>
        <a:xfrm>
          <a:off x="3972137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ED055-F3D1-42C0-91C1-336A2C82D057}">
      <dsp:nvSpPr>
        <dsp:cNvPr id="0" name=""/>
        <dsp:cNvSpPr/>
      </dsp:nvSpPr>
      <dsp:spPr>
        <a:xfrm>
          <a:off x="1885112" y="2724914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2132744" y="0"/>
              </a:moveTo>
              <a:lnTo>
                <a:pt x="2132744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5D0AA-6ED2-4F74-B8FF-930B72268BE1}">
      <dsp:nvSpPr>
        <dsp:cNvPr id="0" name=""/>
        <dsp:cNvSpPr/>
      </dsp:nvSpPr>
      <dsp:spPr>
        <a:xfrm>
          <a:off x="3972137" y="1109360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04E3-2E21-458A-AD72-C6A383777988}">
      <dsp:nvSpPr>
        <dsp:cNvPr id="0" name=""/>
        <dsp:cNvSpPr/>
      </dsp:nvSpPr>
      <dsp:spPr>
        <a:xfrm>
          <a:off x="1885112" y="1109360"/>
          <a:ext cx="2132744" cy="507496"/>
        </a:xfrm>
        <a:custGeom>
          <a:avLst/>
          <a:gdLst/>
          <a:ahLst/>
          <a:cxnLst/>
          <a:rect l="0" t="0" r="0" b="0"/>
          <a:pathLst>
            <a:path>
              <a:moveTo>
                <a:pt x="2132744" y="0"/>
              </a:moveTo>
              <a:lnTo>
                <a:pt x="2132744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066EB-EEFB-4BC9-88D5-0AFE2E3E942C}">
      <dsp:nvSpPr>
        <dsp:cNvPr id="0" name=""/>
        <dsp:cNvSpPr/>
      </dsp:nvSpPr>
      <dsp:spPr>
        <a:xfrm>
          <a:off x="3145370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EBFD3-750E-4999-8550-708BA20827D3}">
      <dsp:nvSpPr>
        <dsp:cNvPr id="0" name=""/>
        <dsp:cNvSpPr/>
      </dsp:nvSpPr>
      <dsp:spPr>
        <a:xfrm>
          <a:off x="3339256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أنماط البحوث الوصفية </a:t>
          </a:r>
          <a:endParaRPr lang="ar-SA" sz="2400" kern="1200" dirty="0"/>
        </a:p>
      </dsp:txBody>
      <dsp:txXfrm>
        <a:off x="3371710" y="217948"/>
        <a:ext cx="1680064" cy="1043149"/>
      </dsp:txXfrm>
    </dsp:sp>
    <dsp:sp modelId="{B3E2CB19-D185-4F68-9373-2A38D97EC7E7}">
      <dsp:nvSpPr>
        <dsp:cNvPr id="0" name=""/>
        <dsp:cNvSpPr/>
      </dsp:nvSpPr>
      <dsp:spPr>
        <a:xfrm>
          <a:off x="1012626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E3C4-263D-4E00-8C48-9C043DD4C011}">
      <dsp:nvSpPr>
        <dsp:cNvPr id="0" name=""/>
        <dsp:cNvSpPr/>
      </dsp:nvSpPr>
      <dsp:spPr>
        <a:xfrm>
          <a:off x="1206512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الدراسات التتبعية </a:t>
          </a:r>
          <a:endParaRPr lang="ar-SA" sz="2400" kern="1200" dirty="0"/>
        </a:p>
      </dsp:txBody>
      <dsp:txXfrm>
        <a:off x="1238966" y="1833502"/>
        <a:ext cx="1680064" cy="1043149"/>
      </dsp:txXfrm>
    </dsp:sp>
    <dsp:sp modelId="{A158F3AF-3F7E-4559-A568-0FC5689083E1}">
      <dsp:nvSpPr>
        <dsp:cNvPr id="0" name=""/>
        <dsp:cNvSpPr/>
      </dsp:nvSpPr>
      <dsp:spPr>
        <a:xfrm>
          <a:off x="3145370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A8C96-B498-4501-A630-26BC6D227C62}">
      <dsp:nvSpPr>
        <dsp:cNvPr id="0" name=""/>
        <dsp:cNvSpPr/>
      </dsp:nvSpPr>
      <dsp:spPr>
        <a:xfrm>
          <a:off x="3339256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دراسة العلاقات المتبادلة </a:t>
          </a:r>
          <a:endParaRPr lang="ar-SA" sz="2400" kern="1200" dirty="0"/>
        </a:p>
      </dsp:txBody>
      <dsp:txXfrm>
        <a:off x="3371710" y="1833502"/>
        <a:ext cx="1680064" cy="1043149"/>
      </dsp:txXfrm>
    </dsp:sp>
    <dsp:sp modelId="{35ACD885-0858-49C7-BD10-4F41E86F5389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3A593-6DA3-48BB-A357-8D773158E595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الدراسات الارتباطية </a:t>
          </a:r>
          <a:endParaRPr lang="ar-SA" sz="2400" kern="1200" dirty="0"/>
        </a:p>
      </dsp:txBody>
      <dsp:txXfrm>
        <a:off x="1238966" y="3449056"/>
        <a:ext cx="1680064" cy="1043149"/>
      </dsp:txXfrm>
    </dsp:sp>
    <dsp:sp modelId="{C5B3B89C-CF09-411D-BB79-2C458C9740F7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D6FEB-E986-4C0A-9617-DB670BD22B87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الدراسات العلية المقارنة </a:t>
          </a:r>
          <a:endParaRPr lang="ar-SA" sz="2400" kern="1200" dirty="0"/>
        </a:p>
      </dsp:txBody>
      <dsp:txXfrm>
        <a:off x="3371710" y="3449056"/>
        <a:ext cx="1680064" cy="1043149"/>
      </dsp:txXfrm>
    </dsp:sp>
    <dsp:sp modelId="{2F54D506-1115-4CFD-A80E-C564D7FB2110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D06C6-5977-4023-B389-CC8EA122C139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دراسة الحالة </a:t>
          </a:r>
          <a:endParaRPr lang="ar-SA" sz="2400" kern="1200" dirty="0"/>
        </a:p>
      </dsp:txBody>
      <dsp:txXfrm>
        <a:off x="5504454" y="3449056"/>
        <a:ext cx="1680064" cy="1043149"/>
      </dsp:txXfrm>
    </dsp:sp>
    <dsp:sp modelId="{42DC1C01-9128-4246-8AEF-FDC2B3BDA47E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22E40-C631-45D1-88D9-B3054B1BC966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الدراسات المسحية </a:t>
          </a:r>
          <a:endParaRPr lang="ar-SA" sz="2400" kern="1200" dirty="0"/>
        </a:p>
      </dsp:txBody>
      <dsp:txXfrm>
        <a:off x="5504454" y="1833502"/>
        <a:ext cx="1680064" cy="1043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058EF-57D3-4AF2-9AA3-B697565532BC}">
      <dsp:nvSpPr>
        <dsp:cNvPr id="0" name=""/>
        <dsp:cNvSpPr/>
      </dsp:nvSpPr>
      <dsp:spPr>
        <a:xfrm>
          <a:off x="4436218" y="817848"/>
          <a:ext cx="157137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1571379" y="254813"/>
              </a:lnTo>
              <a:lnTo>
                <a:pt x="1571379" y="37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5D0AA-6ED2-4F74-B8FF-930B72268BE1}">
      <dsp:nvSpPr>
        <dsp:cNvPr id="0" name=""/>
        <dsp:cNvSpPr/>
      </dsp:nvSpPr>
      <dsp:spPr>
        <a:xfrm>
          <a:off x="4390498" y="817848"/>
          <a:ext cx="91440" cy="3739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8A9B9-D488-49B2-BC32-ECBC9F505C0F}">
      <dsp:nvSpPr>
        <dsp:cNvPr id="0" name=""/>
        <dsp:cNvSpPr/>
      </dsp:nvSpPr>
      <dsp:spPr>
        <a:xfrm>
          <a:off x="3650528" y="3198487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785689" y="254813"/>
              </a:lnTo>
              <a:lnTo>
                <a:pt x="785689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DDD6D-30B2-4B31-BB12-92807E68BC09}">
      <dsp:nvSpPr>
        <dsp:cNvPr id="0" name=""/>
        <dsp:cNvSpPr/>
      </dsp:nvSpPr>
      <dsp:spPr>
        <a:xfrm>
          <a:off x="2864839" y="3198487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785689" y="0"/>
              </a:moveTo>
              <a:lnTo>
                <a:pt x="78568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00A9A-CC80-4DFA-994F-D1F22BF874C0}">
      <dsp:nvSpPr>
        <dsp:cNvPr id="0" name=""/>
        <dsp:cNvSpPr/>
      </dsp:nvSpPr>
      <dsp:spPr>
        <a:xfrm>
          <a:off x="2864839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785689" y="254813"/>
              </a:lnTo>
              <a:lnTo>
                <a:pt x="785689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A5361-5481-4970-BE28-7FE5B60043F6}">
      <dsp:nvSpPr>
        <dsp:cNvPr id="0" name=""/>
        <dsp:cNvSpPr/>
      </dsp:nvSpPr>
      <dsp:spPr>
        <a:xfrm>
          <a:off x="2079149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785689" y="0"/>
              </a:moveTo>
              <a:lnTo>
                <a:pt x="78568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04E3-2E21-458A-AD72-C6A383777988}">
      <dsp:nvSpPr>
        <dsp:cNvPr id="0" name=""/>
        <dsp:cNvSpPr/>
      </dsp:nvSpPr>
      <dsp:spPr>
        <a:xfrm>
          <a:off x="2864839" y="817848"/>
          <a:ext cx="1571379" cy="373916"/>
        </a:xfrm>
        <a:custGeom>
          <a:avLst/>
          <a:gdLst/>
          <a:ahLst/>
          <a:cxnLst/>
          <a:rect l="0" t="0" r="0" b="0"/>
          <a:pathLst>
            <a:path>
              <a:moveTo>
                <a:pt x="1571379" y="0"/>
              </a:moveTo>
              <a:lnTo>
                <a:pt x="157137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066EB-EEFB-4BC9-88D5-0AFE2E3E942C}">
      <dsp:nvSpPr>
        <dsp:cNvPr id="0" name=""/>
        <dsp:cNvSpPr/>
      </dsp:nvSpPr>
      <dsp:spPr>
        <a:xfrm>
          <a:off x="3793381" y="1445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EBFD3-750E-4999-8550-708BA20827D3}">
      <dsp:nvSpPr>
        <dsp:cNvPr id="0" name=""/>
        <dsp:cNvSpPr/>
      </dsp:nvSpPr>
      <dsp:spPr>
        <a:xfrm>
          <a:off x="3936234" y="13715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أنماط البحوث الوصفية </a:t>
          </a:r>
          <a:endParaRPr lang="ar-SA" sz="1600" kern="1200" dirty="0"/>
        </a:p>
      </dsp:txBody>
      <dsp:txXfrm>
        <a:off x="3960146" y="161067"/>
        <a:ext cx="1237850" cy="768579"/>
      </dsp:txXfrm>
    </dsp:sp>
    <dsp:sp modelId="{B3E2CB19-D185-4F68-9373-2A38D97EC7E7}">
      <dsp:nvSpPr>
        <dsp:cNvPr id="0" name=""/>
        <dsp:cNvSpPr/>
      </dsp:nvSpPr>
      <dsp:spPr>
        <a:xfrm>
          <a:off x="2222002" y="119176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E3C4-263D-4E00-8C48-9C043DD4C011}">
      <dsp:nvSpPr>
        <dsp:cNvPr id="0" name=""/>
        <dsp:cNvSpPr/>
      </dsp:nvSpPr>
      <dsp:spPr>
        <a:xfrm>
          <a:off x="2364854" y="132747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الدراسات التتبعية (التطورية)</a:t>
          </a:r>
          <a:endParaRPr lang="ar-SA" sz="1600" kern="1200" dirty="0"/>
        </a:p>
      </dsp:txBody>
      <dsp:txXfrm>
        <a:off x="2388766" y="1351387"/>
        <a:ext cx="1237850" cy="768579"/>
      </dsp:txXfrm>
    </dsp:sp>
    <dsp:sp modelId="{BB290653-26E7-4797-82AC-B6ACCDD36197}">
      <dsp:nvSpPr>
        <dsp:cNvPr id="0" name=""/>
        <dsp:cNvSpPr/>
      </dsp:nvSpPr>
      <dsp:spPr>
        <a:xfrm>
          <a:off x="1436312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42C2A-103F-48CD-815C-958CBF2CF75A}">
      <dsp:nvSpPr>
        <dsp:cNvPr id="0" name=""/>
        <dsp:cNvSpPr/>
      </dsp:nvSpPr>
      <dsp:spPr>
        <a:xfrm>
          <a:off x="1579165" y="2517794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دراسات الاتجاه </a:t>
          </a:r>
          <a:endParaRPr lang="ar-SA" sz="1600" kern="1200" dirty="0"/>
        </a:p>
      </dsp:txBody>
      <dsp:txXfrm>
        <a:off x="1603077" y="2541706"/>
        <a:ext cx="1237850" cy="768579"/>
      </dsp:txXfrm>
    </dsp:sp>
    <dsp:sp modelId="{56065182-E504-411A-9D07-81D94207AC08}">
      <dsp:nvSpPr>
        <dsp:cNvPr id="0" name=""/>
        <dsp:cNvSpPr/>
      </dsp:nvSpPr>
      <dsp:spPr>
        <a:xfrm>
          <a:off x="3007691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32196-484A-419E-A3BC-526ACFC44969}">
      <dsp:nvSpPr>
        <dsp:cNvPr id="0" name=""/>
        <dsp:cNvSpPr/>
      </dsp:nvSpPr>
      <dsp:spPr>
        <a:xfrm>
          <a:off x="3150544" y="2517794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دراسات النمو </a:t>
          </a:r>
          <a:endParaRPr lang="ar-SA" sz="1600" kern="1200" dirty="0"/>
        </a:p>
      </dsp:txBody>
      <dsp:txXfrm>
        <a:off x="3174456" y="2541706"/>
        <a:ext cx="1237850" cy="768579"/>
      </dsp:txXfrm>
    </dsp:sp>
    <dsp:sp modelId="{6F7FCD1B-2D44-4EEE-9BF1-28050D20D2D0}">
      <dsp:nvSpPr>
        <dsp:cNvPr id="0" name=""/>
        <dsp:cNvSpPr/>
      </dsp:nvSpPr>
      <dsp:spPr>
        <a:xfrm>
          <a:off x="2222002" y="357240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1437E-94F2-415E-9FCE-8C6991D37AFF}">
      <dsp:nvSpPr>
        <dsp:cNvPr id="0" name=""/>
        <dsp:cNvSpPr/>
      </dsp:nvSpPr>
      <dsp:spPr>
        <a:xfrm>
          <a:off x="2364854" y="3708114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الدراسات المستعرضة </a:t>
          </a:r>
          <a:endParaRPr lang="ar-SA" sz="1600" kern="1200" dirty="0"/>
        </a:p>
      </dsp:txBody>
      <dsp:txXfrm>
        <a:off x="2388766" y="3732026"/>
        <a:ext cx="1237850" cy="768579"/>
      </dsp:txXfrm>
    </dsp:sp>
    <dsp:sp modelId="{CD16B2C0-F39D-4677-A880-7620E34C0505}">
      <dsp:nvSpPr>
        <dsp:cNvPr id="0" name=""/>
        <dsp:cNvSpPr/>
      </dsp:nvSpPr>
      <dsp:spPr>
        <a:xfrm>
          <a:off x="3793381" y="357240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646C0-EC8A-4473-A59C-C7EB3D627717}">
      <dsp:nvSpPr>
        <dsp:cNvPr id="0" name=""/>
        <dsp:cNvSpPr/>
      </dsp:nvSpPr>
      <dsp:spPr>
        <a:xfrm>
          <a:off x="3936234" y="3708114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الدراسات الطولية </a:t>
          </a:r>
          <a:endParaRPr lang="ar-SA" sz="1600" kern="1200" dirty="0"/>
        </a:p>
      </dsp:txBody>
      <dsp:txXfrm>
        <a:off x="3960146" y="3732026"/>
        <a:ext cx="1237850" cy="768579"/>
      </dsp:txXfrm>
    </dsp:sp>
    <dsp:sp modelId="{A158F3AF-3F7E-4559-A568-0FC5689083E1}">
      <dsp:nvSpPr>
        <dsp:cNvPr id="0" name=""/>
        <dsp:cNvSpPr/>
      </dsp:nvSpPr>
      <dsp:spPr>
        <a:xfrm>
          <a:off x="3793381" y="119176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A8C96-B498-4501-A630-26BC6D227C62}">
      <dsp:nvSpPr>
        <dsp:cNvPr id="0" name=""/>
        <dsp:cNvSpPr/>
      </dsp:nvSpPr>
      <dsp:spPr>
        <a:xfrm>
          <a:off x="3936234" y="132747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دراسة العلاقات المتبادلة </a:t>
          </a:r>
          <a:endParaRPr lang="ar-SA" sz="1600" kern="1200" dirty="0"/>
        </a:p>
      </dsp:txBody>
      <dsp:txXfrm>
        <a:off x="3960146" y="1351387"/>
        <a:ext cx="1237850" cy="768579"/>
      </dsp:txXfrm>
    </dsp:sp>
    <dsp:sp modelId="{42DC1C01-9128-4246-8AEF-FDC2B3BDA47E}">
      <dsp:nvSpPr>
        <dsp:cNvPr id="0" name=""/>
        <dsp:cNvSpPr/>
      </dsp:nvSpPr>
      <dsp:spPr>
        <a:xfrm>
          <a:off x="5364760" y="119176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22E40-C631-45D1-88D9-B3054B1BC966}">
      <dsp:nvSpPr>
        <dsp:cNvPr id="0" name=""/>
        <dsp:cNvSpPr/>
      </dsp:nvSpPr>
      <dsp:spPr>
        <a:xfrm>
          <a:off x="5507613" y="132747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الدراسات المسحية </a:t>
          </a:r>
          <a:endParaRPr lang="ar-SA" sz="1600" kern="1200" dirty="0"/>
        </a:p>
      </dsp:txBody>
      <dsp:txXfrm>
        <a:off x="5531525" y="1351387"/>
        <a:ext cx="1237850" cy="768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67CED8-734A-4EA2-9B83-3B5F00FCA665}" type="datetimeFigureOut">
              <a:rPr lang="ar-SA" smtClean="0"/>
              <a:t>14/07/38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84E32C-9B89-43FC-910B-0E6DD5E42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22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03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006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3375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767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703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122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980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881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9180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4829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381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984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666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636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370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840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285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7080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445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7674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237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007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61237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14773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10317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692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33428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4720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3508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70336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1415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88306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23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01888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94192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98608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5622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831953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70805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84235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25764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22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046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091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7832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545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4E32C-9B89-43FC-910B-0E6DD5E42230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255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000" kern="1200" baseline="0">
          <a:solidFill>
            <a:schemeClr val="tx2"/>
          </a:solidFill>
          <a:latin typeface="Andale Sans for VST" pitchFamily="34" charset="0"/>
          <a:ea typeface="+mj-ea"/>
          <a:cs typeface="Andalus" pitchFamily="18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600" dirty="0" smtClean="0"/>
              <a:t>مناهج البحث </a:t>
            </a:r>
            <a:endParaRPr lang="ar-SA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>
                <a:solidFill>
                  <a:schemeClr val="tx2"/>
                </a:solidFill>
              </a:rPr>
              <a:t>مناهج البحث في التربية وعلم النفس (نفس 461)</a:t>
            </a:r>
          </a:p>
          <a:p>
            <a:endParaRPr lang="ar-SA" dirty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د.سمية النجاشي </a:t>
            </a:r>
            <a:endParaRPr lang="ar-S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1-المسح المدرسي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dirty="0"/>
              <a:t>موضوعات المسح المدرسي :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1-الوضع الذي يتم فيه التعليم ، مثل : الأنظمة والقوانين ، وأنظمة الأمن ، والمرافق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2-خصائص هيئة التدريس : وتشمل معلومات عن المدرسين والإداريين ، مثل الجنس والتعليم ، أو الدرجات العلمية . وكذلك سلوك المعلمين في الفصل ...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3-طبيعة التلاميذ : وتشمل جمع معلومات عن سلوكيات التلاميذ ، واتجاهات التلاميذ ، وقدراتهم العقلية ، وتحصيلهم الدراسي ..، والعادات الصحية ...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4-العملية التربوية : مثل : محتويات المنهج ...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59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2-تحليل العمل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SA" dirty="0" smtClean="0"/>
              <a:t>تحليل </a:t>
            </a:r>
            <a:r>
              <a:rPr lang="ar-SA" dirty="0"/>
              <a:t>العمل : </a:t>
            </a:r>
            <a:r>
              <a:rPr lang="ar-SA" dirty="0" smtClean="0"/>
              <a:t>يركز </a:t>
            </a:r>
            <a:r>
              <a:rPr lang="ar-SA" dirty="0"/>
              <a:t>على واجبات العاملين في المؤسسات والقطاعات المختلفة ، وأنشطتهم ، وطبيعة علاقاتهم المهنية ، وظروف العمل ، وخبراتهم وخصائصهم ... </a:t>
            </a:r>
            <a:endParaRPr lang="en-US" dirty="0"/>
          </a:p>
          <a:p>
            <a:pPr algn="just" rtl="1"/>
            <a:endParaRPr lang="ar-SA" dirty="0" smtClean="0"/>
          </a:p>
          <a:p>
            <a:pPr marL="0" indent="0" algn="just" rtl="1">
              <a:buNone/>
            </a:pPr>
            <a:r>
              <a:rPr lang="ar-SA" b="1" u="sng" dirty="0" smtClean="0"/>
              <a:t>يفيد </a:t>
            </a:r>
            <a:r>
              <a:rPr lang="ar-SA" b="1" u="sng" dirty="0"/>
              <a:t>في العديد من الأمور مثل ::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 smtClean="0"/>
              <a:t>	1-كشف </a:t>
            </a:r>
            <a:r>
              <a:rPr lang="ar-SA" dirty="0"/>
              <a:t>نواحي الضعف أو عدم الكفاية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2-إعداد </a:t>
            </a:r>
            <a:r>
              <a:rPr lang="ar-SA" dirty="0"/>
              <a:t>تصنيفات متجانسة للأعمال المتشابهة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3-تحديد </a:t>
            </a:r>
            <a:r>
              <a:rPr lang="ar-SA" dirty="0"/>
              <a:t>المرتبات حسب متطلبات الأعمال والمهارات المطلوبة ...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4-تنظيم </a:t>
            </a:r>
            <a:r>
              <a:rPr lang="ar-SA" dirty="0"/>
              <a:t>دورات تدريبية لمن يعملون في المهنة 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b="1" u="sng" dirty="0" smtClean="0"/>
              <a:t>الأساليب </a:t>
            </a:r>
            <a:r>
              <a:rPr lang="ar-SA" b="1" u="sng" dirty="0"/>
              <a:t>المتبعة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 smtClean="0"/>
              <a:t>	1-مراجعة </a:t>
            </a:r>
            <a:r>
              <a:rPr lang="ar-SA" dirty="0"/>
              <a:t>الوثائق واللوائح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2-سؤال </a:t>
            </a:r>
            <a:r>
              <a:rPr lang="ar-SA" dirty="0"/>
              <a:t>العاملين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81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2-تحليل العمل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ar-SA" b="1" u="sng" dirty="0" smtClean="0"/>
          </a:p>
          <a:p>
            <a:pPr marL="0" indent="0" algn="just" rtl="1">
              <a:buNone/>
            </a:pPr>
            <a:r>
              <a:rPr lang="ar-SA" b="1" u="sng" dirty="0" smtClean="0"/>
              <a:t>الصعوبات </a:t>
            </a:r>
            <a:r>
              <a:rPr lang="ar-SA" b="1" u="sng" dirty="0"/>
              <a:t>التي تواجه أسلوب تحليل العمل :</a:t>
            </a:r>
            <a:endParaRPr lang="en-US" b="1" u="sng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أن </a:t>
            </a:r>
            <a:r>
              <a:rPr lang="ar-SA" dirty="0"/>
              <a:t>تحليل بعض جوانب العمل يغفل جوانب أخرى مهمة ولكن قد يصعب قياسها ، مثل إغفال بعض جوانب الأخلاقيات والمنظومة القيمية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أسلوب </a:t>
            </a:r>
            <a:r>
              <a:rPr lang="ar-SA" dirty="0"/>
              <a:t>تحليل العمل يعطي أوزانا متساوية لجميع المحتويات على الرغم من اختلافها ، فالمفترض أن يتم وزنها ، لكن يصعب وزنها بشكل موضوعي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60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3-تحليل الوثائق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الفرق بين تحليل الوثاؤق والمنهج التاريخي أن تحليل الوثائق يرتبط بالحاضر ، أما البحوث التاريخية فترتبط بالماضي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b="1" u="sng" dirty="0" smtClean="0"/>
              <a:t>أنماط </a:t>
            </a:r>
            <a:r>
              <a:rPr lang="ar-SA" b="1" u="sng" dirty="0"/>
              <a:t>التحليل :</a:t>
            </a:r>
            <a:endParaRPr lang="en-US" b="1" u="sng" dirty="0"/>
          </a:p>
          <a:p>
            <a:pPr lvl="1" algn="just" rtl="1"/>
            <a:r>
              <a:rPr lang="ar-SA" dirty="0"/>
              <a:t>تحليل كتب المقررات الدراسية </a:t>
            </a:r>
            <a:endParaRPr lang="en-US" dirty="0"/>
          </a:p>
          <a:p>
            <a:pPr lvl="1" algn="just" rtl="1"/>
            <a:r>
              <a:rPr lang="ar-SA" dirty="0"/>
              <a:t>تحليل الأفلام الكرتونية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3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3-تحليل الوثائق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endParaRPr lang="ar-SA" b="1" u="sng" dirty="0" smtClean="0"/>
          </a:p>
          <a:p>
            <a:pPr algn="just" rtl="1"/>
            <a:r>
              <a:rPr lang="ar-SA" dirty="0" smtClean="0"/>
              <a:t>تحليل </a:t>
            </a:r>
            <a:r>
              <a:rPr lang="ar-SA" dirty="0"/>
              <a:t>سجلات المؤسسات </a:t>
            </a:r>
            <a:endParaRPr lang="en-US" dirty="0"/>
          </a:p>
          <a:p>
            <a:pPr algn="just" rtl="1"/>
            <a:r>
              <a:rPr lang="ar-SA" dirty="0"/>
              <a:t>تحليل مسودات الطلاب لتحديد المعارف والمهارات التي يحتاج الطلاب تعلمها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 </a:t>
            </a:r>
            <a:endParaRPr lang="en-US" dirty="0"/>
          </a:p>
          <a:p>
            <a:pPr algn="just" rtl="1"/>
            <a:r>
              <a:rPr lang="ar-SA" dirty="0"/>
              <a:t>دراسات كمية : تصنيف تكرارات البنود .</a:t>
            </a:r>
            <a:endParaRPr lang="en-US" dirty="0"/>
          </a:p>
          <a:p>
            <a:pPr algn="just" rtl="1"/>
            <a:r>
              <a:rPr lang="ar-SA" dirty="0"/>
              <a:t>دراسات شبه كيفية : مثلا كيف تعامل جماعات الأقلية في الكتب المدرسية ، فهو يتعامل مع المحتوى باعتباره انعكاسا لظواهر أخرى . ولا يتعامل مع التكرارات .</a:t>
            </a:r>
          </a:p>
        </p:txBody>
      </p:sp>
    </p:spTree>
    <p:extLst>
      <p:ext uri="{BB962C8B-B14F-4D97-AF65-F5344CB8AC3E}">
        <p14:creationId xmlns:p14="http://schemas.microsoft.com/office/powerpoint/2010/main" val="42201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3-تحليل الوثائق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مزايا المنهج المسحي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 smtClean="0"/>
              <a:t>1-يصف </a:t>
            </a:r>
            <a:r>
              <a:rPr lang="ar-SA" dirty="0"/>
              <a:t>ظروف معينة توجد في المؤسسات والمجتمع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2-يبرز </a:t>
            </a:r>
            <a:r>
              <a:rPr lang="ar-SA" dirty="0"/>
              <a:t>الاتجاهات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3-يكشف </a:t>
            </a:r>
            <a:r>
              <a:rPr lang="ar-SA" dirty="0"/>
              <a:t>عن نواحي الضعف الموجودة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 يتتبع تطور مهارات شخص ما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 يبرز الفروق بين الوحدات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6- يقارن بين الأهداف التربوية المرسومة وما يتم تعليمه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7- يبرز التحيزات والتعصبات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8- يكشف عن الميول والقيم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32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3-تحليل الوثائق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عيوب تحليل الوثائق :</a:t>
            </a:r>
            <a:endParaRPr lang="en-US" b="1" u="sng" dirty="0"/>
          </a:p>
          <a:p>
            <a:pPr algn="just" rtl="1"/>
            <a:r>
              <a:rPr lang="ar-SA" dirty="0"/>
              <a:t>1-قد يكشف عن وجود مشكلات معينة دون بيان سببها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2-قد يكون ما تكشف عنه هذه الدراسات وقتيا لا يصلح لبناء السياسات التربوية عليه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3-قد يحلل الباحث عنصرا ما ، ولكنه لا يستطيع بيان أهمية هذا العنصر في السياق العام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4-الوثائق تلغي السياق الذي كتبت فيه والجوانب الانفعالية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5-قد تكون العينة التي تم تحليلها ليست ممثلة لمجتمع الدراسة لأن حجمها صغير أو لأن المجتمع غير متسق (مثلا : تحليل الصحف قد لا يكون ممثلا ، لأن توجهات الصحف مختلفة عن بعضها )..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6-ليست جميع الوثائق دقيقة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4-الدراسات المسحية للرأي العام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SA" dirty="0"/>
              <a:t>يستفاد من هذه البحوث في رسم السياسات العامة بناء على الرأي العام .</a:t>
            </a:r>
            <a:endParaRPr lang="en-US" dirty="0"/>
          </a:p>
          <a:p>
            <a:pPr algn="just" rtl="1"/>
            <a:r>
              <a:rPr lang="ar-SA" dirty="0"/>
              <a:t>تستخدم فيها الاستفتاءات والمقابلات الشخصية </a:t>
            </a:r>
            <a:endParaRPr lang="en-US" dirty="0"/>
          </a:p>
          <a:p>
            <a:pPr algn="just" rtl="1"/>
            <a:r>
              <a:rPr lang="ar-SA" dirty="0"/>
              <a:t>يتم تحديد العوامل التي تؤثر على الرأي العام (مثل : الدخل – الجنس .. الخ) وإعطاء الوزن النسبي لكل عامل من أجل اختيار العينة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algn="just" rtl="1"/>
            <a:r>
              <a:rPr lang="ar-SA" u="sng" dirty="0" smtClean="0"/>
              <a:t>من </a:t>
            </a:r>
            <a:r>
              <a:rPr lang="ar-SA" u="sng" dirty="0"/>
              <a:t>عيوب الدراسات المسحية للرأي العام :</a:t>
            </a:r>
            <a:endParaRPr lang="en-US" u="sng" dirty="0"/>
          </a:p>
          <a:p>
            <a:pPr lvl="1" algn="just" rtl="1"/>
            <a:r>
              <a:rPr lang="ar-SA" dirty="0"/>
              <a:t>قد لا تكون العينة ممثلة للمجتمع </a:t>
            </a:r>
            <a:endParaRPr lang="en-US" dirty="0"/>
          </a:p>
          <a:p>
            <a:pPr lvl="1" algn="just" rtl="1"/>
            <a:r>
              <a:rPr lang="ar-SA" dirty="0"/>
              <a:t>البيئة التي يتم فيها الاستفتاء قد تؤثر على النتائج ، فإن كان الطلاب </a:t>
            </a:r>
            <a:r>
              <a:rPr lang="ar-SA" dirty="0" smtClean="0"/>
              <a:t>غاضبين </a:t>
            </a:r>
            <a:r>
              <a:rPr lang="ar-SA" dirty="0"/>
              <a:t>لأمر ما ، فستكون ردودهم على الاستفتاء سلبية .</a:t>
            </a:r>
            <a:endParaRPr lang="en-US" dirty="0"/>
          </a:p>
          <a:p>
            <a:pPr lvl="1" algn="just" rtl="1"/>
            <a:r>
              <a:rPr lang="ar-SA" dirty="0"/>
              <a:t>أن الرأي العام غير ثابت فقد يتغير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5-مسح المجتمع المحلي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 أمثلتها :</a:t>
            </a:r>
          </a:p>
          <a:p>
            <a:pPr lvl="1" algn="r" rtl="1"/>
            <a:r>
              <a:rPr lang="ar-SA" dirty="0" smtClean="0"/>
              <a:t>دراسة طبيعة الأسر في مجتمع محلي </a:t>
            </a:r>
          </a:p>
          <a:p>
            <a:pPr lvl="1" algn="r" rtl="1"/>
            <a:r>
              <a:rPr lang="ar-SA" dirty="0" smtClean="0"/>
              <a:t>دراسة النظام الصحي في مجتمع محلي </a:t>
            </a:r>
          </a:p>
          <a:p>
            <a:pPr lvl="1" algn="r" rtl="1"/>
            <a:r>
              <a:rPr lang="ar-SA" dirty="0" smtClean="0"/>
              <a:t>دراسة خصائص الإناث في مجتمع محلي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70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5-مسح المجتمع المحلي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مجال المعلومات وعمقها :</a:t>
            </a:r>
          </a:p>
          <a:p>
            <a:pPr marL="0" indent="0" algn="just" rtl="1">
              <a:buNone/>
            </a:pPr>
            <a:r>
              <a:rPr lang="ar-SA" dirty="0" smtClean="0"/>
              <a:t>المعلومات </a:t>
            </a:r>
            <a:r>
              <a:rPr lang="ar-SA" dirty="0"/>
              <a:t>التي يتم جمعها :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1-التاريخ : </a:t>
            </a:r>
            <a:endParaRPr lang="en-US" dirty="0"/>
          </a:p>
          <a:p>
            <a:pPr algn="just" rtl="1"/>
            <a:r>
              <a:rPr lang="ar-SA" dirty="0"/>
              <a:t>مثال : ما هي التغيرات التي حصلت في المجتمع خلال الزمن ؟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2-الحكومة والقانون : </a:t>
            </a:r>
            <a:endParaRPr lang="en-US" dirty="0"/>
          </a:p>
          <a:p>
            <a:pPr algn="just" rtl="1"/>
            <a:r>
              <a:rPr lang="ar-SA" dirty="0"/>
              <a:t>مثال :ما هي الحقوق والواجبات ؟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3-الظروف الجغرافية والاقتصادية :</a:t>
            </a:r>
            <a:endParaRPr lang="en-US" dirty="0"/>
          </a:p>
          <a:p>
            <a:pPr algn="just" rtl="1"/>
            <a:r>
              <a:rPr lang="ar-SA" dirty="0"/>
              <a:t>مثال : ما هي الأحوال الاقتصادية للناس ؟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4-الخصائص الثقافية :</a:t>
            </a:r>
            <a:endParaRPr lang="en-US" dirty="0"/>
          </a:p>
          <a:p>
            <a:pPr algn="just" rtl="1"/>
            <a:r>
              <a:rPr lang="ar-SA" dirty="0"/>
              <a:t>مثال : هل أفراد المجتمع منفتحون على المجتمعات الأخرى ؟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5-السكان :</a:t>
            </a:r>
            <a:endParaRPr lang="en-US" dirty="0"/>
          </a:p>
          <a:p>
            <a:pPr algn="just" rtl="1"/>
            <a:r>
              <a:rPr lang="ar-SA" dirty="0"/>
              <a:t>مثال : ديموغرافية السكان أو تعداد السكان </a:t>
            </a:r>
            <a:r>
              <a:rPr lang="ar-SA" dirty="0" smtClean="0"/>
              <a:t>.</a:t>
            </a:r>
            <a:r>
              <a:rPr lang="ar-SA" dirty="0"/>
              <a:t> 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41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787359"/>
              </p:ext>
            </p:extLst>
          </p:nvPr>
        </p:nvGraphicFramePr>
        <p:xfrm>
          <a:off x="457200" y="1613814"/>
          <a:ext cx="8229600" cy="448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3294713" y="5051497"/>
            <a:ext cx="572072" cy="384363"/>
          </a:xfrm>
          <a:prstGeom prst="rightArrow">
            <a:avLst>
              <a:gd name="adj1" fmla="val 100000"/>
              <a:gd name="adj2" fmla="val 21980"/>
            </a:avLst>
          </a:prstGeom>
          <a:solidFill>
            <a:schemeClr val="accent2">
              <a:lumMod val="7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8229600" cy="1143000"/>
          </a:xfrm>
        </p:spPr>
        <p:txBody>
          <a:bodyPr/>
          <a:lstStyle/>
          <a:p>
            <a:r>
              <a:rPr lang="ar-SA" dirty="0" smtClean="0"/>
              <a:t>يتوقع بعد المحاضرة من الطالبة أن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43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4660058"/>
              </p:ext>
            </p:extLst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71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العلاقات المتبادلة </a:t>
            </a:r>
            <a:br>
              <a:rPr lang="ar-SA" dirty="0" smtClean="0"/>
            </a:br>
            <a:r>
              <a:rPr lang="ar-SA" dirty="0" smtClean="0"/>
              <a:t>1-دراسة الحالة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/>
              <a:t>تتضمن دراسة العوامل المعقدة التي تؤثر في وحدة ما ، مثل : مؤسسة أو وحدة اجتماعية أو فرد .</a:t>
            </a:r>
            <a:endParaRPr lang="en-US" dirty="0"/>
          </a:p>
          <a:p>
            <a:pPr algn="just" rtl="1"/>
            <a:r>
              <a:rPr lang="ar-SA" dirty="0"/>
              <a:t>تستخدم مجموعة من الأدوات لدراسة الحالة .</a:t>
            </a:r>
            <a:endParaRPr lang="en-US" dirty="0"/>
          </a:p>
          <a:p>
            <a:pPr algn="just" rtl="1"/>
            <a:r>
              <a:rPr lang="ar-SA" dirty="0"/>
              <a:t>يتم جمع المعلومات عن الحاضر والماضي والعلاقات بينها .</a:t>
            </a:r>
            <a:endParaRPr lang="en-US" dirty="0"/>
          </a:p>
          <a:p>
            <a:pPr algn="just" rtl="1"/>
            <a:r>
              <a:rPr lang="ar-SA" dirty="0"/>
              <a:t>يتم تكوين صورة متكاملة عن الحالة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0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دراسات العلاقات المتبادلة </a:t>
            </a:r>
            <a:br>
              <a:rPr lang="ar-SA" dirty="0"/>
            </a:br>
            <a:r>
              <a:rPr lang="ar-SA" dirty="0"/>
              <a:t>1-دراسة الحالة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طبيعة دراسات الحالة :</a:t>
            </a:r>
            <a:endParaRPr lang="en-US" dirty="0"/>
          </a:p>
          <a:p>
            <a:pPr algn="just" rtl="1"/>
            <a:r>
              <a:rPr lang="ar-SA" dirty="0"/>
              <a:t>تدرس الأفراد باعتبارهم حالات مميزة .</a:t>
            </a:r>
            <a:endParaRPr lang="en-US" dirty="0"/>
          </a:p>
          <a:p>
            <a:pPr algn="just" rtl="1"/>
            <a:r>
              <a:rPr lang="ar-SA" dirty="0"/>
              <a:t>قد تدرس جانبا معينا من جوانب وحدة ما ، مثلا العلاقات بين الموظفين في الشركة .</a:t>
            </a:r>
            <a:endParaRPr lang="en-US" dirty="0"/>
          </a:p>
          <a:p>
            <a:pPr algn="just" rtl="1"/>
            <a:r>
              <a:rPr lang="ar-SA" dirty="0"/>
              <a:t>تدرس علاقة الحالة بالبيئة المحيطة بها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90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دراسات العلاقات المتبادلة </a:t>
            </a:r>
            <a:br>
              <a:rPr lang="ar-SA" dirty="0"/>
            </a:br>
            <a:r>
              <a:rPr lang="ar-SA" dirty="0"/>
              <a:t>1-دراسة الحالة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dirty="0"/>
              <a:t>الدراسات المسحية تشبه دراسات الحالة ، ولكن هناك فروق بينها :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1-الدراسات المسحية تجمع بيانات عن عينة كبيرة من الأفراد ، بينما دراسة الحالة تجري دراسة مستفيضة على وحدة واحدة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2-الدراسات المسحية تميل إلى التحليل الكمي ، بينما دراسات الحالة تميل للتحليل الكيفي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3-الدراسات المسحية لا توضح العوامل المسببة ، بينما دراسة الحالة تصف بدقة العوامل المؤدية لحالة معينة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4-الدراسات </a:t>
            </a:r>
            <a:r>
              <a:rPr lang="ar-SA" dirty="0"/>
              <a:t>المسحية قد تساعد في انتقاء حالات لدراستها بالتفصيل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72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العلاقات المتبادلة </a:t>
            </a:r>
            <a:br>
              <a:rPr lang="ar-SA" dirty="0" smtClean="0"/>
            </a:br>
            <a:r>
              <a:rPr lang="ar-SA" dirty="0" smtClean="0"/>
              <a:t>1-دراسة الحالة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إسهامات دراسات الحالة وحدودها :</a:t>
            </a:r>
            <a:endParaRPr lang="en-US" b="1" u="sng" dirty="0"/>
          </a:p>
          <a:p>
            <a:pPr algn="just" rtl="1"/>
            <a:r>
              <a:rPr lang="ar-SA" b="1" u="sng" dirty="0"/>
              <a:t>المزايا :</a:t>
            </a:r>
            <a:endParaRPr lang="en-US" b="1" u="sng" dirty="0"/>
          </a:p>
          <a:p>
            <a:pPr algn="just" rtl="1"/>
            <a:r>
              <a:rPr lang="ar-SA" dirty="0"/>
              <a:t>دراسة الحالة تساعد الباحث على تكوين فروض لاختبارها في دراسات </a:t>
            </a:r>
            <a:r>
              <a:rPr lang="ar-SA" dirty="0" smtClean="0"/>
              <a:t>أخرى.</a:t>
            </a:r>
            <a:endParaRPr lang="en-US" dirty="0"/>
          </a:p>
          <a:p>
            <a:pPr algn="just" rtl="1"/>
            <a:r>
              <a:rPr lang="ar-SA" dirty="0"/>
              <a:t>تساعد دراسة الحالة في تفسير نتائج البحوث الإحصائية ، حيث أن الحالة الفردية تساعد في تفسير الإحصاءات العامة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b="1" u="sng" dirty="0" smtClean="0"/>
              <a:t>العيوب </a:t>
            </a:r>
            <a:r>
              <a:rPr lang="ar-SA" b="1" u="sng" dirty="0"/>
              <a:t>:</a:t>
            </a:r>
            <a:endParaRPr lang="en-US" b="1" u="sng" dirty="0"/>
          </a:p>
          <a:p>
            <a:pPr algn="just" rtl="1"/>
            <a:r>
              <a:rPr lang="ar-SA" dirty="0"/>
              <a:t>نتائج دراسات الحالة لا تعمم على بقية أفراد المجتمع .</a:t>
            </a:r>
            <a:endParaRPr lang="en-US" dirty="0"/>
          </a:p>
          <a:p>
            <a:pPr algn="just" rtl="1"/>
            <a:r>
              <a:rPr lang="ar-SA" dirty="0"/>
              <a:t>دراسة الحالة قد تكون مبنية على أدوات ذاتية مما يقلل من قيمة نتائجها .</a:t>
            </a:r>
            <a:endParaRPr lang="en-US" dirty="0"/>
          </a:p>
          <a:p>
            <a:pPr algn="just" rtl="1"/>
            <a:r>
              <a:rPr lang="ar-SA" dirty="0"/>
              <a:t>دراسة الحالة قد تظهر فيها الذاتية عند كتابة التقرير .مثل عدم التفسير الصحيح لنتائج الأدوات ، أو المبالغة في إبراز بعض الجوانب .</a:t>
            </a:r>
            <a:endParaRPr lang="en-US" dirty="0"/>
          </a:p>
          <a:p>
            <a:pPr marL="0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15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دراسة العلاقات المتبادلة </a:t>
            </a:r>
            <a:br>
              <a:rPr lang="ar-SA" dirty="0" smtClean="0"/>
            </a:br>
            <a:r>
              <a:rPr lang="ar-SA" dirty="0" smtClean="0"/>
              <a:t>2-الدراسات العلية المقارنة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/>
              <a:t>لا تقتصر جميع الدراسات الوصفية على وصف الظواهر ، فالدراسات المقارنة قد تهدف لوصف العوامل المؤدية لظاهرة ما ، عن طريق معرفة أوجه الشبه والاختلاف بين مواقف أو وحدات معينة .</a:t>
            </a:r>
            <a:endParaRPr lang="en-US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0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دراسة العلاقات المتبادلة </a:t>
            </a:r>
            <a:br>
              <a:rPr lang="ar-SA" dirty="0" smtClean="0"/>
            </a:br>
            <a:r>
              <a:rPr lang="ar-SA" dirty="0" smtClean="0"/>
              <a:t>2-الدراسات العلية المقارنة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الحاجة إلى الدراسات العلية المقارنة :</a:t>
            </a:r>
            <a:endParaRPr lang="en-US" b="1" u="sng" dirty="0"/>
          </a:p>
          <a:p>
            <a:pPr algn="just" rtl="1"/>
            <a:r>
              <a:rPr lang="ar-SA" dirty="0"/>
              <a:t>صحيح أن الدراسات التجريبية مفيدة في التعرف على أسباب الظواهر ، وأنه يمكن إعادة التجربة للتحقق من نتائجها ، لكن </a:t>
            </a:r>
            <a:endParaRPr lang="en-US" dirty="0"/>
          </a:p>
          <a:p>
            <a:pPr algn="just" rtl="1"/>
            <a:r>
              <a:rPr lang="ar-SA" dirty="0"/>
              <a:t>بعض المواقف لا تصلح للتجريب بسبب :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1-الجهد </a:t>
            </a:r>
            <a:r>
              <a:rPr lang="ar-SA" dirty="0"/>
              <a:t>والتكلفة المادية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2-أسباب </a:t>
            </a:r>
            <a:r>
              <a:rPr lang="ar-SA" dirty="0"/>
              <a:t>أخلاقية .</a:t>
            </a:r>
            <a:endParaRPr lang="en-US" dirty="0"/>
          </a:p>
          <a:p>
            <a:pPr algn="just" rtl="1"/>
            <a:r>
              <a:rPr lang="ar-SA" b="1" dirty="0"/>
              <a:t>مثلا : </a:t>
            </a:r>
            <a:endParaRPr lang="ar-SA" b="1" dirty="0" smtClean="0"/>
          </a:p>
          <a:p>
            <a:pPr algn="just" rtl="1"/>
            <a:r>
              <a:rPr lang="ar-SA" dirty="0" smtClean="0"/>
              <a:t>لا </a:t>
            </a:r>
            <a:r>
              <a:rPr lang="ar-SA" dirty="0"/>
              <a:t>يمكن وضع أطفال أسوياء في بيئة مريضة لمعرفة تأثيرها عليهم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53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العلاقات المتبادلة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2-الدراسات العلية المقارنة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SA" b="1" u="sng" dirty="0"/>
              <a:t>طرق البحث عن العلاقات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/>
              <a:t>1-مقارنة مجموعة أو مجتمع تحدث فيه ظاهرة ما ، مع مجموعة أو مجتمع آخر لا تحدث فيه . ومن ثم يتم وصف العوامل التي يحتمل أن تكون وراء الظاهرة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2-طريقة جون ستيوارت في تقدير التلازم في الوقوع . إذا وجد عامل بين ثلاث حالات مريضة – مثلا- فهذا العامل هو السبب المحتمل وراء هذه الحالة المرضية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3-تستخدم طريقة ميل المعروفة بطريقة التلازم في الوقوع والتخلف للتأكد من أن عامل ما هو السبب المحتمل وراء الظاهرة.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35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دراسات العلاقات المتبادلة 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2-الدراسات العلية المقارنة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الصعوبات </a:t>
            </a:r>
            <a:r>
              <a:rPr lang="ar-SA" b="1" u="sng" dirty="0"/>
              <a:t>التي تواجه الدراسات العلية المقارنة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/>
              <a:t>1-قد يكون العامل المسبب لظاهرة معينة ، غير متضمن في البنود المحددة للدراسة: </a:t>
            </a:r>
            <a:endParaRPr lang="en-US" dirty="0"/>
          </a:p>
          <a:p>
            <a:pPr marL="0" lvl="0" indent="0" algn="just" rtl="1">
              <a:buNone/>
            </a:pPr>
            <a:r>
              <a:rPr lang="ar-SA" dirty="0" smtClean="0"/>
              <a:t>- قد </a:t>
            </a:r>
            <a:r>
              <a:rPr lang="ar-SA" dirty="0"/>
              <a:t>يكون هناك العديد من العوامل المحتملة بحيث لا يستطيع الباحث تحديد العوامل المؤثرة .</a:t>
            </a:r>
            <a:endParaRPr lang="en-US" dirty="0"/>
          </a:p>
          <a:p>
            <a:pPr marL="0" lvl="0" indent="0" algn="just" rtl="1">
              <a:buNone/>
            </a:pPr>
            <a:r>
              <a:rPr lang="ar-SA" dirty="0" smtClean="0"/>
              <a:t>- قد </a:t>
            </a:r>
            <a:r>
              <a:rPr lang="ar-SA" dirty="0"/>
              <a:t>تحدث العوامل بشكل مصاحب للظاهرة وليس شرطا أن تكون سببا لها </a:t>
            </a:r>
            <a:r>
              <a:rPr lang="ar-SA" dirty="0" smtClean="0"/>
              <a:t>.</a:t>
            </a:r>
            <a:r>
              <a:rPr lang="ar-SA" dirty="0"/>
              <a:t> 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2-تتطلب طريقة التلازم في الوقوع والتخلف وجود عامل واحد مسبب للظاهرة ، ولكن الواقع يشمل العديد من الأسباب . ولهذا في الطريقة تقترب من تحديد العامل المسبب ولكنها لا تستطيع تحديد جميع العوامل بشكل دقيق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3-قد تحدث الظاهرة نتيجة أسباب مختلفة في ظروف مختلفة . وهذا يجعل الكشف عن الأسباب في بعض الحالات صعبا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4-الكشف عن العلاقات لا يحل بالضرورة مشكلة البحث عن سبب الحالة .فحدوث الظاهرات بشكل متلازم لا يعني أن أحد الظاهرتين سبب للأخرى ، فقد تكونان نتيجة لسبب ثالث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5-أن تصنيف المفحوصين إلى مجموعات من أجل المقارنة يثير مشكلات عدة ، فالظواهر الاجتماعية لا يمكن تقسيمها في فئات منعزلة . فمثلا السباحون الماهرون يختلفون عن غير الماهرين بدرجات صغيرة أو كبيرة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6-لا يكون في الدراسات المقارنة ذات الضبط الموجود في الدراسات التجريبية . فالمجموعات والظواهر الطبيعية المقارن بينها تختلف في أكثر من عامل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463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العلاقات المتبادلة </a:t>
            </a:r>
            <a:br>
              <a:rPr lang="ar-SA" dirty="0" smtClean="0"/>
            </a:br>
            <a:r>
              <a:rPr lang="ar-SA" dirty="0" smtClean="0"/>
              <a:t>3-الدراسات الارتباطية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SA" dirty="0"/>
              <a:t>تحدد الدراسات الارتباطية إلى أي مدى يرتبط التغير في عامل ما بالتغير في عامل آخر .</a:t>
            </a:r>
            <a:endParaRPr lang="en-US" dirty="0"/>
          </a:p>
          <a:p>
            <a:pPr algn="just" rtl="1"/>
            <a:r>
              <a:rPr lang="ar-SA" dirty="0"/>
              <a:t>هناك نوعان من الارتباطات :</a:t>
            </a:r>
            <a:endParaRPr lang="en-US" dirty="0"/>
          </a:p>
          <a:p>
            <a:pPr lvl="1" algn="just" rtl="1"/>
            <a:r>
              <a:rPr lang="ar-SA" dirty="0"/>
              <a:t>ارتباطات موجبة : إذا كانت زيادة عامل ما تؤدي لزيادة العامل الآخر ، أو نقص عامل ما يؤدي لنقص العامل الآخر .</a:t>
            </a:r>
            <a:endParaRPr lang="en-US" dirty="0"/>
          </a:p>
          <a:p>
            <a:pPr lvl="1" algn="just" rtl="1"/>
            <a:r>
              <a:rPr lang="ar-SA" dirty="0"/>
              <a:t>ارتباطات سالبة : إذا كان نقص عامل ما يرتبط بزيادة العامل الآخر .</a:t>
            </a:r>
            <a:endParaRPr lang="en-US" dirty="0"/>
          </a:p>
          <a:p>
            <a:pPr algn="just" rtl="1"/>
            <a:endParaRPr lang="ar-SA" dirty="0" smtClean="0"/>
          </a:p>
          <a:p>
            <a:pPr marL="0" indent="0" algn="just" rtl="1">
              <a:buNone/>
            </a:pPr>
            <a:r>
              <a:rPr lang="ar-SA" b="1" u="sng" dirty="0" smtClean="0"/>
              <a:t>مثال </a:t>
            </a:r>
            <a:r>
              <a:rPr lang="ar-SA" b="1" u="sng" dirty="0"/>
              <a:t>: </a:t>
            </a:r>
            <a:endParaRPr lang="en-US" b="1" u="sng" dirty="0"/>
          </a:p>
          <a:p>
            <a:pPr algn="just" rtl="1"/>
            <a:r>
              <a:rPr lang="ar-SA" dirty="0"/>
              <a:t>العلاقة بين درجات الطلاب المدرسية ونسب ذكائهم .</a:t>
            </a:r>
            <a:endParaRPr lang="en-US" dirty="0"/>
          </a:p>
          <a:p>
            <a:pPr algn="just" rtl="1"/>
            <a:r>
              <a:rPr lang="ar-SA" dirty="0"/>
              <a:t>إذا زادت درجات الذكاء زادت درجات التحصيل الدراسي      (علاقة موجبة)</a:t>
            </a:r>
            <a:endParaRPr lang="en-US" dirty="0"/>
          </a:p>
          <a:p>
            <a:pPr algn="just" rtl="1"/>
            <a:r>
              <a:rPr lang="ar-SA" dirty="0"/>
              <a:t>إذا قلت درجات الذكاء قلت درجات التحصيل الدراسي      (علاقة موجبة)</a:t>
            </a:r>
            <a:endParaRPr lang="en-US" dirty="0"/>
          </a:p>
          <a:p>
            <a:pPr algn="just" rtl="1"/>
            <a:r>
              <a:rPr lang="ar-SA" dirty="0"/>
              <a:t>إذا زادت درجات الذكاء قلت درجات التحصيل الدراسي      (علاقة سالبة)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7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عرض عام للمنهج الوصفي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خطوات </a:t>
            </a:r>
            <a:r>
              <a:rPr lang="ar-SA" b="1" u="sng" dirty="0"/>
              <a:t>المنهج الوصفي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/>
              <a:t>1-فحص الظاهرة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2-تحديد المشكلات ووضع الفروض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3-تسجيل الافتراضات التي بنيت عليها الفروض وكذلك الإجراءات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4-اختيار المفحوصين المناسبين والمواد المصدرية الملائمة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5-اختيار أساليب جمع البيانات أو إعدادها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6-وضع قواعد لتصنيف البيانات تتسم بعدم الغموض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7-تقنين أدوات جمع البيانات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8-القيام بملاحظات موضوعية ومنظمة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9-تحليل البيانات وتنظيمها من أجل الوصول إلى فهم عميق لها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40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العلاقات المتبادلة </a:t>
            </a:r>
            <a:br>
              <a:rPr lang="ar-SA" dirty="0" smtClean="0"/>
            </a:br>
            <a:r>
              <a:rPr lang="ar-SA" dirty="0" smtClean="0"/>
              <a:t>3-الدراسات الارتباطية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تستخدم دراسات الارتباطات في التنبؤ ، فإذا وجدت ارتباط بين متغيرين ، فإنه يتوقع أن يحصل هذا الارتباط بشكل متكرر .</a:t>
            </a:r>
            <a:endParaRPr lang="en-US" dirty="0"/>
          </a:p>
          <a:p>
            <a:pPr algn="just" rtl="1"/>
            <a:r>
              <a:rPr lang="ar-SA" dirty="0"/>
              <a:t>تفيد الدراسات الارتباطية في  تحليل السبب-النتيجة .</a:t>
            </a:r>
            <a:endParaRPr lang="en-US" dirty="0"/>
          </a:p>
          <a:p>
            <a:pPr algn="just" rtl="1"/>
            <a:r>
              <a:rPr lang="ar-SA" dirty="0"/>
              <a:t>لا تقوم الدراسات الارتباطية بتحديد السبب والنتيجة .</a:t>
            </a:r>
            <a:endParaRPr lang="en-US" dirty="0"/>
          </a:p>
          <a:p>
            <a:pPr algn="just" rtl="1"/>
            <a:r>
              <a:rPr lang="ar-SA" dirty="0"/>
              <a:t>تستخدم الدراسات الارتباطية التحليل المنطقي – وليس التقدير الإحصائي – لتفسير العلاقات .</a:t>
            </a:r>
            <a:endParaRPr lang="en-US" dirty="0"/>
          </a:p>
          <a:p>
            <a:pPr algn="just" rtl="1"/>
            <a:r>
              <a:rPr lang="ar-SA" dirty="0"/>
              <a:t>التحليل المنطقي عرضة لنفس الصعوبات التي تواجه الدراسات المقارنة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66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7443175"/>
              </p:ext>
            </p:extLst>
          </p:nvPr>
        </p:nvGraphicFramePr>
        <p:xfrm>
          <a:off x="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41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الدراسات التتبعية (التطورية)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تدرس </a:t>
            </a:r>
            <a:r>
              <a:rPr lang="ar-SA" dirty="0"/>
              <a:t>التغيرات التي تحصل في الظواهر بمرور الزمن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74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الدراسات التتبعية (التطورية)</a:t>
            </a:r>
            <a:br>
              <a:rPr lang="ar-SA" dirty="0" smtClean="0"/>
            </a:br>
            <a:r>
              <a:rPr lang="ar-SA" dirty="0" smtClean="0"/>
              <a:t>1-دراسات النمو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ar-SA" dirty="0" smtClean="0"/>
              <a:t>2-الدراسات المستعرضة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endParaRPr lang="ar-SA" dirty="0" smtClean="0"/>
          </a:p>
          <a:p>
            <a:pPr algn="just" rtl="1"/>
            <a:r>
              <a:rPr lang="ar-SA" dirty="0" smtClean="0"/>
              <a:t>تقارن </a:t>
            </a:r>
            <a:r>
              <a:rPr lang="ar-SA" dirty="0"/>
              <a:t>ظاهرة ما أو عدة ظواهر بين مجموعات مختلفة في فئات عمرية مختلفة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b="1" dirty="0" smtClean="0"/>
              <a:t>مثال </a:t>
            </a:r>
            <a:r>
              <a:rPr lang="ar-SA" b="1" dirty="0"/>
              <a:t>:</a:t>
            </a:r>
            <a:endParaRPr lang="en-US" b="1" dirty="0"/>
          </a:p>
          <a:p>
            <a:pPr algn="just" rtl="1"/>
            <a:r>
              <a:rPr lang="ar-SA" dirty="0"/>
              <a:t>مقارنة الطول لدى أطفال في سن السادسة ، وآخرين في سن السابعة ، ومجموعة أخرى في سن الثامنة .</a:t>
            </a:r>
            <a:endParaRPr lang="en-US" dirty="0"/>
          </a:p>
          <a:p>
            <a:pPr algn="just" rtl="1"/>
            <a:r>
              <a:rPr lang="ar-SA" dirty="0"/>
              <a:t>*الدراسة المستعرضة تدرس عوامل أقل من الدراسات الطولية ، لكنها تستخدم عينات أكبر من الأفراد .</a:t>
            </a:r>
            <a:endParaRPr lang="en-US" dirty="0"/>
          </a:p>
          <a:p>
            <a:pPr algn="just"/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SA" dirty="0"/>
              <a:t>1-الدراسات الطولية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تدرس </a:t>
            </a:r>
            <a:r>
              <a:rPr lang="ar-SA" dirty="0"/>
              <a:t>نفس العينة من الأفراد عبر مراحل عمرية مختلفة . </a:t>
            </a:r>
            <a:endParaRPr lang="en-US" dirty="0"/>
          </a:p>
          <a:p>
            <a:pPr algn="just" rtl="1"/>
            <a:endParaRPr lang="ar-SA" dirty="0" smtClean="0"/>
          </a:p>
          <a:p>
            <a:pPr marL="0" indent="0" algn="just" rtl="1">
              <a:buNone/>
            </a:pPr>
            <a:r>
              <a:rPr lang="ar-SA" b="1" dirty="0" smtClean="0"/>
              <a:t>مثال </a:t>
            </a:r>
            <a:r>
              <a:rPr lang="ar-SA" b="1" dirty="0"/>
              <a:t>:</a:t>
            </a:r>
            <a:endParaRPr lang="en-US" b="1" dirty="0"/>
          </a:p>
          <a:p>
            <a:pPr algn="just" rtl="1"/>
            <a:r>
              <a:rPr lang="ar-SA" dirty="0"/>
              <a:t>دراسة النمو العقلي لدى نفس العينة من الأطفال في سن السادسة ، ثم السابعة ، ثم الثامنة ، ثم التاسعة .</a:t>
            </a:r>
            <a:endParaRPr lang="en-US" dirty="0"/>
          </a:p>
          <a:p>
            <a:pPr marL="0" indent="0" algn="just">
              <a:buNone/>
            </a:pPr>
            <a:endParaRPr lang="ar-SA" dirty="0" smtClean="0"/>
          </a:p>
          <a:p>
            <a:pPr marL="0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48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التتبعية </a:t>
            </a:r>
            <a:br>
              <a:rPr lang="ar-SA" dirty="0" smtClean="0"/>
            </a:br>
            <a:r>
              <a:rPr lang="ar-SA" dirty="0" smtClean="0"/>
              <a:t>1-دراسات النمو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dirty="0"/>
              <a:t>مشكلات اختيار العينة في الدراسات المستعرضة :</a:t>
            </a:r>
            <a:endParaRPr lang="en-US" dirty="0"/>
          </a:p>
          <a:p>
            <a:pPr algn="just" rtl="1"/>
            <a:r>
              <a:rPr lang="ar-SA" dirty="0"/>
              <a:t>أن مقارنة مجموعات في فئات عمرية مختلفة قد لا تكون دقيقة بسبب :</a:t>
            </a:r>
            <a:endParaRPr lang="en-US" dirty="0"/>
          </a:p>
          <a:p>
            <a:pPr lvl="1" algn="just" rtl="1"/>
            <a:r>
              <a:rPr lang="ar-SA" dirty="0"/>
              <a:t>أن العينة الأكبر سنا يحتمل أن تكون لها صفات أفضل بسبب أن الأفراد ذوي الصفات المنخفضة – من الناحية الجسمية مثلا – لم يستمروا على قيد الحياة ، وفي المقابل أن العينات الأصغر سنا تحوي أفراد قد لا يعيشون إلى المرحلة العمرية التي وصلها الأكبر سنا .</a:t>
            </a:r>
            <a:endParaRPr lang="en-US" dirty="0"/>
          </a:p>
          <a:p>
            <a:pPr lvl="1" algn="just" rtl="1"/>
            <a:r>
              <a:rPr lang="ar-SA" dirty="0"/>
              <a:t>المقارنة بين فئتين مختلفتين عمريا قد يكون مضللا إذا كانت بينهما فروق ثقافية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02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التتبعية </a:t>
            </a:r>
            <a:br>
              <a:rPr lang="ar-SA" dirty="0" smtClean="0"/>
            </a:br>
            <a:r>
              <a:rPr lang="ar-SA" dirty="0" smtClean="0"/>
              <a:t>1-دراسات النمو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من مشكلات الدراسات الطولية :</a:t>
            </a:r>
            <a:endParaRPr lang="en-US" b="1" u="sng" dirty="0"/>
          </a:p>
          <a:p>
            <a:pPr lvl="0" algn="just" rtl="1"/>
            <a:r>
              <a:rPr lang="ar-SA" dirty="0"/>
              <a:t>صغر حجم العينة مما يجعل الأخطاء تزيد في البيانات المستخرجة منها .</a:t>
            </a:r>
            <a:endParaRPr lang="en-US" dirty="0"/>
          </a:p>
          <a:p>
            <a:pPr lvl="0" algn="just" rtl="1"/>
            <a:r>
              <a:rPr lang="ar-SA" dirty="0"/>
              <a:t>أن استمرار الدراسة لوقت طويل قد يؤدي إلى تحيز النتائج .</a:t>
            </a:r>
            <a:endParaRPr lang="en-US" dirty="0"/>
          </a:p>
          <a:p>
            <a:pPr lvl="0" algn="just" rtl="1"/>
            <a:r>
              <a:rPr lang="ar-SA" dirty="0"/>
              <a:t>أن العينة القليلة التي يتم تتبعها لا تمثل المجتمع الكامل في الغالب .</a:t>
            </a:r>
            <a:endParaRPr lang="en-US" dirty="0"/>
          </a:p>
          <a:p>
            <a:pPr lvl="0" algn="just" rtl="1"/>
            <a:r>
              <a:rPr lang="ar-SA" dirty="0"/>
              <a:t>لا يستطيع الباحث إدخال تحسينات على الدراسة ،لأنه يجب أن يستمر بنفس الطريقة التي بدأها .</a:t>
            </a:r>
            <a:endParaRPr lang="en-US" dirty="0"/>
          </a:p>
          <a:p>
            <a:pPr lvl="0" algn="just" rtl="1"/>
            <a:r>
              <a:rPr lang="ar-SA" dirty="0"/>
              <a:t>كثير من الأشخاص ينسحبون من الدراسة قبل إتمامها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86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التتبعية </a:t>
            </a:r>
            <a:br>
              <a:rPr lang="ar-SA" dirty="0" smtClean="0"/>
            </a:br>
            <a:r>
              <a:rPr lang="ar-SA" dirty="0" smtClean="0"/>
              <a:t>1-دراسات النمو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الدراسات </a:t>
            </a:r>
            <a:r>
              <a:rPr lang="ar-SA" dirty="0"/>
              <a:t>الطولية تفيد في بيان مسار النمو للحالات الفردية بشكل جيد .</a:t>
            </a:r>
            <a:endParaRPr lang="en-US" dirty="0"/>
          </a:p>
          <a:p>
            <a:pPr algn="just" rtl="1"/>
            <a:r>
              <a:rPr lang="ar-SA" dirty="0"/>
              <a:t>لحل مشكلة الدراسات الطولية في انسحاب المشتركين ، يتم جمع البيانات في البداية من عينة أكبر من العينة التي سيكتب عنها تقرير البحث .</a:t>
            </a:r>
            <a:endParaRPr lang="en-US" dirty="0"/>
          </a:p>
          <a:p>
            <a:pPr algn="just" rtl="1"/>
            <a:r>
              <a:rPr lang="ar-SA" dirty="0"/>
              <a:t>تقوم المؤسسات بالدراسات الطولية ، ويقوم الأفراد بالدراسات المستعرضة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85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/>
              <a:t>الدراسات </a:t>
            </a:r>
            <a:r>
              <a:rPr lang="ar-SA" dirty="0" smtClean="0"/>
              <a:t>التتبعية</a:t>
            </a:r>
            <a:br>
              <a:rPr lang="ar-SA" dirty="0" smtClean="0"/>
            </a:br>
            <a:r>
              <a:rPr lang="ar-SA" dirty="0" smtClean="0"/>
              <a:t>2-دراسات الاتجاهات الغالبة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SA" dirty="0"/>
              <a:t>تقوم هذه الدراسات بتكرار دراسة الاتجاهات الغالبة في سنوات متعددة ، أو من خلال مراجعة السجلات لمعرفة الفرق بين الوضع الراهن والأوضاع السابقة . وبعد ذلك يتم تحليل الظروف التي صاحبت تلك التغيرات .</a:t>
            </a:r>
            <a:endParaRPr lang="en-US" dirty="0"/>
          </a:p>
          <a:p>
            <a:pPr algn="just" rtl="1"/>
            <a:r>
              <a:rPr lang="ar-SA" dirty="0"/>
              <a:t>يمكن من خلال هذا المنهج التنبؤ بالوضع المستقبلي .</a:t>
            </a:r>
            <a:endParaRPr lang="en-US" dirty="0"/>
          </a:p>
          <a:p>
            <a:pPr algn="just" rtl="1"/>
            <a:r>
              <a:rPr lang="ar-SA" dirty="0"/>
              <a:t>تجمع دراسة الاتجاهات الغالبة بين المنهج التاريخي والوثائقي ، و المسحي .</a:t>
            </a:r>
            <a:endParaRPr lang="en-US" dirty="0"/>
          </a:p>
          <a:p>
            <a:pPr algn="just" rtl="1"/>
            <a:r>
              <a:rPr lang="ar-SA" dirty="0"/>
              <a:t>تستخدم هذه الدراسات في وضع الخطط والسياسات المستقبلية .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مثال: </a:t>
            </a:r>
            <a:endParaRPr lang="en-US" b="1" u="sng" dirty="0"/>
          </a:p>
          <a:p>
            <a:pPr algn="just" rtl="1"/>
            <a:r>
              <a:rPr lang="ar-SA" dirty="0"/>
              <a:t>دراسة مسحية للمباني ، وعدد المواليد تساعد في وضع خطط لوقت وأماكن بناء المدارس .</a:t>
            </a:r>
            <a:endParaRPr lang="en-US" dirty="0"/>
          </a:p>
          <a:p>
            <a:pPr algn="just" rtl="1"/>
            <a:r>
              <a:rPr lang="ar-SA" dirty="0"/>
              <a:t>التنبؤات طويلة المدى مجرد تقديرات (فغالبا ما تدخل عوامل غير متوقعة تؤثر فيما يحدث).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*التنبؤات </a:t>
            </a:r>
            <a:r>
              <a:rPr lang="ar-SA" dirty="0"/>
              <a:t>قصيرة المدى أكثر دقة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6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فوائد البحوث الوصفية :</a:t>
            </a:r>
            <a:endParaRPr lang="en-US" u="sng" dirty="0"/>
          </a:p>
          <a:p>
            <a:pPr algn="just" rtl="1"/>
            <a:r>
              <a:rPr lang="ar-SA" dirty="0"/>
              <a:t>تصف الوقائع القائمة .</a:t>
            </a:r>
            <a:endParaRPr lang="en-US" dirty="0"/>
          </a:p>
          <a:p>
            <a:pPr algn="just" rtl="1"/>
            <a:r>
              <a:rPr lang="ar-SA" dirty="0"/>
              <a:t>تستنبط العلاقات بين الظواهر .</a:t>
            </a:r>
            <a:endParaRPr lang="en-US" dirty="0"/>
          </a:p>
          <a:p>
            <a:pPr algn="just" rtl="1"/>
            <a:r>
              <a:rPr lang="ar-SA" dirty="0"/>
              <a:t>تساعد المهتمين في وضع الخطط .</a:t>
            </a:r>
            <a:endParaRPr lang="en-US" dirty="0"/>
          </a:p>
          <a:p>
            <a:pPr algn="just" rtl="1"/>
            <a:r>
              <a:rPr lang="ar-SA" dirty="0"/>
              <a:t>تساعد في شرح المشكلات .</a:t>
            </a:r>
            <a:endParaRPr lang="en-US" dirty="0"/>
          </a:p>
          <a:p>
            <a:pPr algn="just" rtl="1"/>
            <a:r>
              <a:rPr lang="ar-SA" dirty="0"/>
              <a:t>تتنبأ بما يمكن أن يتغير أو يتطور .</a:t>
            </a:r>
            <a:endParaRPr lang="en-US" dirty="0"/>
          </a:p>
          <a:p>
            <a:pPr algn="just" rtl="1"/>
            <a:r>
              <a:rPr lang="ar-SA" dirty="0"/>
              <a:t>تفيد في كثير من الحالات التي لا يمكن فيها إجراء بحوث تجريبية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42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u="sng" dirty="0"/>
              <a:t>حدود الدراسات الوصفية :</a:t>
            </a:r>
            <a:endParaRPr lang="en-US" u="sng" dirty="0"/>
          </a:p>
          <a:p>
            <a:pPr algn="just" rtl="1"/>
            <a:r>
              <a:rPr lang="ar-SA" dirty="0"/>
              <a:t>لا تستطيع تبرير وتحسين الواقع .</a:t>
            </a:r>
            <a:endParaRPr lang="en-US" dirty="0"/>
          </a:p>
          <a:p>
            <a:pPr algn="just" rtl="1"/>
            <a:r>
              <a:rPr lang="ar-SA" dirty="0"/>
              <a:t>لا تقدم فهما عميقا للظواهر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26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عرض عام للمنهج الوصفي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جمع البيانات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/>
              <a:t>قد يتم جمع البيانات من :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1- المجتمع الأصلي للبحث (قد يكون أشخاصا أو فقرات أو أحداثا ...)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2-عينة من المجتمع الأصلي 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مثال :</a:t>
            </a:r>
            <a:endParaRPr lang="en-US" b="1" u="sng" dirty="0"/>
          </a:p>
          <a:p>
            <a:pPr algn="just" rtl="1"/>
            <a:r>
              <a:rPr lang="ar-SA" dirty="0"/>
              <a:t>المجتمع الأصلي ككل : جمع بيانات عن مدرسي مدرسة معينة ، فالنتائج تكون خاصة بمدرسي تلك المدرسة ، ولكن لا يمكن تعميمها على معلمين في مجتمعات أو مدارس أخرى .</a:t>
            </a:r>
            <a:endParaRPr lang="en-US" dirty="0"/>
          </a:p>
          <a:p>
            <a:pPr algn="just" rtl="1"/>
            <a:r>
              <a:rPr lang="ar-SA" dirty="0"/>
              <a:t>عينة من المجتمع الأصلي : لو أراد الباحث جمع بيانات عن المعلمين في الوطن العربي ، فإنه سيصعب عليه جمع البيانات عن جميع المدرسين ، وبهذا سيحتاج عينة ممثلة للمجتمع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32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مشكلات تطبيق المنهج العلمي في الدراسات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1-الفحص </a:t>
            </a:r>
            <a:r>
              <a:rPr lang="ar-SA" dirty="0"/>
              <a:t>الناقد للمادة المصدرية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2-تحديد المصطلحات الفنية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3-صياغة الفروض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4-الملاحظة والتجريب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5-التعميم والتنبؤ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63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1-الفحص الناقد للمادة المصدرية :</a:t>
            </a:r>
            <a:endParaRPr lang="en-US" dirty="0"/>
          </a:p>
          <a:p>
            <a:pPr algn="just" rtl="1"/>
            <a:r>
              <a:rPr lang="ar-SA" dirty="0"/>
              <a:t>الظواهر الاجتماعية والنفسية والتربوية ظواهر معقدة تدخل فيها الكثير من العوامل ، ولهذا يصعب تحديدها .</a:t>
            </a:r>
            <a:endParaRPr lang="en-US" dirty="0"/>
          </a:p>
          <a:p>
            <a:pPr algn="just" rtl="1"/>
            <a:r>
              <a:rPr lang="ar-SA" dirty="0"/>
              <a:t>يصعب قياس الكثير من الظواهر ، مثل تفضيلات الأفراد وآرائهم .</a:t>
            </a:r>
            <a:endParaRPr lang="en-US" dirty="0"/>
          </a:p>
          <a:p>
            <a:pPr algn="just" rtl="1"/>
            <a:r>
              <a:rPr lang="ar-SA" dirty="0"/>
              <a:t>بناء الدراسات على بيانات خاطئة يؤدي لنتائج مضللة ولا قيمة لها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46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SA" b="1" dirty="0"/>
              <a:t>2-تحديد المصطلحات الفنية :</a:t>
            </a:r>
            <a:endParaRPr lang="en-US" dirty="0"/>
          </a:p>
          <a:p>
            <a:pPr algn="just" rtl="1"/>
            <a:r>
              <a:rPr lang="ar-SA" dirty="0"/>
              <a:t>لم يتفق الباحثون في العلوم الاجتماعية والتربوية على المصطلحات العلمية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b="1" u="sng" dirty="0" smtClean="0"/>
              <a:t>مثال </a:t>
            </a:r>
            <a:r>
              <a:rPr lang="ar-SA" b="1" u="sng" dirty="0"/>
              <a:t>:</a:t>
            </a:r>
            <a:endParaRPr lang="en-US" b="1" u="sng" dirty="0"/>
          </a:p>
          <a:p>
            <a:pPr algn="just" rtl="1"/>
            <a:r>
              <a:rPr lang="ar-SA" dirty="0"/>
              <a:t>البحوث الوصفية قد تسمى : بحوث ميدانية – دراسة الوضع الحالي – مسح معياري .</a:t>
            </a:r>
            <a:endParaRPr lang="en-US" dirty="0"/>
          </a:p>
          <a:p>
            <a:pPr algn="just" rtl="1"/>
            <a:r>
              <a:rPr lang="ar-SA" dirty="0"/>
              <a:t>قد يجمع الباحثون بيانات مختلفة بسبب اختلاف المصطلحات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71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3-صياغة الفروض :</a:t>
            </a:r>
            <a:endParaRPr lang="en-US" dirty="0"/>
          </a:p>
          <a:p>
            <a:pPr algn="just" rtl="1"/>
            <a:r>
              <a:rPr lang="ar-SA" dirty="0"/>
              <a:t>تهتم فروض الدراسات الوصفية بوصف أوجه الشبه والاختلاف بين الظواهر ، وبيان العلاقات بينها . </a:t>
            </a:r>
            <a:endParaRPr lang="en-US" dirty="0"/>
          </a:p>
          <a:p>
            <a:pPr algn="just" rtl="1"/>
            <a:r>
              <a:rPr lang="ar-SA" dirty="0"/>
              <a:t>لا توضح المبررات والأسباب للظواهر .</a:t>
            </a:r>
            <a:endParaRPr lang="en-US" dirty="0"/>
          </a:p>
          <a:p>
            <a:pPr algn="just" rtl="1"/>
            <a:r>
              <a:rPr lang="ar-SA" dirty="0"/>
              <a:t>بعض الدراسات تكون قريبة من تفسير الظواهر مثل الدراسات العلية المقارنة .</a:t>
            </a:r>
            <a:endParaRPr lang="en-US" dirty="0"/>
          </a:p>
          <a:p>
            <a:pPr algn="just" rtl="1"/>
            <a:r>
              <a:rPr lang="ar-SA" dirty="0"/>
              <a:t>قد تكون الفروض غامضة أو عامة .</a:t>
            </a:r>
            <a:endParaRPr lang="en-US" dirty="0"/>
          </a:p>
          <a:p>
            <a:pPr algn="just" rtl="1"/>
            <a:r>
              <a:rPr lang="ar-SA" dirty="0"/>
              <a:t>يغفل الكثير من الباحثين عن بيان كيفية استنباط الفروض ،وكثير منهم لا يتبعون الطريقة العلمية في استنباط الفروض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96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ar-SA" b="1" dirty="0" smtClean="0"/>
          </a:p>
          <a:p>
            <a:pPr marL="0" indent="0" algn="just" rtl="1">
              <a:buNone/>
            </a:pPr>
            <a:r>
              <a:rPr lang="ar-SA" b="1" dirty="0" smtClean="0"/>
              <a:t>4-التجريب </a:t>
            </a:r>
            <a:r>
              <a:rPr lang="ar-SA" b="1" dirty="0"/>
              <a:t>والملاحظة :</a:t>
            </a:r>
            <a:endParaRPr lang="en-US" dirty="0"/>
          </a:p>
          <a:p>
            <a:pPr algn="just" rtl="1"/>
            <a:r>
              <a:rPr lang="ar-SA" dirty="0"/>
              <a:t>الملاحظات وإن كانت مضبوطة فنتائجها لا تساوي نتائج البحوث التجريبية ، وإن اقتربت منها في بعض الأحيان .</a:t>
            </a:r>
            <a:endParaRPr lang="en-US" dirty="0"/>
          </a:p>
          <a:p>
            <a:pPr algn="just" rtl="1"/>
            <a:r>
              <a:rPr lang="ar-SA" dirty="0"/>
              <a:t>قد تصعب ملاحظت الظواهر بشكل مباشر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691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u="sng" dirty="0"/>
              <a:t>5-التعميم والتنبؤ: </a:t>
            </a:r>
            <a:endParaRPr lang="en-US" u="sng" dirty="0"/>
          </a:p>
          <a:p>
            <a:pPr algn="just" rtl="1"/>
            <a:r>
              <a:rPr lang="ar-SA" dirty="0"/>
              <a:t>يهدف البحث الوصفي إلى أمرين :</a:t>
            </a:r>
            <a:endParaRPr lang="en-US" dirty="0"/>
          </a:p>
          <a:p>
            <a:pPr lvl="1" algn="just" rtl="1"/>
            <a:r>
              <a:rPr lang="ar-SA" dirty="0"/>
              <a:t>التنبؤ بالظواهر بناء على النتائج الحالية </a:t>
            </a:r>
            <a:endParaRPr lang="en-US" dirty="0"/>
          </a:p>
          <a:p>
            <a:pPr lvl="1" algn="just" rtl="1"/>
            <a:r>
              <a:rPr lang="ar-SA" dirty="0"/>
              <a:t>التحقق من صدق النظريات القائمة 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البحوث </a:t>
            </a:r>
            <a:r>
              <a:rPr lang="ar-SA" dirty="0"/>
              <a:t>الوصفية محدودة بزمان معين ، لذا فقدرتها على التنبؤ محدودة .</a:t>
            </a:r>
            <a:endParaRPr lang="en-US" dirty="0"/>
          </a:p>
          <a:p>
            <a:pPr algn="just" rtl="1"/>
            <a:r>
              <a:rPr lang="ar-SA" dirty="0"/>
              <a:t>البيانات في البحوث الوصفية تتغير بشكل مستمر ، وإن كانت بعض الظواهر أكثر ثباتا من </a:t>
            </a:r>
            <a:r>
              <a:rPr lang="ar-SA" dirty="0" smtClean="0"/>
              <a:t>غيرها.</a:t>
            </a:r>
            <a:endParaRPr lang="en-US" dirty="0"/>
          </a:p>
          <a:p>
            <a:pPr algn="just" rtl="1"/>
            <a:r>
              <a:rPr lang="ar-SA" dirty="0"/>
              <a:t>طالما أن الدراسات الوصفية تدرس الظواهر التي يمكن ملاحظتها بشكل مباشر ،فإنها لا تستطيع وضع قوانين عامة لكل الثقافات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البحوث الوصفية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يمكن </a:t>
            </a:r>
            <a:r>
              <a:rPr lang="ar-SA" dirty="0"/>
              <a:t>التوصل إلى تنبؤات محدودة وبقدر معقول من الثبات .</a:t>
            </a:r>
            <a:endParaRPr lang="en-US" dirty="0"/>
          </a:p>
          <a:p>
            <a:pPr algn="just" rtl="1"/>
            <a:r>
              <a:rPr lang="ar-SA" dirty="0"/>
              <a:t>وضع المبادئي والتنبؤات في العلوم السلوكية والاجتماعية يكون على النحو الآتي :</a:t>
            </a:r>
            <a:endParaRPr lang="en-US" dirty="0"/>
          </a:p>
          <a:p>
            <a:pPr algn="just" rtl="1"/>
            <a:r>
              <a:rPr lang="ar-SA" u="sng" dirty="0"/>
              <a:t>إذا حدث ..... فإن ......  في نسبة معينة من الحالات .</a:t>
            </a:r>
            <a:endParaRPr lang="en-US" u="sng" dirty="0"/>
          </a:p>
          <a:p>
            <a:pPr algn="just" rtl="1"/>
            <a:r>
              <a:rPr lang="ar-SA" dirty="0"/>
              <a:t>العلوم الطبيعية أكثر دقة من العلوم الإنسانية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كل </a:t>
            </a:r>
            <a:r>
              <a:rPr lang="ar-SA" dirty="0"/>
              <a:t>من العلوم الطبيعية والإنسانية لا يستطيع وضع تعميمات دقيقة على كل الحالات .</a:t>
            </a:r>
            <a:endParaRPr lang="en-US" dirty="0"/>
          </a:p>
          <a:p>
            <a:pPr algn="just"/>
            <a:endParaRPr lang="ar-SA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09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ملخص الفصل </a:t>
            </a:r>
            <a:r>
              <a:rPr lang="ar-SA" dirty="0" smtClean="0">
                <a:solidFill>
                  <a:schemeClr val="accent2"/>
                </a:solidFill>
              </a:rPr>
              <a:t>العاشر</a:t>
            </a:r>
            <a:r>
              <a:rPr lang="ar-SA" dirty="0" smtClean="0"/>
              <a:t> من كتاب فان دلين (2007)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955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عرض عام للمنهج الوصفي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التعبير عن البيانات :</a:t>
            </a:r>
            <a:endParaRPr lang="en-US" b="1" u="sng" dirty="0"/>
          </a:p>
          <a:p>
            <a:pPr algn="just" rtl="1"/>
            <a:r>
              <a:rPr lang="ar-SA" dirty="0"/>
              <a:t>الطريقة الكيفية : بشكل رموز لفظية </a:t>
            </a:r>
            <a:endParaRPr lang="en-US" dirty="0"/>
          </a:p>
          <a:p>
            <a:pPr algn="just" rtl="1"/>
            <a:r>
              <a:rPr lang="ar-SA" dirty="0"/>
              <a:t>الطريقة الكمية : بشكل أرقام 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أمثلة : </a:t>
            </a:r>
            <a:endParaRPr lang="en-US" b="1" u="sng" dirty="0"/>
          </a:p>
          <a:p>
            <a:pPr algn="just" rtl="1"/>
            <a:r>
              <a:rPr lang="ar-SA" u="sng" dirty="0"/>
              <a:t>التعبيرات الكمية :</a:t>
            </a:r>
            <a:endParaRPr lang="en-US" u="sng" dirty="0"/>
          </a:p>
          <a:p>
            <a:pPr lvl="1" algn="just" rtl="1"/>
            <a:r>
              <a:rPr lang="ar-SA" dirty="0" smtClean="0"/>
              <a:t>عدد </a:t>
            </a:r>
            <a:r>
              <a:rPr lang="ar-SA" dirty="0"/>
              <a:t>الأطفال الذين تلقوا خدمات من قبل مركز ما </a:t>
            </a:r>
            <a:endParaRPr lang="en-US" dirty="0"/>
          </a:p>
          <a:p>
            <a:pPr lvl="1" algn="just" rtl="1"/>
            <a:r>
              <a:rPr lang="ar-SA" dirty="0" smtClean="0"/>
              <a:t>كمية </a:t>
            </a:r>
            <a:r>
              <a:rPr lang="ar-SA" dirty="0"/>
              <a:t>التدريب المتخصص التي تلقاها أعضاء الهيئة </a:t>
            </a:r>
            <a:endParaRPr lang="en-US" dirty="0"/>
          </a:p>
          <a:p>
            <a:pPr algn="just" rtl="1"/>
            <a:r>
              <a:rPr lang="ar-SA" u="sng" dirty="0"/>
              <a:t>الرموز الكيفية :</a:t>
            </a:r>
            <a:endParaRPr lang="en-US" u="sng" dirty="0"/>
          </a:p>
          <a:p>
            <a:pPr lvl="1" algn="just" rtl="1"/>
            <a:r>
              <a:rPr lang="ar-SA" dirty="0"/>
              <a:t>وصف التغيرات الطبيعية التي تحصل أثناء نمو الأطفال </a:t>
            </a:r>
            <a:endParaRPr lang="en-US" dirty="0"/>
          </a:p>
          <a:p>
            <a:pPr lvl="1" algn="just" rtl="1"/>
            <a:r>
              <a:rPr lang="ar-SA" dirty="0"/>
              <a:t>العوامل التي تؤثر في المنهج المدرسي </a:t>
            </a:r>
            <a:endParaRPr lang="en-US" dirty="0"/>
          </a:p>
          <a:p>
            <a:pPr lvl="1" algn="just" rtl="1"/>
            <a:r>
              <a:rPr lang="ar-SA" dirty="0"/>
              <a:t>مظاهر التوافق التي يقوم بها الناس نحو المواقف الجديدة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11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عرض عام للمنهج الوصفي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تعليق على الرموز اللفظية :</a:t>
            </a:r>
            <a:endParaRPr lang="en-US" b="1" u="sng" dirty="0"/>
          </a:p>
          <a:p>
            <a:pPr algn="just" rtl="1"/>
            <a:r>
              <a:rPr lang="ar-SA" dirty="0"/>
              <a:t>الرموز اللفظية ليست دقيقة ، حيث لا يفهمها جميع الناس بنفس الطريقة </a:t>
            </a:r>
            <a:endParaRPr lang="en-US" dirty="0"/>
          </a:p>
          <a:p>
            <a:pPr algn="just" rtl="1"/>
            <a:r>
              <a:rPr lang="ar-SA" dirty="0"/>
              <a:t>لا بد أن تكون الرموز المستخدمة موحدة حتى يسهل قياسها ومن ثم تطوير الأبحاث بشكل تراكمي .</a:t>
            </a:r>
            <a:endParaRPr lang="en-US" dirty="0"/>
          </a:p>
          <a:p>
            <a:pPr algn="just" rtl="1"/>
            <a:r>
              <a:rPr lang="ar-SA" dirty="0"/>
              <a:t>الرموز تفيدنا في تحديد المتغيرات التي ينبغي قياسها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51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8665777"/>
              </p:ext>
            </p:extLst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الدراسات المسحية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الدراسات المسحية :</a:t>
            </a:r>
            <a:endParaRPr lang="en-US" b="1" u="sng" dirty="0"/>
          </a:p>
          <a:p>
            <a:pPr marL="0" indent="0" algn="just" rtl="1">
              <a:buNone/>
            </a:pPr>
            <a:r>
              <a:rPr lang="ar-SA" dirty="0"/>
              <a:t>1-تهدف لمعرفة الوضع الراهن : مثال : مستوى الطلاب في مقرر اللغة الإنجليزية في المراحل الابتدائية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2-مقارنة الوضع بمستويات : مثل : مقارنة خصائص المقررات الدراسية بمعايير محددة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3-تحري أساليب ووسائل تحسين الوضع : مثل : استقصاء الأساليب التي استخدمتها مدارس دولة ما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44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الدراسات المسحية </a:t>
            </a:r>
            <a:br>
              <a:rPr lang="ar-SA" dirty="0" smtClean="0"/>
            </a:br>
            <a:r>
              <a:rPr lang="ar-SA" dirty="0" smtClean="0"/>
              <a:t>1-المسح المدرسي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dirty="0" smtClean="0"/>
              <a:t>يشمل </a:t>
            </a:r>
            <a:r>
              <a:rPr lang="ar-SA" dirty="0"/>
              <a:t>:</a:t>
            </a:r>
            <a:endParaRPr lang="en-US" dirty="0"/>
          </a:p>
          <a:p>
            <a:pPr algn="just" rtl="1"/>
            <a:r>
              <a:rPr lang="ar-SA" dirty="0" smtClean="0"/>
              <a:t>مسح </a:t>
            </a:r>
            <a:r>
              <a:rPr lang="ar-SA" dirty="0"/>
              <a:t>الخبير ، مثل : الهيئات التي تقوم بمسح في المدارس للتعرف على مستويات الطلاب أو المعلمين ...</a:t>
            </a:r>
            <a:endParaRPr lang="en-US" dirty="0"/>
          </a:p>
          <a:p>
            <a:pPr algn="just" rtl="1"/>
            <a:r>
              <a:rPr lang="ar-SA" dirty="0" smtClean="0"/>
              <a:t>المسح </a:t>
            </a:r>
            <a:r>
              <a:rPr lang="ar-SA" dirty="0"/>
              <a:t>الذاتي ، </a:t>
            </a:r>
            <a:r>
              <a:rPr lang="ar-SA" dirty="0" smtClean="0"/>
              <a:t>وهو </a:t>
            </a:r>
            <a:r>
              <a:rPr lang="ar-SA" dirty="0"/>
              <a:t>أن يكون في المدرسة باحثون ومختصون يقومون بعمليات المسح .</a:t>
            </a:r>
            <a:endParaRPr lang="en-US" dirty="0"/>
          </a:p>
          <a:p>
            <a:pPr algn="just" rtl="1"/>
            <a:r>
              <a:rPr lang="ar-SA" dirty="0" smtClean="0"/>
              <a:t>المسح </a:t>
            </a:r>
            <a:r>
              <a:rPr lang="ar-SA" dirty="0"/>
              <a:t>التعاوني :، ويشترك فيه خبراء </a:t>
            </a:r>
            <a:r>
              <a:rPr lang="ar-SA" dirty="0" smtClean="0"/>
              <a:t>خارجيون </a:t>
            </a:r>
            <a:r>
              <a:rPr lang="ar-SA" dirty="0"/>
              <a:t>، مع أعضاء في المدرسة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*</a:t>
            </a:r>
            <a:r>
              <a:rPr lang="ar-SA" dirty="0"/>
              <a:t>يعتبر المسح التعاوني من أفضل الأنواع حيث يجمع بين خبرة المختصين ، ومعرفة الباحثين بمسرح البحث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16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2542</Words>
  <Application>Microsoft Office PowerPoint</Application>
  <PresentationFormat>On-screen Show (4:3)</PresentationFormat>
  <Paragraphs>384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مناهج البحث </vt:lpstr>
      <vt:lpstr>يتوقع بعد المحاضرة من الطالبة أن </vt:lpstr>
      <vt:lpstr>عرض عام للمنهج الوصفي </vt:lpstr>
      <vt:lpstr>عرض عام للمنهج الوصفي </vt:lpstr>
      <vt:lpstr>عرض عام للمنهج الوصفي</vt:lpstr>
      <vt:lpstr>عرض عام للمنهج الوصفي</vt:lpstr>
      <vt:lpstr>PowerPoint Presentation</vt:lpstr>
      <vt:lpstr>الدراسات المسحية </vt:lpstr>
      <vt:lpstr>الدراسات المسحية  1-المسح المدرسي </vt:lpstr>
      <vt:lpstr>الدراسات المسحية  1-المسح المدرسي </vt:lpstr>
      <vt:lpstr>الدراسات المسحية  2-تحليل العمل </vt:lpstr>
      <vt:lpstr>الدراسات المسحية  2-تحليل العمل </vt:lpstr>
      <vt:lpstr>الدراسات المسحية  3-تحليل الوثائق </vt:lpstr>
      <vt:lpstr>الدراسات المسحية  3-تحليل الوثائق </vt:lpstr>
      <vt:lpstr>الدراسات المسحية  3-تحليل الوثائق </vt:lpstr>
      <vt:lpstr>الدراسات المسحية  3-تحليل الوثائق </vt:lpstr>
      <vt:lpstr>الدراسات المسحية  4-الدراسات المسحية للرأي العام </vt:lpstr>
      <vt:lpstr>الدراسات المسحية  5-مسح المجتمع المحلي </vt:lpstr>
      <vt:lpstr>الدراسات المسحية  5-مسح المجتمع المحلي </vt:lpstr>
      <vt:lpstr>PowerPoint Presentation</vt:lpstr>
      <vt:lpstr>دراسات العلاقات المتبادلة  1-دراسة الحالة </vt:lpstr>
      <vt:lpstr>دراسات العلاقات المتبادلة  1-دراسة الحالة </vt:lpstr>
      <vt:lpstr>دراسات العلاقات المتبادلة  1-دراسة الحالة </vt:lpstr>
      <vt:lpstr>دراسات العلاقات المتبادلة  1-دراسة الحالة </vt:lpstr>
      <vt:lpstr>دراسة العلاقات المتبادلة  2-الدراسات العلية المقارنة </vt:lpstr>
      <vt:lpstr>دراسة العلاقات المتبادلة  2-الدراسات العلية المقارنة </vt:lpstr>
      <vt:lpstr>دراسات العلاقات المتبادلة  2-الدراسات العلية المقارنة </vt:lpstr>
      <vt:lpstr>دراسات العلاقات المتبادلة  2-الدراسات العلية المقارنة </vt:lpstr>
      <vt:lpstr>دراسات العلاقات المتبادلة  3-الدراسات الارتباطية </vt:lpstr>
      <vt:lpstr>دراسات العلاقات المتبادلة  3-الدراسات الارتباطية </vt:lpstr>
      <vt:lpstr>PowerPoint Presentation</vt:lpstr>
      <vt:lpstr>الدراسات التتبعية (التطورية)</vt:lpstr>
      <vt:lpstr>الدراسات التتبعية (التطورية) 1-دراسات النمو </vt:lpstr>
      <vt:lpstr>دراسات التتبعية  1-دراسات النمو </vt:lpstr>
      <vt:lpstr>الدراسات التتبعية  1-دراسات النمو </vt:lpstr>
      <vt:lpstr>الدراسات التتبعية  1-دراسات النمو </vt:lpstr>
      <vt:lpstr>الدراسات التتبعية 2-دراسات الاتجاهات الغالبة </vt:lpstr>
      <vt:lpstr>تقويم البحوث الوصفية</vt:lpstr>
      <vt:lpstr>تقويم البحوث الوصفية </vt:lpstr>
      <vt:lpstr>مشكلات تطبيق المنهج العلمي في الدراسات الوصفية </vt:lpstr>
      <vt:lpstr>تقويم البحوث الوصفية </vt:lpstr>
      <vt:lpstr>تقويم البحوث الوصفية </vt:lpstr>
      <vt:lpstr>تقويم البحوث الوصفية </vt:lpstr>
      <vt:lpstr>تقويم البحوث الوصفية </vt:lpstr>
      <vt:lpstr>تقويم البحوث الوصفية </vt:lpstr>
      <vt:lpstr>تقويم البحوث الوصفية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</dc:title>
  <dc:creator>Sumyah</dc:creator>
  <cp:lastModifiedBy>Sumyah</cp:lastModifiedBy>
  <cp:revision>44</cp:revision>
  <dcterms:created xsi:type="dcterms:W3CDTF">2006-08-16T00:00:00Z</dcterms:created>
  <dcterms:modified xsi:type="dcterms:W3CDTF">2017-04-10T05:10:15Z</dcterms:modified>
</cp:coreProperties>
</file>