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60" r:id="rId4"/>
    <p:sldId id="261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0B536-A277-44AA-B556-F33FDE78B821}" type="datetimeFigureOut">
              <a:rPr lang="ar-SA" smtClean="0"/>
              <a:t>01/08/35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68C5D-5E23-41D0-9042-F1B817FB4CA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تاء المربوطة والمفتوحة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857364"/>
            <a:ext cx="8052018" cy="3975368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1500166" y="642918"/>
            <a:ext cx="5500726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 للتفريق بين التاء المفتوحة والتاء المربوطة والهاء </a:t>
            </a:r>
            <a:endParaRPr lang="ar-SA" sz="2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همزة الوصل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285860"/>
            <a:ext cx="7143799" cy="513401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000232" y="357166"/>
            <a:ext cx="5357850" cy="707886"/>
          </a:xfrm>
          <a:prstGeom prst="rect">
            <a:avLst/>
          </a:prstGeom>
          <a:solidFill>
            <a:srgbClr val="FFC000"/>
          </a:solidFill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 معرفة مواضع همزة الوصل تعينك على معرفة مواضع همزة القطع فما سوى هذه المواضع ستكون هزة قطع </a:t>
            </a:r>
            <a:endParaRPr lang="ar-SA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همزة المتوسطة استثناءات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142984"/>
            <a:ext cx="6572296" cy="519211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3357554" y="428604"/>
            <a:ext cx="2786082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قاعدة الهمزة المتوسطة </a:t>
            </a:r>
            <a:endParaRPr lang="ar-SA" sz="20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الهمزة المتطرفة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964390"/>
            <a:ext cx="6381778" cy="4786334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214546" y="500042"/>
            <a:ext cx="4643470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1">
            <a:spAutoFit/>
          </a:bodyPr>
          <a:lstStyle/>
          <a:p>
            <a:r>
              <a:rPr lang="ar-SA" sz="2000" b="1" dirty="0" smtClean="0"/>
              <a:t>قاعدة الهمزة المتطرفة ( الهمزة في آخر الكلام ) </a:t>
            </a:r>
            <a:endParaRPr lang="ar-SA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38</Words>
  <Application>Microsoft Office PowerPoint</Application>
  <PresentationFormat>عرض على الشاشة (3:4)‏</PresentationFormat>
  <Paragraphs>4</Paragraphs>
  <Slides>4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سمة Office</vt:lpstr>
      <vt:lpstr>الشريحة 1</vt:lpstr>
      <vt:lpstr>الشريحة 2</vt:lpstr>
      <vt:lpstr>الشريحة 3</vt:lpstr>
      <vt:lpstr>الشريحة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user44</dc:creator>
  <cp:lastModifiedBy>user44</cp:lastModifiedBy>
  <cp:revision>2</cp:revision>
  <dcterms:created xsi:type="dcterms:W3CDTF">2014-05-30T13:38:46Z</dcterms:created>
  <dcterms:modified xsi:type="dcterms:W3CDTF">2014-05-30T13:45:33Z</dcterms:modified>
</cp:coreProperties>
</file>