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766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817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99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088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8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90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953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911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4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088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44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439CA-EE33-4D4D-9FC1-1D1B27A55CFB}" type="datetimeFigureOut">
              <a:rPr lang="ar-SA" smtClean="0"/>
              <a:t>06/02/1438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18D0-8057-45EF-9881-AAB646F25E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80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ar-SA" sz="4800" b="1" dirty="0" smtClean="0">
                <a:solidFill>
                  <a:srgbClr val="C00000"/>
                </a:solidFill>
              </a:rPr>
              <a:t>أقسام النسخ:</a:t>
            </a:r>
            <a:endParaRPr lang="ar-SA" sz="4800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41500"/>
            <a:ext cx="10515600" cy="4546600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3200" b="1" dirty="0" smtClean="0">
                <a:solidFill>
                  <a:srgbClr val="FF0000"/>
                </a:solidFill>
                <a:latin typeface="Arial"/>
                <a:cs typeface="Arial"/>
              </a:rPr>
              <a:t>الأول</a:t>
            </a:r>
            <a:r>
              <a:rPr lang="ar-SA" altLang="ar-SA" sz="3200" b="1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ar-SA" altLang="ar-SA" sz="3200" b="1" u="sng" dirty="0">
                <a:solidFill>
                  <a:srgbClr val="002060"/>
                </a:solidFill>
                <a:latin typeface="Arial"/>
                <a:cs typeface="Arial"/>
              </a:rPr>
              <a:t>نسخ القرآن بالقرآن</a:t>
            </a:r>
            <a:r>
              <a:rPr lang="ar-SA" altLang="ar-SA" sz="3200" dirty="0">
                <a:solidFill>
                  <a:srgbClr val="002060"/>
                </a:solidFill>
                <a:latin typeface="Arial"/>
                <a:cs typeface="Arial"/>
              </a:rPr>
              <a:t>، </a:t>
            </a:r>
            <a:r>
              <a:rPr lang="ar-SA" altLang="ar-SA" sz="2400" dirty="0">
                <a:solidFill>
                  <a:srgbClr val="000000"/>
                </a:solidFill>
                <a:latin typeface="Arial"/>
                <a:cs typeface="Arial"/>
              </a:rPr>
              <a:t>وهو متفق على جوازه </a:t>
            </a:r>
            <a:r>
              <a:rPr lang="ar-SA" altLang="ar-SA" sz="2400" dirty="0" smtClean="0">
                <a:solidFill>
                  <a:srgbClr val="000000"/>
                </a:solidFill>
                <a:latin typeface="Arial"/>
                <a:cs typeface="Arial"/>
              </a:rPr>
              <a:t>ووقوعه: </a:t>
            </a:r>
            <a:r>
              <a:rPr lang="ar-SA" altLang="ar-SA" sz="2400" u="sng" dirty="0" smtClean="0">
                <a:solidFill>
                  <a:srgbClr val="0070C0"/>
                </a:solidFill>
                <a:latin typeface="Arial"/>
                <a:cs typeface="Arial"/>
              </a:rPr>
              <a:t>وهو أنواع ثلاثة ستأتي إن شاء الله.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400" u="sng" dirty="0">
              <a:solidFill>
                <a:srgbClr val="0070C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3200" b="1" dirty="0">
                <a:solidFill>
                  <a:srgbClr val="FF0000"/>
                </a:solidFill>
                <a:latin typeface="Arial"/>
                <a:cs typeface="Arial"/>
              </a:rPr>
              <a:t>الثاني: </a:t>
            </a:r>
            <a:r>
              <a:rPr lang="ar-SA" altLang="ar-SA" sz="3200" b="1" u="sng" dirty="0">
                <a:solidFill>
                  <a:srgbClr val="002060"/>
                </a:solidFill>
                <a:latin typeface="Arial"/>
                <a:cs typeface="Arial"/>
              </a:rPr>
              <a:t>نسخ القرآن بالسنة </a:t>
            </a:r>
            <a:r>
              <a:rPr lang="ar-SA" altLang="ar-SA" sz="2400" dirty="0">
                <a:solidFill>
                  <a:srgbClr val="000000"/>
                </a:solidFill>
                <a:latin typeface="Arial"/>
                <a:cs typeface="Arial"/>
              </a:rPr>
              <a:t>وهو قسمان.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1- نسخ القرآن بالنسبة </a:t>
            </a:r>
            <a:r>
              <a:rPr lang="ar-SA" altLang="ar-SA" dirty="0" err="1">
                <a:solidFill>
                  <a:srgbClr val="000000"/>
                </a:solidFill>
                <a:latin typeface="Arial"/>
                <a:cs typeface="Arial"/>
              </a:rPr>
              <a:t>الآحادية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، والجمهور على عدم جوازه</a:t>
            </a:r>
            <a:r>
              <a:rPr lang="ar-SA" altLang="ar-SA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2- نسخ القرآن بالسنة المتواترة.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dirty="0" smtClean="0">
                <a:solidFill>
                  <a:srgbClr val="000000"/>
                </a:solidFill>
                <a:latin typeface="Arial"/>
                <a:cs typeface="Arial"/>
              </a:rPr>
              <a:t>أ- 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أجازه الإمام أبو حنيفة ومالك ورواية عن أحمد، واستدلوا بقوله تعالى: {كُتِبَ عَلَيْكُمْ إِذَا حَضَرَ أَحَدَكُمْ الْمَوْتُ إِنْ تَرَكَ خَيْرًا الْوَصِيَّةُ لِلْوَالِدَيْنِ وَالأَقْرَبِينَ} [البقرة: 180] فقد نسخت هذه الآية بالحديث المستفيض، وهو قوله صلى الله عليه وسلم: " ألا لا وصية لوارث " ولا ناسخ إلا السنة . وغيره من الأدلة .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ب- منعه الإمام الشافعي ورواية أخرى لأحمد، واستدلوا بقوله تعالى: {مَا نَنسَخْ مِنْ آيَةٍ أَوْ نُنسِهَا نَأْتِ بِخَيْرٍ مِنْهَا أَوْ مِثْلِهَا} </a:t>
            </a:r>
            <a:r>
              <a:rPr lang="ar-SA" altLang="ar-SA" sz="2000" dirty="0">
                <a:solidFill>
                  <a:srgbClr val="000000"/>
                </a:solidFill>
                <a:latin typeface="Arial"/>
                <a:cs typeface="Arial"/>
              </a:rPr>
              <a:t>[البقرة: 106] 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قالوا: السنة ليست خيراً من القرآن ولا مثله.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30175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249863"/>
          </a:xfrm>
        </p:spPr>
        <p:txBody>
          <a:bodyPr/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32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3200" b="1" dirty="0" smtClean="0">
                <a:solidFill>
                  <a:srgbClr val="FF0000"/>
                </a:solidFill>
                <a:latin typeface="Arial"/>
                <a:cs typeface="Arial"/>
              </a:rPr>
              <a:t>الثالث </a:t>
            </a:r>
            <a:r>
              <a:rPr lang="ar-SA" altLang="ar-SA" sz="3200" b="1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ar-SA" altLang="ar-SA" sz="3200" b="1" u="sng" dirty="0">
                <a:solidFill>
                  <a:srgbClr val="002060"/>
                </a:solidFill>
                <a:latin typeface="Arial"/>
                <a:cs typeface="Arial"/>
              </a:rPr>
              <a:t>نسخ السنة بالقرآن:</a:t>
            </a:r>
            <a:r>
              <a:rPr lang="ar-SA" altLang="ar-SA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ar-SA" altLang="ar-SA" dirty="0">
                <a:solidFill>
                  <a:srgbClr val="FF0000"/>
                </a:solidFill>
                <a:latin typeface="Arial"/>
                <a:cs typeface="Arial"/>
              </a:rPr>
              <a:t>أجازه الجمهور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، ومثلوا له بنسخ التوجه إلى بيت المقدس الذي كان ثابتاً بالسنة بالتوجه إلى المسجد الحرام. ونسخ صوم عاشوراء بصوم رمضان. </a:t>
            </a:r>
            <a:endParaRPr lang="en-US" altLang="ar-SA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>
              <a:buNone/>
            </a:pPr>
            <a:endParaRPr lang="ar-SA" sz="36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ar-SA" sz="3600" dirty="0" smtClean="0">
                <a:solidFill>
                  <a:srgbClr val="FF0000"/>
                </a:solidFill>
              </a:rPr>
              <a:t>الرابع</a:t>
            </a:r>
            <a:r>
              <a:rPr lang="ar-SA" sz="3600" dirty="0">
                <a:solidFill>
                  <a:srgbClr val="FF0000"/>
                </a:solidFill>
              </a:rPr>
              <a:t>: </a:t>
            </a:r>
            <a:r>
              <a:rPr lang="ar-SA" sz="3200" b="1" u="sng" dirty="0">
                <a:solidFill>
                  <a:srgbClr val="002060"/>
                </a:solidFill>
              </a:rPr>
              <a:t>السنة بالسنة: </a:t>
            </a:r>
            <a:r>
              <a:rPr lang="ar-SA" dirty="0">
                <a:solidFill>
                  <a:prstClr val="black"/>
                </a:solidFill>
              </a:rPr>
              <a:t>وهو أنواع أربعة</a:t>
            </a:r>
            <a:r>
              <a:rPr lang="ar-SA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1- نسخ المتواتر بالمتواتر</a:t>
            </a:r>
            <a:r>
              <a:rPr lang="ar-SA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r>
              <a:rPr lang="ar-SA" dirty="0" smtClean="0">
                <a:solidFill>
                  <a:prstClr val="black"/>
                </a:solidFill>
              </a:rPr>
              <a:t> 2- </a:t>
            </a:r>
            <a:r>
              <a:rPr lang="ar-SA" dirty="0">
                <a:solidFill>
                  <a:prstClr val="black"/>
                </a:solidFill>
              </a:rPr>
              <a:t>نسخ الآحاد بالآحاد.</a:t>
            </a:r>
          </a:p>
          <a:p>
            <a:pPr marL="0" lvl="0" indent="0">
              <a:buNone/>
            </a:pPr>
            <a:r>
              <a:rPr lang="ar-SA" dirty="0">
                <a:solidFill>
                  <a:prstClr val="black"/>
                </a:solidFill>
              </a:rPr>
              <a:t>3- نسخ الآحاد بالمتواتر. _</a:t>
            </a:r>
            <a:r>
              <a:rPr lang="ar-SA" dirty="0">
                <a:solidFill>
                  <a:srgbClr val="FF0000"/>
                </a:solidFill>
              </a:rPr>
              <a:t>وهذه </a:t>
            </a:r>
            <a:r>
              <a:rPr lang="ar-SA" dirty="0" smtClean="0">
                <a:solidFill>
                  <a:srgbClr val="FF0000"/>
                </a:solidFill>
              </a:rPr>
              <a:t>يجيزها </a:t>
            </a:r>
            <a:r>
              <a:rPr lang="ar-SA" dirty="0">
                <a:solidFill>
                  <a:srgbClr val="FF0000"/>
                </a:solidFill>
              </a:rPr>
              <a:t>الجمهور</a:t>
            </a:r>
            <a:r>
              <a:rPr lang="ar-SA" dirty="0">
                <a:solidFill>
                  <a:prstClr val="black"/>
                </a:solidFill>
              </a:rPr>
              <a:t>_ </a:t>
            </a:r>
            <a:endParaRPr lang="ar-SA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ar-SA" dirty="0" smtClean="0">
                <a:solidFill>
                  <a:prstClr val="black"/>
                </a:solidFill>
              </a:rPr>
              <a:t>4- </a:t>
            </a:r>
            <a:r>
              <a:rPr lang="ar-SA" dirty="0">
                <a:solidFill>
                  <a:prstClr val="black"/>
                </a:solidFill>
              </a:rPr>
              <a:t>نسخ المتواتر بالآحاد وفيها الخلاف  الوارد في نسخ القرآن بالسنة </a:t>
            </a:r>
            <a:r>
              <a:rPr lang="ar-SA" dirty="0" err="1">
                <a:solidFill>
                  <a:prstClr val="black"/>
                </a:solidFill>
              </a:rPr>
              <a:t>الآحادية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74965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altLang="ar-SA" sz="4800" b="1" dirty="0" smtClean="0">
                <a:solidFill>
                  <a:srgbClr val="002060"/>
                </a:solidFill>
                <a:latin typeface="Arial"/>
                <a:cs typeface="Arial"/>
              </a:rPr>
              <a:t>نسخ  </a:t>
            </a:r>
            <a:r>
              <a:rPr lang="ar-SA" altLang="ar-SA" sz="4800" b="1" dirty="0">
                <a:solidFill>
                  <a:srgbClr val="002060"/>
                </a:solidFill>
                <a:latin typeface="Arial"/>
                <a:cs typeface="Arial"/>
              </a:rPr>
              <a:t>القرآن </a:t>
            </a:r>
            <a:r>
              <a:rPr lang="ar-SA" altLang="ar-SA" sz="4800" b="1" dirty="0" smtClean="0">
                <a:solidFill>
                  <a:srgbClr val="002060"/>
                </a:solidFill>
                <a:latin typeface="Arial"/>
                <a:cs typeface="Arial"/>
              </a:rPr>
              <a:t>بالقرآن:</a:t>
            </a:r>
            <a:endParaRPr lang="ar-SA" sz="4800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2400" b="1" dirty="0" smtClean="0">
                <a:solidFill>
                  <a:srgbClr val="000000"/>
                </a:solidFill>
                <a:latin typeface="Arial"/>
                <a:cs typeface="Arial"/>
              </a:rPr>
              <a:t>وهو أنواع ثلاثة: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i="1" u="sng" dirty="0" smtClean="0">
                <a:solidFill>
                  <a:srgbClr val="FF0000"/>
                </a:solidFill>
                <a:latin typeface="Arial"/>
                <a:cs typeface="Arial"/>
              </a:rPr>
              <a:t>الأول</a:t>
            </a:r>
            <a:r>
              <a:rPr lang="ar-SA" altLang="ar-SA" sz="3200" b="1" i="1" u="sng" dirty="0" smtClean="0">
                <a:solidFill>
                  <a:srgbClr val="FF0000"/>
                </a:solidFill>
                <a:latin typeface="Arial"/>
                <a:cs typeface="Arial"/>
              </a:rPr>
              <a:t>:  </a:t>
            </a:r>
            <a:r>
              <a:rPr lang="ar-SA" altLang="ar-SA" sz="2400" b="1" dirty="0" smtClean="0">
                <a:solidFill>
                  <a:srgbClr val="000000"/>
                </a:solidFill>
                <a:latin typeface="Arial"/>
                <a:cs typeface="Arial"/>
              </a:rPr>
              <a:t>نسخ </a:t>
            </a:r>
            <a:r>
              <a:rPr lang="ar-SA" altLang="ar-SA" sz="2400" b="1" dirty="0">
                <a:solidFill>
                  <a:srgbClr val="000000"/>
                </a:solidFill>
                <a:latin typeface="Arial"/>
                <a:cs typeface="Arial"/>
              </a:rPr>
              <a:t>التلاوة والحكم </a:t>
            </a:r>
            <a:r>
              <a:rPr lang="ar-SA" altLang="ar-SA" sz="2400" b="1" dirty="0" smtClean="0">
                <a:solidFill>
                  <a:srgbClr val="000000"/>
                </a:solidFill>
                <a:latin typeface="Arial"/>
                <a:cs typeface="Arial"/>
              </a:rPr>
              <a:t>معاً :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400" b="1" dirty="0" smtClean="0">
                <a:solidFill>
                  <a:srgbClr val="000000"/>
                </a:solidFill>
                <a:latin typeface="Arial"/>
                <a:cs typeface="Arial"/>
              </a:rPr>
              <a:t> والقائلون بالنسخ مجمعون على وقوعه.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2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مثاله: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ما رُوي عن أم المؤمنين عائشة </a:t>
            </a: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رضي الله عنها أنها قالت: كان فيما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أنزل </a:t>
            </a: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من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القرآن:</a:t>
            </a:r>
            <a:r>
              <a:rPr lang="ar-SA" altLang="ar-SA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rgbClr val="FF0000"/>
                </a:solidFill>
                <a:latin typeface="Arial"/>
                <a:cs typeface="Arial"/>
              </a:rPr>
              <a:t>  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ar-SA" altLang="ar-SA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ar-SA" altLang="ar-SA" sz="3200" b="1" dirty="0" smtClean="0">
                <a:solidFill>
                  <a:srgbClr val="FF0000"/>
                </a:solidFill>
                <a:latin typeface="Arial"/>
                <a:cs typeface="Arial"/>
              </a:rPr>
              <a:t>"عشر </a:t>
            </a:r>
            <a:r>
              <a:rPr lang="ar-SA" altLang="ar-SA" sz="3200" b="1" dirty="0">
                <a:solidFill>
                  <a:srgbClr val="FF0000"/>
                </a:solidFill>
                <a:latin typeface="Arial"/>
                <a:cs typeface="Arial"/>
              </a:rPr>
              <a:t>رضعات معلومات يحرّمن " </a:t>
            </a:r>
            <a:r>
              <a:rPr lang="ar-SA" altLang="ar-SA" sz="32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ثم </a:t>
            </a:r>
            <a:r>
              <a:rPr lang="ar-SA" altLang="ar-SA" b="1" u="sng" dirty="0" smtClean="0">
                <a:solidFill>
                  <a:srgbClr val="000000"/>
                </a:solidFill>
                <a:latin typeface="Arial"/>
                <a:cs typeface="Arial"/>
              </a:rPr>
              <a:t>نسخن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 بخمس </a:t>
            </a: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رضعات معلومات، فتوفي </a:t>
            </a:r>
            <a:endParaRPr lang="ar-SA" altLang="ar-SA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   رسول الله  </a:t>
            </a:r>
            <a:r>
              <a:rPr lang="ar-SA" altLang="ar-SA" sz="3600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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وهي فيما </a:t>
            </a: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يقرأ من القرآن". </a:t>
            </a:r>
            <a:endParaRPr lang="ar-SA" altLang="ar-SA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rt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ar-SA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0710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2400" b="1" i="1" u="sng" dirty="0" smtClean="0">
                <a:solidFill>
                  <a:srgbClr val="FF0000"/>
                </a:solidFill>
                <a:latin typeface="Arial"/>
                <a:cs typeface="Arial"/>
              </a:rPr>
              <a:t>الثاني:  </a:t>
            </a:r>
            <a:r>
              <a:rPr lang="ar-SA" altLang="ar-SA" sz="2400" b="1" dirty="0">
                <a:solidFill>
                  <a:srgbClr val="000000"/>
                </a:solidFill>
                <a:latin typeface="Arial"/>
                <a:cs typeface="Arial"/>
              </a:rPr>
              <a:t>نسخ الحكم وبقاء التلاوة.</a:t>
            </a:r>
            <a:endParaRPr lang="ar-SA" altLang="ar-SA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b="1" dirty="0" smtClean="0">
                <a:solidFill>
                  <a:srgbClr val="000000"/>
                </a:solidFill>
                <a:latin typeface="Arial"/>
                <a:cs typeface="Arial"/>
              </a:rPr>
              <a:t>وهذا النوع أشهر الأنواع، وهو الذي ألفت فيه الكتب ، وتفاوت المؤلفون في عد الآيات المنسوخ حكمها مع بقاء تلاوتها ما بين مكثر ومنكر ومقل...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مثاله:</a:t>
            </a:r>
            <a:endParaRPr lang="ar-SA" altLang="ar-SA" b="1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32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3200" dirty="0">
                <a:solidFill>
                  <a:srgbClr val="000000"/>
                </a:solidFill>
                <a:latin typeface="Arial"/>
                <a:cs typeface="Arial"/>
              </a:rPr>
              <a:t>قوله تعالى</a:t>
            </a:r>
            <a:r>
              <a:rPr lang="en-US" altLang="ar-SA" sz="3200" dirty="0">
                <a:solidFill>
                  <a:srgbClr val="000000"/>
                </a:solidFill>
                <a:latin typeface="Arial"/>
                <a:cs typeface="Arial"/>
              </a:rPr>
              <a:t> :</a:t>
            </a:r>
            <a:r>
              <a:rPr lang="ar-SA" altLang="ar-SA" sz="3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4000" b="1" dirty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{يَا أَيُّهَا الَّذِينَ آمَنُوا إِذَا نَاجَيْتُمُ الرَّسُولَ فَقَدِّمُوا بَيْنَ يَدَيْ نَجْوَاكُمْ صَدَقَةً ذَلِكَ خَيْرٌ لَّكُمْ وَأَطْهَرُ فَإِن لَّمْ تَجِدُوا فَإِنَّ اللَّهَ غَفُورٌ رَّحِيمٌ </a:t>
            </a:r>
            <a:r>
              <a:rPr lang="ar-SA" altLang="ar-SA" sz="4000" b="1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} </a:t>
            </a:r>
            <a:r>
              <a:rPr lang="ar-SA" altLang="ar-SA" sz="3600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المجادلة12  </a:t>
            </a:r>
            <a:r>
              <a:rPr lang="ar-SA" altLang="ar-SA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فتلاوتها باقية في المصحف</a:t>
            </a:r>
            <a:r>
              <a:rPr lang="ar-SA" altLang="ar-SA" sz="4000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ar-SA" dirty="0" smtClean="0">
                <a:solidFill>
                  <a:srgbClr val="000000"/>
                </a:solidFill>
                <a:latin typeface="Arial"/>
                <a:cs typeface="Arial"/>
              </a:rPr>
              <a:t>وحكمها 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نسخ</a:t>
            </a:r>
            <a:r>
              <a:rPr lang="ar-SA" altLang="ar-SA" dirty="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ar-SA" altLang="ar-SA" dirty="0">
                <a:solidFill>
                  <a:srgbClr val="000000"/>
                </a:solidFill>
                <a:latin typeface="Arial"/>
                <a:cs typeface="Arial"/>
              </a:rPr>
              <a:t>بقوله </a:t>
            </a:r>
            <a:r>
              <a:rPr lang="ar-SA" altLang="ar-SA" sz="2400" dirty="0">
                <a:solidFill>
                  <a:srgbClr val="000000"/>
                </a:solidFill>
                <a:latin typeface="Arial"/>
                <a:cs typeface="Arial"/>
              </a:rPr>
              <a:t>تعالى </a:t>
            </a:r>
            <a:r>
              <a:rPr lang="ar-SA" altLang="ar-SA" sz="24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3600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altLang="ar-SA" sz="4000" b="1" dirty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{أَأَشْفَقْتُمْ أَن تُقَدِّمُوا بَيْنَ يَدَيْ نَجْوَاكُمْ صَدَقَاتٍ فَإِذْ لَمْ تَفْعَلُوا وَتَابَ اللَّهُ عَلَيْكُمْ فَأَقِيمُوا الصَّلَاةَ َآتُوا الزَّكَاةَ وَأَطِيعُوا اللَّهَ وَرَسُولَهُ وَاللَّهُ خَبِيرٌ بِمَا تَعْمَلُونَ </a:t>
            </a:r>
            <a:r>
              <a:rPr lang="ar-SA" altLang="ar-SA" sz="4000" b="1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} </a:t>
            </a:r>
            <a:r>
              <a:rPr lang="ar-SA" altLang="ar-SA" sz="3600" dirty="0" smtClean="0">
                <a:solidFill>
                  <a:srgbClr val="02902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المجادلة13</a:t>
            </a:r>
            <a:endParaRPr lang="ar-SA" altLang="ar-SA" sz="3600" dirty="0">
              <a:solidFill>
                <a:srgbClr val="029024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400" b="1" i="1" u="sng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400" b="1" i="1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ar-SA" altLang="ar-SA" sz="20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835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98500"/>
            <a:ext cx="10515600" cy="5478463"/>
          </a:xfrm>
        </p:spPr>
        <p:txBody>
          <a:bodyPr/>
          <a:lstStyle/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i="1" u="sng" dirty="0" smtClean="0">
                <a:solidFill>
                  <a:srgbClr val="FF0000"/>
                </a:solidFill>
                <a:latin typeface="Arial"/>
                <a:cs typeface="Arial"/>
              </a:rPr>
              <a:t>الثالث: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نسخ </a:t>
            </a: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التلاوة مع بقاء الحكم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ar-SA" altLang="ar-SA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ar-SA" altLang="ar-SA" sz="2000" b="1" dirty="0" smtClean="0">
                <a:solidFill>
                  <a:srgbClr val="000000"/>
                </a:solidFill>
                <a:latin typeface="Arial"/>
                <a:cs typeface="Arial"/>
              </a:rPr>
              <a:t>وأنكر هذا النوع بعض العلماء وأجازه آخرون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ar-SA" altLang="ar-SA" sz="2400" b="1" dirty="0" smtClean="0">
              <a:solidFill>
                <a:srgbClr val="00B0F0"/>
              </a:solidFill>
              <a:latin typeface="Arial"/>
              <a:cs typeface="Arial"/>
            </a:endParaRP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sz="2400" b="1" dirty="0" smtClean="0">
                <a:solidFill>
                  <a:srgbClr val="00B0F0"/>
                </a:solidFill>
                <a:latin typeface="Arial"/>
                <a:cs typeface="Arial"/>
              </a:rPr>
              <a:t>مثاله: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</a:rPr>
              <a:t>حديث أبي موسى الأشعري 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 أنه قال : كنا نقرأ سورة نشبهها في الطول والشدة بسورة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براءة </a:t>
            </a:r>
            <a:r>
              <a:rPr lang="ar-SA" altLang="ar-SA" b="1" dirty="0" err="1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فانسيتها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، غير أني قد حفظت منها :( لو كان لابن آدم واديان من مال لابتغى </a:t>
            </a:r>
            <a:r>
              <a:rPr lang="ar-SA" altLang="ar-SA" b="1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واديا </a:t>
            </a:r>
          </a:p>
          <a:p>
            <a:pPr marL="0" lvl="0" indent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ar-SA" altLang="ar-SA" b="1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ثالثا</a:t>
            </a:r>
            <a:r>
              <a:rPr lang="ar-SA" altLang="ar-SA" b="1" dirty="0" smtClean="0">
                <a:solidFill>
                  <a:srgbClr val="000000"/>
                </a:solidFill>
                <a:latin typeface="Arial"/>
                <a:cs typeface="Arial"/>
                <a:sym typeface="AGA Arabesque" panose="05010101010101010101" pitchFamily="2" charset="2"/>
              </a:rPr>
              <a:t>، ولا يملأ جوف ابن آدم إلا التراب) ....</a:t>
            </a:r>
            <a:endParaRPr lang="ar-SA" altLang="ar-SA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5800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466</Words>
  <Application>Microsoft Office PowerPoint</Application>
  <PresentationFormat>Custom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أقسام النسخ:</vt:lpstr>
      <vt:lpstr>PowerPoint Presentation</vt:lpstr>
      <vt:lpstr>نسخ  القرآن بالقرآن: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أقسام النسخ:</dc:title>
  <dc:creator>1Ahmad ageel</dc:creator>
  <cp:lastModifiedBy>User</cp:lastModifiedBy>
  <cp:revision>16</cp:revision>
  <dcterms:created xsi:type="dcterms:W3CDTF">2015-09-13T21:30:47Z</dcterms:created>
  <dcterms:modified xsi:type="dcterms:W3CDTF">2016-11-06T08:45:32Z</dcterms:modified>
</cp:coreProperties>
</file>