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4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اختاري الإجابة الصحيحة لكل فقرة مما يلي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784588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dirty="0" smtClean="0"/>
              <a:t>9-يحتوي الحيوان المنوي على :</a:t>
            </a:r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r>
              <a:rPr lang="ar-SA" dirty="0" smtClean="0"/>
              <a:t>أ-23 زوجا من الكروموسومات </a:t>
            </a:r>
          </a:p>
          <a:p>
            <a:pPr marL="0" indent="0" algn="r" rtl="1">
              <a:buNone/>
            </a:pPr>
            <a:r>
              <a:rPr lang="ar-SA" dirty="0" smtClean="0"/>
              <a:t>ب-46 زوجا من الكروموسومات </a:t>
            </a:r>
          </a:p>
          <a:p>
            <a:pPr marL="0" indent="0" algn="r" rtl="1">
              <a:buNone/>
            </a:pPr>
            <a:r>
              <a:rPr lang="ar-SA" dirty="0" smtClean="0"/>
              <a:t>ج-46 كروموسوما </a:t>
            </a:r>
          </a:p>
          <a:p>
            <a:pPr marL="0" indent="0" algn="r" rtl="1">
              <a:buNone/>
            </a:pPr>
            <a:r>
              <a:rPr lang="ar-SA" dirty="0" smtClean="0"/>
              <a:t>د-23 كروموسومات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054817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dirty="0" smtClean="0"/>
              <a:t>10-من العناصر المكونة لشريطي الـ</a:t>
            </a:r>
            <a:r>
              <a:rPr lang="en-US" dirty="0" smtClean="0"/>
              <a:t>DNA </a:t>
            </a:r>
            <a:r>
              <a:rPr lang="ar-SA" dirty="0" smtClean="0"/>
              <a:t> </a:t>
            </a:r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r>
              <a:rPr lang="ar-SA" dirty="0" smtClean="0"/>
              <a:t>أ-مجموعة فوسفات </a:t>
            </a:r>
          </a:p>
          <a:p>
            <a:pPr marL="0" indent="0" algn="r" rtl="1">
              <a:buNone/>
            </a:pPr>
            <a:r>
              <a:rPr lang="ar-SA" dirty="0" smtClean="0"/>
              <a:t>ب-سكر الريبوز </a:t>
            </a:r>
          </a:p>
          <a:p>
            <a:pPr marL="0" indent="0" algn="r" rtl="1">
              <a:buNone/>
            </a:pPr>
            <a:r>
              <a:rPr lang="ar-SA" dirty="0" smtClean="0"/>
              <a:t>ج-البروتين </a:t>
            </a:r>
          </a:p>
          <a:p>
            <a:pPr marL="0" indent="0" algn="r" rtl="1">
              <a:buNone/>
            </a:pPr>
            <a:r>
              <a:rPr lang="ar-SA" smtClean="0"/>
              <a:t>د-الأملاح المعدنية 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34111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dirty="0" smtClean="0"/>
              <a:t>1-مرض أنيميا الخلايا المنجلية ينشأ بسبب : </a:t>
            </a:r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r>
              <a:rPr lang="ar-SA" dirty="0" smtClean="0"/>
              <a:t>أ-اضطراب في جين واحد من جينات الخلايا لجسدية </a:t>
            </a:r>
          </a:p>
          <a:p>
            <a:pPr marL="0" indent="0" algn="r" rtl="1">
              <a:buNone/>
            </a:pPr>
            <a:r>
              <a:rPr lang="ar-SA" dirty="0" smtClean="0"/>
              <a:t>ب-اضطراب في جين واحد من جينات الخلايا التناسلية </a:t>
            </a:r>
          </a:p>
          <a:p>
            <a:pPr marL="0" indent="0" algn="r" rtl="1">
              <a:buNone/>
            </a:pPr>
            <a:r>
              <a:rPr lang="ar-SA" dirty="0" smtClean="0"/>
              <a:t>ج-اضطراب </a:t>
            </a:r>
            <a:r>
              <a:rPr lang="ar-SA" dirty="0"/>
              <a:t>في </a:t>
            </a:r>
            <a:r>
              <a:rPr lang="ar-SA" dirty="0" smtClean="0"/>
              <a:t>أكثر من جين من جينات </a:t>
            </a:r>
            <a:r>
              <a:rPr lang="ar-SA" dirty="0"/>
              <a:t>الخلايا لجسدية </a:t>
            </a:r>
          </a:p>
          <a:p>
            <a:pPr marL="0" indent="0" algn="r" rtl="1">
              <a:buNone/>
            </a:pPr>
            <a:r>
              <a:rPr lang="ar-SA" dirty="0" smtClean="0"/>
              <a:t>د-اضطراب </a:t>
            </a:r>
            <a:r>
              <a:rPr lang="ar-SA" dirty="0"/>
              <a:t>في </a:t>
            </a:r>
            <a:r>
              <a:rPr lang="ar-SA" dirty="0" smtClean="0"/>
              <a:t>أكثر من جين من </a:t>
            </a:r>
            <a:r>
              <a:rPr lang="ar-SA" dirty="0"/>
              <a:t>جينات الخلايا التناسلية </a:t>
            </a:r>
          </a:p>
          <a:p>
            <a:pPr marL="0" indent="0" algn="r" rtl="1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2260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dirty="0" smtClean="0"/>
              <a:t>2-تتكون الكروموسومات من </a:t>
            </a:r>
            <a:endParaRPr lang="en-US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r>
              <a:rPr lang="ar-SA" dirty="0" smtClean="0"/>
              <a:t>أ-بروتين وماء </a:t>
            </a:r>
            <a:endParaRPr lang="en-US" dirty="0"/>
          </a:p>
          <a:p>
            <a:pPr marL="0" indent="0" algn="r" rtl="1">
              <a:buNone/>
            </a:pPr>
            <a:r>
              <a:rPr lang="ar-SA" dirty="0" smtClean="0"/>
              <a:t>ب-</a:t>
            </a:r>
            <a:r>
              <a:rPr lang="en-US" dirty="0" smtClean="0"/>
              <a:t>DNA </a:t>
            </a:r>
            <a:r>
              <a:rPr lang="ar-SA" dirty="0" smtClean="0"/>
              <a:t>و بروتين </a:t>
            </a:r>
            <a:endParaRPr lang="en-US" dirty="0" smtClean="0"/>
          </a:p>
          <a:p>
            <a:pPr marL="0" indent="0" algn="r" rtl="1">
              <a:buNone/>
            </a:pPr>
            <a:r>
              <a:rPr lang="ar-SA" dirty="0" smtClean="0"/>
              <a:t>ج-</a:t>
            </a:r>
            <a:r>
              <a:rPr lang="en-US" dirty="0" smtClean="0"/>
              <a:t>RNA </a:t>
            </a:r>
            <a:r>
              <a:rPr lang="ar-SA" dirty="0"/>
              <a:t>و بروتين </a:t>
            </a:r>
            <a:endParaRPr lang="en-US" dirty="0" smtClean="0"/>
          </a:p>
          <a:p>
            <a:pPr marL="0" indent="0" algn="r" rtl="1">
              <a:buNone/>
            </a:pPr>
            <a:r>
              <a:rPr lang="ar-SA" dirty="0" smtClean="0"/>
              <a:t>د-</a:t>
            </a:r>
            <a:r>
              <a:rPr lang="en-US" dirty="0" smtClean="0"/>
              <a:t>DNA</a:t>
            </a:r>
            <a:r>
              <a:rPr lang="ar-SA" dirty="0" smtClean="0"/>
              <a:t>و</a:t>
            </a:r>
            <a:r>
              <a:rPr lang="en-US" dirty="0" smtClean="0"/>
              <a:t>RNA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36883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dirty="0" smtClean="0"/>
              <a:t>3-أي من الرموز التالية تمثل نيوكليتيدات على شريط </a:t>
            </a:r>
            <a:r>
              <a:rPr lang="en-US" dirty="0" smtClean="0"/>
              <a:t>RNA</a:t>
            </a:r>
            <a:r>
              <a:rPr lang="ar-SA" dirty="0" smtClean="0"/>
              <a:t>؟</a:t>
            </a:r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r>
              <a:rPr lang="ar-SA" dirty="0" smtClean="0"/>
              <a:t>أ-</a:t>
            </a:r>
            <a:r>
              <a:rPr lang="en-US" dirty="0" smtClean="0"/>
              <a:t>U R C G U</a:t>
            </a:r>
            <a:endParaRPr lang="ar-SA" dirty="0" smtClean="0"/>
          </a:p>
          <a:p>
            <a:pPr marL="0" indent="0" algn="r" rtl="1">
              <a:buNone/>
            </a:pPr>
            <a:r>
              <a:rPr lang="ar-SA" dirty="0" smtClean="0"/>
              <a:t>ب-</a:t>
            </a:r>
            <a:r>
              <a:rPr lang="en-US" dirty="0" smtClean="0"/>
              <a:t> T A C G T</a:t>
            </a:r>
            <a:endParaRPr lang="ar-SA" dirty="0" smtClean="0"/>
          </a:p>
          <a:p>
            <a:pPr marL="0" indent="0" algn="r" rtl="1">
              <a:buNone/>
            </a:pPr>
            <a:r>
              <a:rPr lang="ar-SA" dirty="0" smtClean="0"/>
              <a:t>ج-</a:t>
            </a:r>
            <a:r>
              <a:rPr lang="en-US" dirty="0" smtClean="0"/>
              <a:t>U G C U C</a:t>
            </a:r>
            <a:endParaRPr lang="ar-SA" dirty="0" smtClean="0"/>
          </a:p>
          <a:p>
            <a:pPr marL="0" indent="0" algn="r" rtl="1">
              <a:buNone/>
            </a:pPr>
            <a:r>
              <a:rPr lang="ar-SA" dirty="0" smtClean="0"/>
              <a:t>د-</a:t>
            </a:r>
            <a:r>
              <a:rPr lang="en-US" dirty="0" smtClean="0"/>
              <a:t>U A T C A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29288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dirty="0" smtClean="0"/>
              <a:t>4-من أهم الفروق بين شريطي الـ </a:t>
            </a:r>
            <a:r>
              <a:rPr lang="en-US" dirty="0" smtClean="0"/>
              <a:t>DNA</a:t>
            </a:r>
            <a:r>
              <a:rPr lang="ar-SA" dirty="0" smtClean="0"/>
              <a:t> و </a:t>
            </a:r>
            <a:r>
              <a:rPr lang="en-US" dirty="0" smtClean="0"/>
              <a:t>RNA </a:t>
            </a:r>
            <a:r>
              <a:rPr lang="ar-SA" dirty="0" smtClean="0"/>
              <a:t> :</a:t>
            </a:r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r>
              <a:rPr lang="ar-SA" dirty="0" smtClean="0"/>
              <a:t>أ-أن </a:t>
            </a:r>
            <a:r>
              <a:rPr lang="en-US" dirty="0" smtClean="0"/>
              <a:t>DNA</a:t>
            </a:r>
            <a:r>
              <a:rPr lang="ar-SA" dirty="0" smtClean="0"/>
              <a:t> يتكون من أربع قواعد نيتروجينية </a:t>
            </a:r>
          </a:p>
          <a:p>
            <a:pPr marL="0" indent="0" algn="r" rtl="1">
              <a:buNone/>
            </a:pPr>
            <a:r>
              <a:rPr lang="ar-SA" dirty="0" smtClean="0"/>
              <a:t>ب-أن </a:t>
            </a:r>
            <a:r>
              <a:rPr lang="en-US" dirty="0" smtClean="0"/>
              <a:t>DNA </a:t>
            </a:r>
            <a:r>
              <a:rPr lang="ar-SA" dirty="0" smtClean="0"/>
              <a:t> يتكون من سكر خماسي مكتمل ذرات الأكسجين </a:t>
            </a:r>
          </a:p>
          <a:p>
            <a:pPr marL="0" indent="0" algn="r" rtl="1">
              <a:buNone/>
            </a:pPr>
            <a:r>
              <a:rPr lang="ar-SA" dirty="0" smtClean="0"/>
              <a:t>ج-أن </a:t>
            </a:r>
            <a:r>
              <a:rPr lang="en-US" dirty="0" smtClean="0"/>
              <a:t>DNA</a:t>
            </a:r>
            <a:r>
              <a:rPr lang="ar-SA" dirty="0" smtClean="0"/>
              <a:t> لا يخرج خارج نواة الخلية </a:t>
            </a:r>
          </a:p>
          <a:p>
            <a:pPr marL="0" indent="0" algn="r" rtl="1">
              <a:buNone/>
            </a:pPr>
            <a:r>
              <a:rPr lang="ar-SA" dirty="0" smtClean="0"/>
              <a:t>د-أن </a:t>
            </a:r>
            <a:r>
              <a:rPr lang="en-US" dirty="0" smtClean="0"/>
              <a:t>DNA </a:t>
            </a:r>
            <a:r>
              <a:rPr lang="ar-SA" dirty="0" smtClean="0"/>
              <a:t> يوجد في السيتوبلازما </a:t>
            </a:r>
            <a:endParaRPr lang="ar-SA" dirty="0"/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98392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dirty="0" smtClean="0"/>
              <a:t>5-تم اكتشاف تركيب الكروموسومات على يد :</a:t>
            </a:r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r>
              <a:rPr lang="ar-SA" dirty="0" smtClean="0"/>
              <a:t>أ-روزلين فرانكلين و موريس ويلكنز </a:t>
            </a:r>
          </a:p>
          <a:p>
            <a:pPr marL="0" indent="0" algn="r" rtl="1">
              <a:buNone/>
            </a:pPr>
            <a:r>
              <a:rPr lang="ar-SA" dirty="0" smtClean="0"/>
              <a:t>ب- جيم واطسون وفرانسيس كريك </a:t>
            </a:r>
          </a:p>
          <a:p>
            <a:pPr marL="0" indent="0" algn="r" rtl="1">
              <a:buNone/>
            </a:pPr>
            <a:r>
              <a:rPr lang="ar-SA" dirty="0" smtClean="0"/>
              <a:t>ج-ألينين بولاين </a:t>
            </a:r>
          </a:p>
          <a:p>
            <a:pPr marL="0" indent="0" algn="r" rtl="1">
              <a:buNone/>
            </a:pPr>
            <a:r>
              <a:rPr lang="ar-SA" dirty="0" smtClean="0"/>
              <a:t>د-جورجي مندل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90239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dirty="0" smtClean="0"/>
              <a:t>6-الهستونات هي مواد :</a:t>
            </a:r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r>
              <a:rPr lang="ar-SA" dirty="0" smtClean="0"/>
              <a:t>أ-بروتينية </a:t>
            </a:r>
          </a:p>
          <a:p>
            <a:pPr marL="0" indent="0" algn="r" rtl="1">
              <a:buNone/>
            </a:pPr>
            <a:r>
              <a:rPr lang="ar-SA" dirty="0" smtClean="0"/>
              <a:t>ب-سكرية </a:t>
            </a:r>
          </a:p>
          <a:p>
            <a:pPr marL="0" indent="0" algn="r" rtl="1">
              <a:buNone/>
            </a:pPr>
            <a:r>
              <a:rPr lang="ar-SA" dirty="0" smtClean="0"/>
              <a:t>ج-سامة </a:t>
            </a:r>
          </a:p>
          <a:p>
            <a:pPr marL="0" indent="0" algn="r" rtl="1">
              <a:buNone/>
            </a:pPr>
            <a:r>
              <a:rPr lang="ar-SA" dirty="0" smtClean="0"/>
              <a:t>د-دهنية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783608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dirty="0" smtClean="0"/>
              <a:t>7-الوحدات الكبرى على شريط </a:t>
            </a:r>
            <a:r>
              <a:rPr lang="en-US" dirty="0" smtClean="0"/>
              <a:t>DNA</a:t>
            </a:r>
            <a:r>
              <a:rPr lang="ar-SA" dirty="0" smtClean="0"/>
              <a:t> تسمى :</a:t>
            </a:r>
          </a:p>
          <a:p>
            <a:pPr marL="0" indent="0" algn="r" rtl="1">
              <a:buNone/>
            </a:pPr>
            <a:endParaRPr lang="ar-SA" dirty="0"/>
          </a:p>
          <a:p>
            <a:pPr marL="514350" indent="-514350" algn="r" rtl="1">
              <a:buAutoNum type="arabic1Minus"/>
            </a:pPr>
            <a:r>
              <a:rPr lang="ar-SA" dirty="0" smtClean="0"/>
              <a:t>دوبل هيلكس </a:t>
            </a:r>
          </a:p>
          <a:p>
            <a:pPr marL="0" indent="0" algn="r" rtl="1">
              <a:buNone/>
            </a:pPr>
            <a:r>
              <a:rPr lang="ar-SA" dirty="0" smtClean="0"/>
              <a:t>ب-النيوكليتيدات </a:t>
            </a:r>
          </a:p>
          <a:p>
            <a:pPr marL="0" indent="0" algn="r" rtl="1">
              <a:buNone/>
            </a:pPr>
            <a:r>
              <a:rPr lang="ar-SA" dirty="0" smtClean="0"/>
              <a:t>ج-الريبوسومات </a:t>
            </a:r>
          </a:p>
          <a:p>
            <a:pPr marL="0" indent="0" algn="r" rtl="1">
              <a:buNone/>
            </a:pPr>
            <a:r>
              <a:rPr lang="ar-SA" dirty="0" smtClean="0"/>
              <a:t>د-الجينات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31592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 rtl="1">
              <a:buNone/>
            </a:pPr>
            <a:r>
              <a:rPr lang="ar-SA" dirty="0" smtClean="0"/>
              <a:t>8-لشريط </a:t>
            </a:r>
            <a:r>
              <a:rPr lang="en-US" dirty="0" smtClean="0"/>
              <a:t>RNA </a:t>
            </a:r>
            <a:r>
              <a:rPr lang="ar-SA" dirty="0" smtClean="0"/>
              <a:t>ثلاثة أنواع هي :</a:t>
            </a:r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r>
              <a:rPr lang="ar-SA" dirty="0" smtClean="0"/>
              <a:t>أ-الناقل والناسخ والمساند </a:t>
            </a:r>
          </a:p>
          <a:p>
            <a:pPr marL="0" indent="0" algn="r" rtl="1">
              <a:buNone/>
            </a:pPr>
            <a:r>
              <a:rPr lang="ar-SA" dirty="0" smtClean="0"/>
              <a:t>ب-الرسول والناقل والريبوسومي </a:t>
            </a:r>
          </a:p>
          <a:p>
            <a:pPr marL="0" indent="0" algn="r" rtl="1">
              <a:buNone/>
            </a:pPr>
            <a:r>
              <a:rPr lang="ar-SA" dirty="0" smtClean="0"/>
              <a:t>ج-الهستوني والناسخ والناقل </a:t>
            </a:r>
          </a:p>
          <a:p>
            <a:pPr marL="0" indent="0" algn="r" rtl="1">
              <a:buNone/>
            </a:pPr>
            <a:r>
              <a:rPr lang="ar-SA" dirty="0" smtClean="0"/>
              <a:t>د-الريبوسومي والهستوني والمزدوج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567380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226</Words>
  <Application>Microsoft Office PowerPoint</Application>
  <PresentationFormat>On-screen Show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اختاري الإجابة الصحيحة لكل فقرة مما يلي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اختاري الإجابة الصحيحة لكل فقرة مما يلي </dc:title>
  <dc:creator>Sumyah</dc:creator>
  <cp:lastModifiedBy>Sumyah</cp:lastModifiedBy>
  <cp:revision>7</cp:revision>
  <dcterms:created xsi:type="dcterms:W3CDTF">2006-08-16T00:00:00Z</dcterms:created>
  <dcterms:modified xsi:type="dcterms:W3CDTF">2015-02-08T09:36:25Z</dcterms:modified>
</cp:coreProperties>
</file>