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8842E01B-D5F2-4327-A110-F634C7FC23AD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EBC00E8-3171-4202-B76D-7C9AFE555D50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98979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6329153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0739608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9404784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177212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8977088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56655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BC00E8-3171-4202-B76D-7C9AFE555D50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546429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22281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610936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01814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550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86974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973121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576038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42727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094285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057266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14979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C27FFC-82A4-4240-9AA3-E1308AB064CF}" type="datetimeFigureOut">
              <a:rPr lang="ar-SA" smtClean="0"/>
              <a:t>14/06/38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FAB6A6-5553-4A87-A901-B1D14802CE5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6405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قياس ضغط الدم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78782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مقياس الضغط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هناك حدان للقياس هما :</a:t>
            </a:r>
          </a:p>
          <a:p>
            <a:pPr lvl="1"/>
            <a:r>
              <a:rPr lang="ar-SA" dirty="0" smtClean="0"/>
              <a:t>سيستوليك </a:t>
            </a:r>
            <a:r>
              <a:rPr lang="en-US" dirty="0" smtClean="0"/>
              <a:t>Systolic</a:t>
            </a:r>
            <a:r>
              <a:rPr lang="ar-SA" dirty="0" smtClean="0"/>
              <a:t> ضغط الدم عند انقباض عضلات القلب </a:t>
            </a:r>
          </a:p>
          <a:p>
            <a:pPr lvl="1"/>
            <a:r>
              <a:rPr lang="ar-SA" dirty="0" smtClean="0"/>
              <a:t>دايستوليك </a:t>
            </a:r>
            <a:r>
              <a:rPr lang="en-US" dirty="0" smtClean="0"/>
              <a:t>Diastolic</a:t>
            </a:r>
            <a:r>
              <a:rPr lang="ar-SA" dirty="0" smtClean="0"/>
              <a:t> ضغط </a:t>
            </a:r>
            <a:r>
              <a:rPr lang="ar-SA" smtClean="0"/>
              <a:t>الدم </a:t>
            </a:r>
            <a:r>
              <a:rPr lang="ar-SA" smtClean="0"/>
              <a:t>عند </a:t>
            </a:r>
            <a:r>
              <a:rPr lang="ar-SA" dirty="0" smtClean="0"/>
              <a:t>ارتخاء عضلات القلب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054273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الضغط بصفة عامة يعطي مؤشر عن حالة الإنسان ، ولكن للتشخيص الدقيق لا بد للأطباء من معرفة مستويات معينة في مكونات الدم .</a:t>
            </a:r>
          </a:p>
          <a:p>
            <a:endParaRPr lang="ar-SA" dirty="0"/>
          </a:p>
          <a:p>
            <a:r>
              <a:rPr lang="ar-SA" dirty="0" smtClean="0"/>
              <a:t>عند من تتجاوز أعمارهم 50 سنة تزداد أهمية التركيز على قياس سيستوليك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74447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معدلات قياس سيستوليك هي :</a:t>
            </a:r>
          </a:p>
          <a:p>
            <a:pPr lvl="1"/>
            <a:r>
              <a:rPr lang="ar-SA" dirty="0" smtClean="0"/>
              <a:t>أقل من 120 </a:t>
            </a:r>
            <a:r>
              <a:rPr lang="en-US" dirty="0" smtClean="0"/>
              <a:t>mm Hg</a:t>
            </a:r>
            <a:r>
              <a:rPr lang="ar-SA" dirty="0" smtClean="0"/>
              <a:t>طبيعي </a:t>
            </a:r>
          </a:p>
          <a:p>
            <a:pPr lvl="1"/>
            <a:r>
              <a:rPr lang="ar-SA" dirty="0" smtClean="0"/>
              <a:t>بين 120-139 </a:t>
            </a:r>
            <a:r>
              <a:rPr lang="en-US" dirty="0" smtClean="0"/>
              <a:t>mm Hg</a:t>
            </a:r>
            <a:r>
              <a:rPr lang="ar-SA" dirty="0" smtClean="0"/>
              <a:t>يميل إلى الارتفاع </a:t>
            </a:r>
            <a:r>
              <a:rPr lang="en-US" dirty="0" err="1" smtClean="0"/>
              <a:t>preypertension</a:t>
            </a:r>
            <a:endParaRPr lang="ar-SA" dirty="0" smtClean="0"/>
          </a:p>
          <a:p>
            <a:pPr lvl="1"/>
            <a:r>
              <a:rPr lang="ar-SA" dirty="0" smtClean="0"/>
              <a:t>فوق 140 </a:t>
            </a:r>
            <a:r>
              <a:rPr lang="en-US" dirty="0" smtClean="0"/>
              <a:t>mm Hg</a:t>
            </a:r>
            <a:r>
              <a:rPr lang="ar-SA" dirty="0" smtClean="0"/>
              <a:t> مرتفع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24655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بالنسبة لقياس </a:t>
            </a:r>
            <a:r>
              <a:rPr lang="ar-SA" dirty="0" smtClean="0"/>
              <a:t>ديستوليك </a:t>
            </a:r>
            <a:r>
              <a:rPr lang="ar-SA" dirty="0" smtClean="0"/>
              <a:t>: </a:t>
            </a:r>
          </a:p>
          <a:p>
            <a:r>
              <a:rPr lang="ar-SA" dirty="0" smtClean="0"/>
              <a:t>إذا كان الضغط من 80-90 </a:t>
            </a:r>
            <a:r>
              <a:rPr lang="en-US" dirty="0" smtClean="0"/>
              <a:t>mm Hg</a:t>
            </a:r>
            <a:r>
              <a:rPr lang="ar-SA" dirty="0" smtClean="0"/>
              <a:t> فهو يميل إلى الارتفاع </a:t>
            </a:r>
          </a:p>
          <a:p>
            <a:r>
              <a:rPr lang="ar-SA" dirty="0" smtClean="0"/>
              <a:t>إذا كان الضغط فوق 90 </a:t>
            </a:r>
            <a:r>
              <a:rPr lang="en-US" dirty="0" smtClean="0"/>
              <a:t>mm Hg</a:t>
            </a:r>
            <a:r>
              <a:rPr lang="ar-SA" dirty="0" smtClean="0"/>
              <a:t> فهو مرتفع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41103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لا توجد حدود متفق عليها للضغط المنخفض ، ولكن إذا صاحب انخفاض الضغط أعراض معينة يمكن التنبؤ بانخفاض الضغط ، وهذه الأعراض هي :</a:t>
            </a:r>
          </a:p>
          <a:p>
            <a:r>
              <a:rPr lang="ar-SA" dirty="0" smtClean="0"/>
              <a:t>تشوش الرؤية</a:t>
            </a:r>
          </a:p>
          <a:p>
            <a:r>
              <a:rPr lang="ar-SA" dirty="0" smtClean="0"/>
              <a:t>الغثيان </a:t>
            </a:r>
          </a:p>
          <a:p>
            <a:r>
              <a:rPr lang="ar-SA" dirty="0" smtClean="0"/>
              <a:t>الشعور بالإجهاد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96097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لعب الرياضة بمعدل 30 دقيقة خمس مرات أسبوعيا من شأنه أن يخفض الضغط المرتفع .</a:t>
            </a:r>
          </a:p>
          <a:p>
            <a:endParaRPr lang="ar-SA" dirty="0"/>
          </a:p>
          <a:p>
            <a:r>
              <a:rPr lang="ar-SA" smtClean="0"/>
              <a:t>يمكن ملاحظة انخفاض الضغط مباشرة بعد لعب الرياضة .</a:t>
            </a:r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38331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170</Words>
  <Application>Microsoft Office PowerPoint</Application>
  <PresentationFormat>On-screen Show (4:3)</PresentationFormat>
  <Paragraphs>29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قياس ضغط الدم </vt:lpstr>
      <vt:lpstr>مقياس الضغط 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قياس ضغط الدم </dc:title>
  <dc:creator>Sumyah</dc:creator>
  <cp:lastModifiedBy>Sumyah</cp:lastModifiedBy>
  <cp:revision>5</cp:revision>
  <dcterms:created xsi:type="dcterms:W3CDTF">2015-10-18T04:18:00Z</dcterms:created>
  <dcterms:modified xsi:type="dcterms:W3CDTF">2017-03-12T04:25:23Z</dcterms:modified>
</cp:coreProperties>
</file>

<file path=docProps/thumbnail.jpeg>
</file>