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17DDDEE-AF39-4715-A01C-E6092252FCA5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119CC56-BEFA-4063-8503-5D92F2502228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CC56-BEFA-4063-8503-5D92F2502228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22FCC2-AB22-44D9-89B5-478FB25DA144}" type="datetimeFigureOut">
              <a:rPr lang="ar-SA" smtClean="0"/>
              <a:t>22/06/35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684D05-69AE-4EC2-AE77-88035768E2F6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/>
              <a:t>socialization</a:t>
            </a:r>
            <a:endParaRPr lang="ar-SA" sz="8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7200" dirty="0" smtClean="0"/>
              <a:t>التنشئة الاجتماعية</a:t>
            </a:r>
            <a:endParaRPr lang="ar-SA" sz="72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7684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positions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183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مواقف</a:t>
            </a:r>
            <a:endParaRPr lang="ar-SA" sz="7200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aims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اهداف</a:t>
            </a:r>
            <a:endParaRPr lang="ar-SA" sz="7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structure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327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هيكل</a:t>
            </a:r>
            <a:endParaRPr lang="ar-SA" sz="7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context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السياق</a:t>
            </a:r>
            <a:endParaRPr lang="ar-SA" sz="7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48848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moments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183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لحظات</a:t>
            </a:r>
            <a:endParaRPr lang="ar-SA" sz="7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20856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lifelong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183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مدى الحياة</a:t>
            </a:r>
            <a:endParaRPr lang="ar-SA" sz="7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society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0162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المجتمع</a:t>
            </a:r>
            <a:endParaRPr lang="ar-SA" sz="7200" dirty="0"/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skills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3140968"/>
            <a:ext cx="8229600" cy="2304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المهارات</a:t>
            </a:r>
            <a:endParaRPr lang="ar-SA" sz="72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values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717032"/>
            <a:ext cx="8229600" cy="2607568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ar-SA" sz="7200" dirty="0" smtClean="0"/>
              <a:t>القيم</a:t>
            </a:r>
            <a:endParaRPr lang="ar-SA" sz="7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20856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behaviors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9676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السلوكيات</a:t>
            </a:r>
            <a:endParaRPr lang="ar-SA" sz="72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440160"/>
          </a:xfrm>
        </p:spPr>
        <p:txBody>
          <a:bodyPr/>
          <a:lstStyle/>
          <a:p>
            <a:pPr algn="ctr"/>
            <a:r>
              <a:rPr lang="en-US" sz="7200" dirty="0" smtClean="0"/>
              <a:t>habits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255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العادات</a:t>
            </a:r>
            <a:endParaRPr lang="ar-SA" sz="7200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20856"/>
          </a:xfrm>
        </p:spPr>
        <p:txBody>
          <a:bodyPr/>
          <a:lstStyle/>
          <a:p>
            <a:pPr algn="ctr"/>
            <a:r>
              <a:rPr lang="en-US" sz="7200" dirty="0" smtClean="0"/>
              <a:t>institutions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255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المؤسسات</a:t>
            </a:r>
            <a:endParaRPr lang="ar-SA" sz="72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norms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255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المعايير</a:t>
            </a:r>
            <a:endParaRPr lang="ar-SA" sz="7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2824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incorporate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327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7200" dirty="0" smtClean="0"/>
              <a:t>دمج</a:t>
            </a:r>
            <a:endParaRPr lang="ar-SA" sz="72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33</Words>
  <Application>Microsoft Office PowerPoint</Application>
  <PresentationFormat>عرض على الشاشة (3:4)‏</PresentationFormat>
  <Paragraphs>31</Paragraphs>
  <Slides>15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تدفق</vt:lpstr>
      <vt:lpstr>socialization</vt:lpstr>
      <vt:lpstr>society</vt:lpstr>
      <vt:lpstr>skills</vt:lpstr>
      <vt:lpstr>values</vt:lpstr>
      <vt:lpstr>behaviors</vt:lpstr>
      <vt:lpstr>habits</vt:lpstr>
      <vt:lpstr>institutions</vt:lpstr>
      <vt:lpstr>norms</vt:lpstr>
      <vt:lpstr>incorporate</vt:lpstr>
      <vt:lpstr>positions</vt:lpstr>
      <vt:lpstr>aims</vt:lpstr>
      <vt:lpstr>structure</vt:lpstr>
      <vt:lpstr>context</vt:lpstr>
      <vt:lpstr>moments</vt:lpstr>
      <vt:lpstr>lifelong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socialization</dc:title>
  <dc:creator>windows7</dc:creator>
  <cp:lastModifiedBy>windows7</cp:lastModifiedBy>
  <cp:revision>1</cp:revision>
  <dcterms:created xsi:type="dcterms:W3CDTF">2014-04-22T20:07:26Z</dcterms:created>
  <dcterms:modified xsi:type="dcterms:W3CDTF">2014-04-22T21:24:45Z</dcterms:modified>
</cp:coreProperties>
</file>