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Default Extension="wav" ContentType="audio/wav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4164" r:id="rId1"/>
    <p:sldMasterId id="2147484176" r:id="rId2"/>
    <p:sldMasterId id="2147484188" r:id="rId3"/>
    <p:sldMasterId id="2147484200" r:id="rId4"/>
  </p:sldMasterIdLst>
  <p:sldIdLst>
    <p:sldId id="259" r:id="rId5"/>
    <p:sldId id="260" r:id="rId6"/>
    <p:sldId id="256" r:id="rId7"/>
    <p:sldId id="257" r:id="rId8"/>
    <p:sldId id="261" r:id="rId9"/>
    <p:sldId id="258" r:id="rId10"/>
    <p:sldId id="262" r:id="rId11"/>
    <p:sldId id="308" r:id="rId12"/>
    <p:sldId id="309" r:id="rId13"/>
    <p:sldId id="310" r:id="rId14"/>
    <p:sldId id="264" r:id="rId15"/>
    <p:sldId id="266" r:id="rId16"/>
    <p:sldId id="263" r:id="rId17"/>
    <p:sldId id="312" r:id="rId18"/>
    <p:sldId id="268" r:id="rId19"/>
    <p:sldId id="311" r:id="rId20"/>
    <p:sldId id="307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0000"/>
    <a:srgbClr val="A711C5"/>
    <a:srgbClr val="9900CC"/>
    <a:srgbClr val="339933"/>
    <a:srgbClr val="336600"/>
    <a:srgbClr val="FFFF66"/>
    <a:srgbClr val="0033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>
        <p:scale>
          <a:sx n="60" d="100"/>
          <a:sy n="60" d="100"/>
        </p:scale>
        <p:origin x="-582" y="-10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573A77-ED25-413F-A4C5-DE4B67337C2C}" type="doc">
      <dgm:prSet loTypeId="urn:microsoft.com/office/officeart/2008/layout/AlternatingHexagons" loCatId="list" qsTypeId="urn:microsoft.com/office/officeart/2005/8/quickstyle/3d3" qsCatId="3D" csTypeId="urn:microsoft.com/office/officeart/2005/8/colors/colorful1#2" csCatId="colorful" phldr="1"/>
      <dgm:spPr/>
      <dgm:t>
        <a:bodyPr/>
        <a:lstStyle/>
        <a:p>
          <a:pPr rtl="1"/>
          <a:endParaRPr lang="ar-SA"/>
        </a:p>
      </dgm:t>
    </dgm:pt>
    <dgm:pt modelId="{1C261AEF-F0A5-488A-96BD-2EBB492E3B90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الدرجات</a:t>
          </a:r>
          <a:r>
            <a:rPr lang="ar-SA" baseline="0" dirty="0" smtClean="0">
              <a:solidFill>
                <a:schemeClr val="tx1"/>
              </a:solidFill>
            </a:rPr>
            <a:t> الفصلية</a:t>
          </a:r>
          <a:endParaRPr lang="ar-SA" dirty="0">
            <a:solidFill>
              <a:schemeClr val="tx1"/>
            </a:solidFill>
          </a:endParaRPr>
        </a:p>
      </dgm:t>
    </dgm:pt>
    <dgm:pt modelId="{BB7645CD-A3E2-4C13-B5F8-B60D373A5563}" type="parTrans" cxnId="{0F9E1BB4-DDDE-43D5-AEDA-543A40A674EB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AA77D974-9E16-48EB-A10F-F0166F40C232}" type="sibTrans" cxnId="{0F9E1BB4-DDDE-43D5-AEDA-543A40A674EB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5EC636DD-F8DC-4A09-86F8-5945D24D0096}">
      <dgm:prSet phldrT="[نص]" custT="1"/>
      <dgm:spPr/>
      <dgm:t>
        <a:bodyPr/>
        <a:lstStyle/>
        <a:p>
          <a:pPr rtl="1"/>
          <a:r>
            <a:rPr lang="ar-SA" sz="1600" b="1" dirty="0" smtClean="0">
              <a:solidFill>
                <a:schemeClr val="tx1"/>
              </a:solidFill>
            </a:rPr>
            <a:t>درجات</a:t>
          </a:r>
          <a:r>
            <a:rPr lang="ar-SA" sz="1600" b="1" baseline="0" dirty="0" smtClean="0">
              <a:solidFill>
                <a:schemeClr val="tx1"/>
              </a:solidFill>
            </a:rPr>
            <a:t> تحسينية</a:t>
          </a:r>
        </a:p>
        <a:p>
          <a:pPr rtl="1"/>
          <a:r>
            <a:rPr lang="ar-SA" sz="1600" b="1" baseline="0" dirty="0" smtClean="0">
              <a:solidFill>
                <a:schemeClr val="tx1"/>
              </a:solidFill>
            </a:rPr>
            <a:t>من 1- 10 درجات</a:t>
          </a:r>
        </a:p>
      </dgm:t>
    </dgm:pt>
    <dgm:pt modelId="{22E5B97F-23E3-4175-8734-554F445A3198}" type="parTrans" cxnId="{BC452045-7FD9-4D55-967D-0C312DEF9059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98C72C77-30C1-464A-9723-4E1007081317}" type="sibTrans" cxnId="{BC452045-7FD9-4D55-967D-0C312DEF9059}">
      <dgm:prSet custT="1"/>
      <dgm:spPr/>
      <dgm:t>
        <a:bodyPr/>
        <a:lstStyle/>
        <a:p>
          <a:pPr rtl="1"/>
          <a:r>
            <a:rPr lang="ar-SA" sz="2000" b="1" dirty="0" smtClean="0">
              <a:solidFill>
                <a:schemeClr val="tx1"/>
              </a:solidFill>
            </a:rPr>
            <a:t>حفظ عشرة أحاديث من الصحيحين 10 درجات</a:t>
          </a:r>
          <a:endParaRPr lang="ar-SA" sz="2000" b="1" dirty="0">
            <a:solidFill>
              <a:schemeClr val="tx1"/>
            </a:solidFill>
          </a:endParaRPr>
        </a:p>
      </dgm:t>
    </dgm:pt>
    <dgm:pt modelId="{A3DDB69D-7F4A-43B3-B56A-99FAF114302D}">
      <dgm:prSet phldrT="[نص]" custT="1"/>
      <dgm:spPr/>
      <dgm:t>
        <a:bodyPr/>
        <a:lstStyle/>
        <a:p>
          <a:pPr rtl="1"/>
          <a:r>
            <a:rPr lang="ar-SA" sz="1800" b="1" dirty="0" smtClean="0">
              <a:solidFill>
                <a:schemeClr val="tx1"/>
              </a:solidFill>
            </a:rPr>
            <a:t>الامتحان</a:t>
          </a:r>
          <a:r>
            <a:rPr lang="ar-SA" sz="1800" b="1" baseline="0" dirty="0" smtClean="0">
              <a:solidFill>
                <a:schemeClr val="tx1"/>
              </a:solidFill>
            </a:rPr>
            <a:t> النهائي</a:t>
          </a:r>
        </a:p>
        <a:p>
          <a:pPr rtl="1"/>
          <a:r>
            <a:rPr lang="ar-SA" sz="1800" b="1" dirty="0" smtClean="0">
              <a:solidFill>
                <a:schemeClr val="tx1"/>
              </a:solidFill>
            </a:rPr>
            <a:t>40 درجة</a:t>
          </a:r>
          <a:endParaRPr lang="ar-SA" sz="1800" b="1" dirty="0">
            <a:solidFill>
              <a:schemeClr val="tx1"/>
            </a:solidFill>
          </a:endParaRPr>
        </a:p>
      </dgm:t>
    </dgm:pt>
    <dgm:pt modelId="{311517F6-75C5-4D60-85D3-5FD50C005509}" type="parTrans" cxnId="{0EB7053C-EE69-4038-B300-2FC5B481E0EC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7062CFB5-E433-4ACE-9AB2-858A447B0392}" type="sibTrans" cxnId="{0EB7053C-EE69-4038-B300-2FC5B481E0EC}">
      <dgm:prSet custT="1"/>
      <dgm:spPr/>
      <dgm:t>
        <a:bodyPr/>
        <a:lstStyle/>
        <a:p>
          <a:pPr rtl="1"/>
          <a:r>
            <a:rPr lang="ar-SA" sz="1800" b="1" smtClean="0">
              <a:solidFill>
                <a:schemeClr val="tx1"/>
              </a:solidFill>
            </a:rPr>
            <a:t>أنشطة 15درجة</a:t>
          </a:r>
          <a:endParaRPr lang="ar-SA" sz="1800" b="1" dirty="0">
            <a:solidFill>
              <a:schemeClr val="tx1"/>
            </a:solidFill>
          </a:endParaRPr>
        </a:p>
      </dgm:t>
    </dgm:pt>
    <dgm:pt modelId="{D959D6FB-A098-4E44-95B0-B1CC15E050BF}">
      <dgm:prSet custT="1"/>
      <dgm:spPr/>
      <dgm:t>
        <a:bodyPr/>
        <a:lstStyle/>
        <a:p>
          <a:pPr rtl="1"/>
          <a:r>
            <a:rPr lang="ar-SA" sz="1400" b="1" dirty="0" smtClean="0">
              <a:solidFill>
                <a:schemeClr val="tx1"/>
              </a:solidFill>
            </a:rPr>
            <a:t>امتحان</a:t>
          </a:r>
          <a:r>
            <a:rPr lang="ar-SA" sz="1400" b="1" baseline="0" dirty="0" smtClean="0">
              <a:solidFill>
                <a:schemeClr val="tx1"/>
              </a:solidFill>
            </a:rPr>
            <a:t> شهري</a:t>
          </a:r>
        </a:p>
        <a:p>
          <a:pPr rtl="1"/>
          <a:r>
            <a:rPr lang="ar-SA" sz="1400" b="1" baseline="0" dirty="0" smtClean="0">
              <a:solidFill>
                <a:schemeClr val="tx1"/>
              </a:solidFill>
            </a:rPr>
            <a:t>20 درجة</a:t>
          </a:r>
          <a:endParaRPr lang="ar-SA" sz="1400" b="1" dirty="0">
            <a:solidFill>
              <a:schemeClr val="tx1"/>
            </a:solidFill>
          </a:endParaRPr>
        </a:p>
      </dgm:t>
    </dgm:pt>
    <dgm:pt modelId="{ECFD66BB-4603-4936-B386-4A6C6F584618}" type="parTrans" cxnId="{6828CFAB-1666-4C27-A8E1-A888345F52CA}">
      <dgm:prSet/>
      <dgm:spPr/>
      <dgm:t>
        <a:bodyPr/>
        <a:lstStyle/>
        <a:p>
          <a:pPr rtl="1"/>
          <a:endParaRPr lang="ar-SA"/>
        </a:p>
      </dgm:t>
    </dgm:pt>
    <dgm:pt modelId="{03F4F279-9303-4924-9B76-5C973C54F045}" type="sibTrans" cxnId="{6828CFAB-1666-4C27-A8E1-A888345F52CA}">
      <dgm:prSet/>
      <dgm:spPr/>
      <dgm:t>
        <a:bodyPr/>
        <a:lstStyle/>
        <a:p>
          <a:pPr rtl="1"/>
          <a:r>
            <a:rPr lang="ar-SA" b="1" baseline="0" dirty="0" smtClean="0">
              <a:solidFill>
                <a:schemeClr val="tx1"/>
              </a:solidFill>
            </a:rPr>
            <a:t>عرض تخريج وشرح حديث شرحا تحليليا</a:t>
          </a:r>
        </a:p>
        <a:p>
          <a:pPr rtl="1"/>
          <a:r>
            <a:rPr lang="ar-SA" b="1" baseline="0" dirty="0" smtClean="0">
              <a:solidFill>
                <a:schemeClr val="tx1"/>
              </a:solidFill>
            </a:rPr>
            <a:t>15 درجات</a:t>
          </a:r>
          <a:endParaRPr lang="ar-SA" b="1" dirty="0">
            <a:solidFill>
              <a:schemeClr val="tx1"/>
            </a:solidFill>
          </a:endParaRPr>
        </a:p>
      </dgm:t>
    </dgm:pt>
    <dgm:pt modelId="{0E7DEBBD-9F5C-4A12-A216-6A835D1107CC}" type="pres">
      <dgm:prSet presAssocID="{FA573A77-ED25-413F-A4C5-DE4B67337C2C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84A8F78D-9802-4AE2-9547-41E3B168C497}" type="pres">
      <dgm:prSet presAssocID="{A3DDB69D-7F4A-43B3-B56A-99FAF114302D}" presName="composite" presStyleCnt="0"/>
      <dgm:spPr/>
    </dgm:pt>
    <dgm:pt modelId="{84BA0ACA-BE2E-4A4F-9E3C-59FB34E62B16}" type="pres">
      <dgm:prSet presAssocID="{A3DDB69D-7F4A-43B3-B56A-99FAF114302D}" presName="Parent1" presStyleLbl="node1" presStyleIdx="0" presStyleCnt="6">
        <dgm:presLayoutVars>
          <dgm:chMax val="1"/>
          <dgm:chPref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pPr rtl="1"/>
          <a:endParaRPr lang="ar-SA"/>
        </a:p>
      </dgm:t>
    </dgm:pt>
    <dgm:pt modelId="{09F1FC6B-BCB8-4F48-B8E0-513844C8860B}" type="pres">
      <dgm:prSet presAssocID="{A3DDB69D-7F4A-43B3-B56A-99FAF114302D}" presName="Childtext1" presStyleLbl="revTx" presStyleIdx="0" presStyleCnt="3" custScaleX="106642" custLinFactNeighborX="5823" custLinFactNeighborY="-1435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97766B2-CF30-45A8-9714-B028236F1D67}" type="pres">
      <dgm:prSet presAssocID="{A3DDB69D-7F4A-43B3-B56A-99FAF114302D}" presName="BalanceSpacing" presStyleCnt="0"/>
      <dgm:spPr/>
    </dgm:pt>
    <dgm:pt modelId="{92CB5FFC-DB96-4A54-BCDC-9F5D8FAC223E}" type="pres">
      <dgm:prSet presAssocID="{A3DDB69D-7F4A-43B3-B56A-99FAF114302D}" presName="BalanceSpacing1" presStyleCnt="0"/>
      <dgm:spPr/>
    </dgm:pt>
    <dgm:pt modelId="{A4048933-BAFE-4129-9686-C23AF7D83B86}" type="pres">
      <dgm:prSet presAssocID="{7062CFB5-E433-4ACE-9AB2-858A447B0392}" presName="Accent1Text" presStyleLbl="node1" presStyleIdx="1" presStyleCnt="6"/>
      <dgm:spPr>
        <a:prstGeom prst="roundRect">
          <a:avLst/>
        </a:prstGeom>
      </dgm:spPr>
      <dgm:t>
        <a:bodyPr/>
        <a:lstStyle/>
        <a:p>
          <a:pPr rtl="1"/>
          <a:endParaRPr lang="ar-SA"/>
        </a:p>
      </dgm:t>
    </dgm:pt>
    <dgm:pt modelId="{76BDEE64-9111-4DB1-BF71-FC5FA10570D9}" type="pres">
      <dgm:prSet presAssocID="{7062CFB5-E433-4ACE-9AB2-858A447B0392}" presName="spaceBetweenRectangles" presStyleCnt="0"/>
      <dgm:spPr/>
    </dgm:pt>
    <dgm:pt modelId="{081FE7A3-9F43-4A05-A24D-B33F0CB3D348}" type="pres">
      <dgm:prSet presAssocID="{5EC636DD-F8DC-4A09-86F8-5945D24D0096}" presName="composite" presStyleCnt="0"/>
      <dgm:spPr/>
    </dgm:pt>
    <dgm:pt modelId="{F05186DB-5F23-468A-8838-199E3817C1D7}" type="pres">
      <dgm:prSet presAssocID="{5EC636DD-F8DC-4A09-86F8-5945D24D0096}" presName="Parent1" presStyleLbl="node1" presStyleIdx="2" presStyleCnt="6">
        <dgm:presLayoutVars>
          <dgm:chMax val="1"/>
          <dgm:chPref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pPr rtl="1"/>
          <a:endParaRPr lang="ar-SA"/>
        </a:p>
      </dgm:t>
    </dgm:pt>
    <dgm:pt modelId="{F8209114-1262-4089-999B-BB3E310987B5}" type="pres">
      <dgm:prSet presAssocID="{5EC636DD-F8DC-4A09-86F8-5945D24D0096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69C7973-DD8F-49B0-A71D-ECA67910E6B4}" type="pres">
      <dgm:prSet presAssocID="{5EC636DD-F8DC-4A09-86F8-5945D24D0096}" presName="BalanceSpacing" presStyleCnt="0"/>
      <dgm:spPr/>
    </dgm:pt>
    <dgm:pt modelId="{73C04B8A-4E8F-45E5-BE72-CF4AD7E81C37}" type="pres">
      <dgm:prSet presAssocID="{5EC636DD-F8DC-4A09-86F8-5945D24D0096}" presName="BalanceSpacing1" presStyleCnt="0"/>
      <dgm:spPr/>
    </dgm:pt>
    <dgm:pt modelId="{D49B6201-444F-418E-9E0B-A4DEDDD5E5BD}" type="pres">
      <dgm:prSet presAssocID="{98C72C77-30C1-464A-9723-4E1007081317}" presName="Accent1Text" presStyleLbl="node1" presStyleIdx="3" presStyleCnt="6"/>
      <dgm:spPr>
        <a:prstGeom prst="roundRect">
          <a:avLst/>
        </a:prstGeom>
      </dgm:spPr>
      <dgm:t>
        <a:bodyPr/>
        <a:lstStyle/>
        <a:p>
          <a:pPr rtl="1"/>
          <a:endParaRPr lang="ar-SA"/>
        </a:p>
      </dgm:t>
    </dgm:pt>
    <dgm:pt modelId="{E4AF6C7A-4426-40BE-9013-E7F9A4995498}" type="pres">
      <dgm:prSet presAssocID="{98C72C77-30C1-464A-9723-4E1007081317}" presName="spaceBetweenRectangles" presStyleCnt="0"/>
      <dgm:spPr/>
    </dgm:pt>
    <dgm:pt modelId="{9485D570-69BC-4F19-85C9-60B0821C434E}" type="pres">
      <dgm:prSet presAssocID="{D959D6FB-A098-4E44-95B0-B1CC15E050BF}" presName="composite" presStyleCnt="0"/>
      <dgm:spPr/>
    </dgm:pt>
    <dgm:pt modelId="{6B398B0D-1809-43A1-896F-45877450C692}" type="pres">
      <dgm:prSet presAssocID="{D959D6FB-A098-4E44-95B0-B1CC15E050BF}" presName="Parent1" presStyleLbl="node1" presStyleIdx="4" presStyleCnt="6">
        <dgm:presLayoutVars>
          <dgm:chMax val="1"/>
          <dgm:chPref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pPr rtl="1"/>
          <a:endParaRPr lang="ar-SA"/>
        </a:p>
      </dgm:t>
    </dgm:pt>
    <dgm:pt modelId="{ECCAA5E5-360B-4C3F-9831-693E13F539AA}" type="pres">
      <dgm:prSet presAssocID="{D959D6FB-A098-4E44-95B0-B1CC15E050BF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ECBEAF34-0A6C-49E0-95FA-92D077E1994B}" type="pres">
      <dgm:prSet presAssocID="{D959D6FB-A098-4E44-95B0-B1CC15E050BF}" presName="BalanceSpacing" presStyleCnt="0"/>
      <dgm:spPr/>
    </dgm:pt>
    <dgm:pt modelId="{B2C14655-1596-4DD0-B390-C7D17DB661C9}" type="pres">
      <dgm:prSet presAssocID="{D959D6FB-A098-4E44-95B0-B1CC15E050BF}" presName="BalanceSpacing1" presStyleCnt="0"/>
      <dgm:spPr/>
    </dgm:pt>
    <dgm:pt modelId="{0FACABED-1FEF-4F7B-982A-873F3C6589E9}" type="pres">
      <dgm:prSet presAssocID="{03F4F279-9303-4924-9B76-5C973C54F045}" presName="Accent1Text" presStyleLbl="node1" presStyleIdx="5" presStyleCnt="6"/>
      <dgm:spPr>
        <a:prstGeom prst="roundRect">
          <a:avLst/>
        </a:prstGeom>
      </dgm:spPr>
      <dgm:t>
        <a:bodyPr/>
        <a:lstStyle/>
        <a:p>
          <a:pPr rtl="1"/>
          <a:endParaRPr lang="ar-SA"/>
        </a:p>
      </dgm:t>
    </dgm:pt>
  </dgm:ptLst>
  <dgm:cxnLst>
    <dgm:cxn modelId="{B1A5E7D8-9656-4D5A-9B28-ADA910A89E84}" type="presOf" srcId="{1C261AEF-F0A5-488A-96BD-2EBB492E3B90}" destId="{09F1FC6B-BCB8-4F48-B8E0-513844C8860B}" srcOrd="0" destOrd="0" presId="urn:microsoft.com/office/officeart/2008/layout/AlternatingHexagons"/>
    <dgm:cxn modelId="{BC452045-7FD9-4D55-967D-0C312DEF9059}" srcId="{FA573A77-ED25-413F-A4C5-DE4B67337C2C}" destId="{5EC636DD-F8DC-4A09-86F8-5945D24D0096}" srcOrd="1" destOrd="0" parTransId="{22E5B97F-23E3-4175-8734-554F445A3198}" sibTransId="{98C72C77-30C1-464A-9723-4E1007081317}"/>
    <dgm:cxn modelId="{0F9E1BB4-DDDE-43D5-AEDA-543A40A674EB}" srcId="{A3DDB69D-7F4A-43B3-B56A-99FAF114302D}" destId="{1C261AEF-F0A5-488A-96BD-2EBB492E3B90}" srcOrd="0" destOrd="0" parTransId="{BB7645CD-A3E2-4C13-B5F8-B60D373A5563}" sibTransId="{AA77D974-9E16-48EB-A10F-F0166F40C232}"/>
    <dgm:cxn modelId="{401EE184-2B98-4A6F-ADC1-BA68C147B200}" type="presOf" srcId="{FA573A77-ED25-413F-A4C5-DE4B67337C2C}" destId="{0E7DEBBD-9F5C-4A12-A216-6A835D1107CC}" srcOrd="0" destOrd="0" presId="urn:microsoft.com/office/officeart/2008/layout/AlternatingHexagons"/>
    <dgm:cxn modelId="{F9AF47CF-49D3-4566-9578-37A401DA6A8F}" type="presOf" srcId="{D959D6FB-A098-4E44-95B0-B1CC15E050BF}" destId="{6B398B0D-1809-43A1-896F-45877450C692}" srcOrd="0" destOrd="0" presId="urn:microsoft.com/office/officeart/2008/layout/AlternatingHexagons"/>
    <dgm:cxn modelId="{716F76EE-A7C8-46E3-A148-ECA060E6934D}" type="presOf" srcId="{03F4F279-9303-4924-9B76-5C973C54F045}" destId="{0FACABED-1FEF-4F7B-982A-873F3C6589E9}" srcOrd="0" destOrd="0" presId="urn:microsoft.com/office/officeart/2008/layout/AlternatingHexagons"/>
    <dgm:cxn modelId="{0EB7053C-EE69-4038-B300-2FC5B481E0EC}" srcId="{FA573A77-ED25-413F-A4C5-DE4B67337C2C}" destId="{A3DDB69D-7F4A-43B3-B56A-99FAF114302D}" srcOrd="0" destOrd="0" parTransId="{311517F6-75C5-4D60-85D3-5FD50C005509}" sibTransId="{7062CFB5-E433-4ACE-9AB2-858A447B0392}"/>
    <dgm:cxn modelId="{8AF97EE7-FBAA-4423-82B1-0D4C09C8668D}" type="presOf" srcId="{A3DDB69D-7F4A-43B3-B56A-99FAF114302D}" destId="{84BA0ACA-BE2E-4A4F-9E3C-59FB34E62B16}" srcOrd="0" destOrd="0" presId="urn:microsoft.com/office/officeart/2008/layout/AlternatingHexagons"/>
    <dgm:cxn modelId="{82EC66B2-2958-4DD3-9AA8-841034FA4B97}" type="presOf" srcId="{7062CFB5-E433-4ACE-9AB2-858A447B0392}" destId="{A4048933-BAFE-4129-9686-C23AF7D83B86}" srcOrd="0" destOrd="0" presId="urn:microsoft.com/office/officeart/2008/layout/AlternatingHexagons"/>
    <dgm:cxn modelId="{6828CFAB-1666-4C27-A8E1-A888345F52CA}" srcId="{FA573A77-ED25-413F-A4C5-DE4B67337C2C}" destId="{D959D6FB-A098-4E44-95B0-B1CC15E050BF}" srcOrd="2" destOrd="0" parTransId="{ECFD66BB-4603-4936-B386-4A6C6F584618}" sibTransId="{03F4F279-9303-4924-9B76-5C973C54F045}"/>
    <dgm:cxn modelId="{806582F4-29AB-4B2E-B56C-9AACA61D1229}" type="presOf" srcId="{98C72C77-30C1-464A-9723-4E1007081317}" destId="{D49B6201-444F-418E-9E0B-A4DEDDD5E5BD}" srcOrd="0" destOrd="0" presId="urn:microsoft.com/office/officeart/2008/layout/AlternatingHexagons"/>
    <dgm:cxn modelId="{B0881DB8-8342-4E72-9629-4EF6985ADE84}" type="presOf" srcId="{5EC636DD-F8DC-4A09-86F8-5945D24D0096}" destId="{F05186DB-5F23-468A-8838-199E3817C1D7}" srcOrd="0" destOrd="0" presId="urn:microsoft.com/office/officeart/2008/layout/AlternatingHexagons"/>
    <dgm:cxn modelId="{33639314-8131-418A-85B0-E10AF2987527}" type="presParOf" srcId="{0E7DEBBD-9F5C-4A12-A216-6A835D1107CC}" destId="{84A8F78D-9802-4AE2-9547-41E3B168C497}" srcOrd="0" destOrd="0" presId="urn:microsoft.com/office/officeart/2008/layout/AlternatingHexagons"/>
    <dgm:cxn modelId="{67A6C02F-52CD-45BB-82CF-26222D35C920}" type="presParOf" srcId="{84A8F78D-9802-4AE2-9547-41E3B168C497}" destId="{84BA0ACA-BE2E-4A4F-9E3C-59FB34E62B16}" srcOrd="0" destOrd="0" presId="urn:microsoft.com/office/officeart/2008/layout/AlternatingHexagons"/>
    <dgm:cxn modelId="{0273DA1E-05D4-4CF0-9AFC-BC8F45779E83}" type="presParOf" srcId="{84A8F78D-9802-4AE2-9547-41E3B168C497}" destId="{09F1FC6B-BCB8-4F48-B8E0-513844C8860B}" srcOrd="1" destOrd="0" presId="urn:microsoft.com/office/officeart/2008/layout/AlternatingHexagons"/>
    <dgm:cxn modelId="{DD350E87-4607-46AB-AF47-12BBDFCDDAB9}" type="presParOf" srcId="{84A8F78D-9802-4AE2-9547-41E3B168C497}" destId="{097766B2-CF30-45A8-9714-B028236F1D67}" srcOrd="2" destOrd="0" presId="urn:microsoft.com/office/officeart/2008/layout/AlternatingHexagons"/>
    <dgm:cxn modelId="{24F7A379-90D5-4782-A677-1B5F67E2C2A6}" type="presParOf" srcId="{84A8F78D-9802-4AE2-9547-41E3B168C497}" destId="{92CB5FFC-DB96-4A54-BCDC-9F5D8FAC223E}" srcOrd="3" destOrd="0" presId="urn:microsoft.com/office/officeart/2008/layout/AlternatingHexagons"/>
    <dgm:cxn modelId="{29CE1DFB-8DD4-4A6A-AF75-D5A62D73B942}" type="presParOf" srcId="{84A8F78D-9802-4AE2-9547-41E3B168C497}" destId="{A4048933-BAFE-4129-9686-C23AF7D83B86}" srcOrd="4" destOrd="0" presId="urn:microsoft.com/office/officeart/2008/layout/AlternatingHexagons"/>
    <dgm:cxn modelId="{66B71E9E-DF8A-406C-BD46-F2EF75F65EC6}" type="presParOf" srcId="{0E7DEBBD-9F5C-4A12-A216-6A835D1107CC}" destId="{76BDEE64-9111-4DB1-BF71-FC5FA10570D9}" srcOrd="1" destOrd="0" presId="urn:microsoft.com/office/officeart/2008/layout/AlternatingHexagons"/>
    <dgm:cxn modelId="{85D067EE-DBC9-40A2-A853-5DB05B0BE809}" type="presParOf" srcId="{0E7DEBBD-9F5C-4A12-A216-6A835D1107CC}" destId="{081FE7A3-9F43-4A05-A24D-B33F0CB3D348}" srcOrd="2" destOrd="0" presId="urn:microsoft.com/office/officeart/2008/layout/AlternatingHexagons"/>
    <dgm:cxn modelId="{4F8341F9-1179-48CF-8C8E-27C28752EFE6}" type="presParOf" srcId="{081FE7A3-9F43-4A05-A24D-B33F0CB3D348}" destId="{F05186DB-5F23-468A-8838-199E3817C1D7}" srcOrd="0" destOrd="0" presId="urn:microsoft.com/office/officeart/2008/layout/AlternatingHexagons"/>
    <dgm:cxn modelId="{755CE6A4-ABAE-436C-BC07-723215D439CB}" type="presParOf" srcId="{081FE7A3-9F43-4A05-A24D-B33F0CB3D348}" destId="{F8209114-1262-4089-999B-BB3E310987B5}" srcOrd="1" destOrd="0" presId="urn:microsoft.com/office/officeart/2008/layout/AlternatingHexagons"/>
    <dgm:cxn modelId="{B7DF96FF-81A3-44BA-A32E-17B77FA65F4C}" type="presParOf" srcId="{081FE7A3-9F43-4A05-A24D-B33F0CB3D348}" destId="{A69C7973-DD8F-49B0-A71D-ECA67910E6B4}" srcOrd="2" destOrd="0" presId="urn:microsoft.com/office/officeart/2008/layout/AlternatingHexagons"/>
    <dgm:cxn modelId="{AAAA8BAC-EC29-4F2F-A89C-6185B6C76CC7}" type="presParOf" srcId="{081FE7A3-9F43-4A05-A24D-B33F0CB3D348}" destId="{73C04B8A-4E8F-45E5-BE72-CF4AD7E81C37}" srcOrd="3" destOrd="0" presId="urn:microsoft.com/office/officeart/2008/layout/AlternatingHexagons"/>
    <dgm:cxn modelId="{4E7EE046-DFC6-4241-889D-A589FDB3FF9E}" type="presParOf" srcId="{081FE7A3-9F43-4A05-A24D-B33F0CB3D348}" destId="{D49B6201-444F-418E-9E0B-A4DEDDD5E5BD}" srcOrd="4" destOrd="0" presId="urn:microsoft.com/office/officeart/2008/layout/AlternatingHexagons"/>
    <dgm:cxn modelId="{E004F161-57EC-4766-8490-E268BC54E0D0}" type="presParOf" srcId="{0E7DEBBD-9F5C-4A12-A216-6A835D1107CC}" destId="{E4AF6C7A-4426-40BE-9013-E7F9A4995498}" srcOrd="3" destOrd="0" presId="urn:microsoft.com/office/officeart/2008/layout/AlternatingHexagons"/>
    <dgm:cxn modelId="{E8D404F1-DD94-4A2A-97FB-DE3CB7F707B4}" type="presParOf" srcId="{0E7DEBBD-9F5C-4A12-A216-6A835D1107CC}" destId="{9485D570-69BC-4F19-85C9-60B0821C434E}" srcOrd="4" destOrd="0" presId="urn:microsoft.com/office/officeart/2008/layout/AlternatingHexagons"/>
    <dgm:cxn modelId="{37C50FAB-64E5-40A3-AF28-E2FED8677332}" type="presParOf" srcId="{9485D570-69BC-4F19-85C9-60B0821C434E}" destId="{6B398B0D-1809-43A1-896F-45877450C692}" srcOrd="0" destOrd="0" presId="urn:microsoft.com/office/officeart/2008/layout/AlternatingHexagons"/>
    <dgm:cxn modelId="{F684993A-AA87-4913-B329-306AB1FBE8EA}" type="presParOf" srcId="{9485D570-69BC-4F19-85C9-60B0821C434E}" destId="{ECCAA5E5-360B-4C3F-9831-693E13F539AA}" srcOrd="1" destOrd="0" presId="urn:microsoft.com/office/officeart/2008/layout/AlternatingHexagons"/>
    <dgm:cxn modelId="{C88B1AC3-2048-453A-AA04-DF3C8AFBE06E}" type="presParOf" srcId="{9485D570-69BC-4F19-85C9-60B0821C434E}" destId="{ECBEAF34-0A6C-49E0-95FA-92D077E1994B}" srcOrd="2" destOrd="0" presId="urn:microsoft.com/office/officeart/2008/layout/AlternatingHexagons"/>
    <dgm:cxn modelId="{5BBD0F1D-B475-4EAB-9F49-6C6749E4135B}" type="presParOf" srcId="{9485D570-69BC-4F19-85C9-60B0821C434E}" destId="{B2C14655-1596-4DD0-B390-C7D17DB661C9}" srcOrd="3" destOrd="0" presId="urn:microsoft.com/office/officeart/2008/layout/AlternatingHexagons"/>
    <dgm:cxn modelId="{283581F1-9A55-4676-83B4-E81B40132AE8}" type="presParOf" srcId="{9485D570-69BC-4F19-85C9-60B0821C434E}" destId="{0FACABED-1FEF-4F7B-982A-873F3C6589E9}" srcOrd="4" destOrd="0" presId="urn:microsoft.com/office/officeart/2008/layout/AlternatingHexagons"/>
  </dgm:cxnLst>
  <dgm:bg/>
  <dgm:whole/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F29C39-2B59-481A-9D9A-DD12C42DEC0E}" type="doc">
      <dgm:prSet loTypeId="urn:microsoft.com/office/officeart/2005/8/layout/vList6" loCatId="list" qsTypeId="urn:microsoft.com/office/officeart/2005/8/quickstyle/3d3" qsCatId="3D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17C39B30-2638-4988-ACD4-939B123D3916}">
      <dgm:prSet phldrT="[نص]" custT="1"/>
      <dgm:spPr/>
      <dgm:t>
        <a:bodyPr/>
        <a:lstStyle/>
        <a:p>
          <a:pPr rtl="1"/>
          <a:r>
            <a:rPr lang="ar-SA" sz="2000" b="1" dirty="0" smtClean="0"/>
            <a:t>جودة البحث 10</a:t>
          </a:r>
          <a:endParaRPr lang="ar-SA" sz="2000" b="1" dirty="0"/>
        </a:p>
      </dgm:t>
    </dgm:pt>
    <dgm:pt modelId="{B14DD257-0C78-4361-BD50-B93DFCAD0387}" type="parTrans" cxnId="{4BCF63EE-5AD3-49BB-92D9-CF2B5701C13D}">
      <dgm:prSet/>
      <dgm:spPr/>
      <dgm:t>
        <a:bodyPr/>
        <a:lstStyle/>
        <a:p>
          <a:pPr rtl="1"/>
          <a:endParaRPr lang="ar-SA"/>
        </a:p>
      </dgm:t>
    </dgm:pt>
    <dgm:pt modelId="{B84AF477-04B2-487D-B63B-DF695C9A4E26}" type="sibTrans" cxnId="{4BCF63EE-5AD3-49BB-92D9-CF2B5701C13D}">
      <dgm:prSet/>
      <dgm:spPr/>
      <dgm:t>
        <a:bodyPr/>
        <a:lstStyle/>
        <a:p>
          <a:pPr rtl="1"/>
          <a:endParaRPr lang="ar-SA"/>
        </a:p>
      </dgm:t>
    </dgm:pt>
    <dgm:pt modelId="{2B895B6A-119B-4E33-A426-B9B231676FE6}">
      <dgm:prSet phldrT="[نص]" custT="1"/>
      <dgm:spPr/>
      <dgm:t>
        <a:bodyPr/>
        <a:lstStyle/>
        <a:p>
          <a:pPr rtl="1"/>
          <a:r>
            <a:rPr lang="ar-SA" sz="2400" b="1" dirty="0" smtClean="0">
              <a:solidFill>
                <a:schemeClr val="tx1"/>
              </a:solidFill>
            </a:rPr>
            <a:t>حسن الإلقاء</a:t>
          </a:r>
        </a:p>
        <a:p>
          <a:pPr rtl="1"/>
          <a:r>
            <a:rPr lang="ar-SA" sz="2400" b="1" dirty="0" smtClean="0">
              <a:solidFill>
                <a:schemeClr val="tx1"/>
              </a:solidFill>
            </a:rPr>
            <a:t>3درجات</a:t>
          </a:r>
          <a:endParaRPr lang="ar-SA" sz="2400" b="1" dirty="0">
            <a:solidFill>
              <a:schemeClr val="tx1"/>
            </a:solidFill>
          </a:endParaRPr>
        </a:p>
      </dgm:t>
    </dgm:pt>
    <dgm:pt modelId="{6DBCA073-2EDE-428B-A4D3-7E095E170F6E}" type="parTrans" cxnId="{DA863054-7DC5-401C-A2F9-490BB69EDF21}">
      <dgm:prSet/>
      <dgm:spPr/>
      <dgm:t>
        <a:bodyPr/>
        <a:lstStyle/>
        <a:p>
          <a:pPr rtl="1"/>
          <a:endParaRPr lang="ar-SA"/>
        </a:p>
      </dgm:t>
    </dgm:pt>
    <dgm:pt modelId="{F89AC1C9-4B94-4894-A9F7-93B8FECE72AD}" type="sibTrans" cxnId="{DA863054-7DC5-401C-A2F9-490BB69EDF21}">
      <dgm:prSet/>
      <dgm:spPr/>
      <dgm:t>
        <a:bodyPr/>
        <a:lstStyle/>
        <a:p>
          <a:pPr rtl="1"/>
          <a:endParaRPr lang="ar-SA"/>
        </a:p>
      </dgm:t>
    </dgm:pt>
    <dgm:pt modelId="{C97F53E8-9C18-4F12-AC81-FF35AE7E7724}">
      <dgm:prSet custT="1"/>
      <dgm:spPr/>
      <dgm:t>
        <a:bodyPr/>
        <a:lstStyle/>
        <a:p>
          <a:pPr rtl="1"/>
          <a:r>
            <a:rPr lang="ar-SA" sz="2000" b="1" dirty="0" smtClean="0"/>
            <a:t>فصاحة اللسان         حسن إدارة المجموعة</a:t>
          </a:r>
          <a:endParaRPr lang="ar-SA" sz="2000" b="1" dirty="0"/>
        </a:p>
      </dgm:t>
    </dgm:pt>
    <dgm:pt modelId="{C6AB6E22-4DB1-4561-9CBA-05E6AF2AB4B6}" type="parTrans" cxnId="{3C15F63C-F45B-4D99-BB81-82D184B98ABE}">
      <dgm:prSet/>
      <dgm:spPr/>
      <dgm:t>
        <a:bodyPr/>
        <a:lstStyle/>
        <a:p>
          <a:pPr rtl="1"/>
          <a:endParaRPr lang="ar-SA"/>
        </a:p>
      </dgm:t>
    </dgm:pt>
    <dgm:pt modelId="{40EE2255-F0F7-4C62-906B-D7FC1EF19CBF}" type="sibTrans" cxnId="{3C15F63C-F45B-4D99-BB81-82D184B98ABE}">
      <dgm:prSet/>
      <dgm:spPr/>
      <dgm:t>
        <a:bodyPr/>
        <a:lstStyle/>
        <a:p>
          <a:pPr rtl="1"/>
          <a:endParaRPr lang="ar-SA"/>
        </a:p>
      </dgm:t>
    </dgm:pt>
    <dgm:pt modelId="{505B1AA2-D563-4461-A4F4-FEE09A528B8A}">
      <dgm:prSet phldrT="[نص]" custT="1"/>
      <dgm:spPr/>
      <dgm:t>
        <a:bodyPr/>
        <a:lstStyle/>
        <a:p>
          <a:pPr rtl="1"/>
          <a:r>
            <a:rPr lang="ar-SA" sz="2000" b="1" dirty="0" smtClean="0"/>
            <a:t>صحة المعلومات</a:t>
          </a:r>
          <a:endParaRPr lang="ar-SA" sz="2000" b="1" dirty="0"/>
        </a:p>
      </dgm:t>
    </dgm:pt>
    <dgm:pt modelId="{F493F3A4-3A33-4BE2-A037-C319BF9C764D}" type="parTrans" cxnId="{F8C9748B-10D3-4E50-B095-E56FABD34701}">
      <dgm:prSet/>
      <dgm:spPr/>
      <dgm:t>
        <a:bodyPr/>
        <a:lstStyle/>
        <a:p>
          <a:pPr rtl="1"/>
          <a:endParaRPr lang="ar-SA"/>
        </a:p>
      </dgm:t>
    </dgm:pt>
    <dgm:pt modelId="{E710DFC9-F7D6-4E45-B484-CB36ED9AA617}" type="sibTrans" cxnId="{F8C9748B-10D3-4E50-B095-E56FABD34701}">
      <dgm:prSet/>
      <dgm:spPr/>
      <dgm:t>
        <a:bodyPr/>
        <a:lstStyle/>
        <a:p>
          <a:pPr rtl="1"/>
          <a:endParaRPr lang="ar-SA"/>
        </a:p>
      </dgm:t>
    </dgm:pt>
    <dgm:pt modelId="{AA4FA127-F943-49C9-932C-DF82734CF0EF}">
      <dgm:prSet custT="1"/>
      <dgm:spPr/>
      <dgm:t>
        <a:bodyPr/>
        <a:lstStyle/>
        <a:p>
          <a:pPr rtl="1"/>
          <a:r>
            <a:rPr lang="ar-SA" sz="2000" b="1" dirty="0" smtClean="0"/>
            <a:t>وضوح الصوت             جودة أسئلة المناقشة                                                      </a:t>
          </a:r>
          <a:endParaRPr lang="ar-SA" sz="2000" b="1" dirty="0"/>
        </a:p>
      </dgm:t>
    </dgm:pt>
    <dgm:pt modelId="{410E302A-1B93-4808-8460-E8AA6CF98478}" type="parTrans" cxnId="{0B751846-11FC-4270-BB48-B8159FB7D5FD}">
      <dgm:prSet/>
      <dgm:spPr/>
      <dgm:t>
        <a:bodyPr/>
        <a:lstStyle/>
        <a:p>
          <a:pPr rtl="1"/>
          <a:endParaRPr lang="ar-SA"/>
        </a:p>
      </dgm:t>
    </dgm:pt>
    <dgm:pt modelId="{F7133983-959F-4C4A-BEB9-EC5B0907744C}" type="sibTrans" cxnId="{0B751846-11FC-4270-BB48-B8159FB7D5FD}">
      <dgm:prSet/>
      <dgm:spPr/>
      <dgm:t>
        <a:bodyPr/>
        <a:lstStyle/>
        <a:p>
          <a:pPr rtl="1"/>
          <a:endParaRPr lang="ar-SA"/>
        </a:p>
      </dgm:t>
    </dgm:pt>
    <dgm:pt modelId="{4B7B3811-1AA2-4916-83F3-CEFD30C0375E}">
      <dgm:prSet phldrT="[نص]" custT="1"/>
      <dgm:spPr/>
      <dgm:t>
        <a:bodyPr/>
        <a:lstStyle/>
        <a:p>
          <a:pPr rtl="1"/>
          <a:endParaRPr lang="ar-SA" sz="2000" b="1" dirty="0"/>
        </a:p>
      </dgm:t>
    </dgm:pt>
    <dgm:pt modelId="{5F8D2716-06F3-418C-B7C4-9439CE326376}" type="parTrans" cxnId="{8A4DAE8D-61EA-4F5D-8EC2-1653673CF456}">
      <dgm:prSet/>
      <dgm:spPr/>
      <dgm:t>
        <a:bodyPr/>
        <a:lstStyle/>
        <a:p>
          <a:pPr rtl="1"/>
          <a:endParaRPr lang="ar-SA"/>
        </a:p>
      </dgm:t>
    </dgm:pt>
    <dgm:pt modelId="{997A058F-6CFE-4C80-A312-559EAE0A7774}" type="sibTrans" cxnId="{8A4DAE8D-61EA-4F5D-8EC2-1653673CF456}">
      <dgm:prSet/>
      <dgm:spPr/>
      <dgm:t>
        <a:bodyPr/>
        <a:lstStyle/>
        <a:p>
          <a:pPr rtl="1"/>
          <a:endParaRPr lang="ar-SA"/>
        </a:p>
      </dgm:t>
    </dgm:pt>
    <dgm:pt modelId="{89A4089F-A17D-41D6-8EEE-D9D7E42CBE95}">
      <dgm:prSet phldrT="[نص]" custT="1"/>
      <dgm:spPr/>
      <dgm:t>
        <a:bodyPr/>
        <a:lstStyle/>
        <a:p>
          <a:pPr rtl="1"/>
          <a:r>
            <a:rPr lang="ar-SA" sz="2000" b="1" dirty="0" smtClean="0"/>
            <a:t>تنسيق البحث </a:t>
          </a:r>
          <a:endParaRPr lang="ar-SA" sz="2000" b="1" dirty="0"/>
        </a:p>
      </dgm:t>
    </dgm:pt>
    <dgm:pt modelId="{A64A58F4-E53C-4EFD-8177-9FCA72313400}" type="parTrans" cxnId="{286942B3-DBA0-4CCE-9BDA-BF7DF80382F7}">
      <dgm:prSet/>
      <dgm:spPr/>
      <dgm:t>
        <a:bodyPr/>
        <a:lstStyle/>
        <a:p>
          <a:pPr rtl="1"/>
          <a:endParaRPr lang="ar-SA"/>
        </a:p>
      </dgm:t>
    </dgm:pt>
    <dgm:pt modelId="{C8B51010-EA2A-4771-8BA0-9BE34C1F302C}" type="sibTrans" cxnId="{286942B3-DBA0-4CCE-9BDA-BF7DF80382F7}">
      <dgm:prSet/>
      <dgm:spPr/>
      <dgm:t>
        <a:bodyPr/>
        <a:lstStyle/>
        <a:p>
          <a:pPr rtl="1"/>
          <a:endParaRPr lang="ar-SA"/>
        </a:p>
      </dgm:t>
    </dgm:pt>
    <dgm:pt modelId="{A1EA61DE-6AC2-41B9-85D5-10F2DB8A6FC8}">
      <dgm:prSet custScaleX="103656" custScaleY="122287" custT="1"/>
      <dgm:spPr/>
      <dgm:t>
        <a:bodyPr/>
        <a:lstStyle/>
        <a:p>
          <a:pPr rtl="1"/>
          <a:r>
            <a:rPr lang="ar-SA" sz="2000" b="1" dirty="0" smtClean="0"/>
            <a:t>إثارة انتباه الطالبات   </a:t>
          </a:r>
          <a:endParaRPr lang="ar-SA" sz="2000" b="1" dirty="0"/>
        </a:p>
      </dgm:t>
    </dgm:pt>
    <dgm:pt modelId="{B0B28064-C31C-440C-B52C-F89D95F99AD0}" type="parTrans" cxnId="{DF6546FD-40FB-470F-8302-EC583BFB0C09}">
      <dgm:prSet/>
      <dgm:spPr/>
    </dgm:pt>
    <dgm:pt modelId="{35F717C5-2E1E-47F0-88F2-FC9DDC27E25D}" type="sibTrans" cxnId="{DF6546FD-40FB-470F-8302-EC583BFB0C09}">
      <dgm:prSet/>
      <dgm:spPr/>
    </dgm:pt>
    <dgm:pt modelId="{99506D44-2D81-4965-BA38-E80B87DEBCE0}">
      <dgm:prSet phldrT="[نص]" custT="1"/>
      <dgm:spPr/>
      <dgm:t>
        <a:bodyPr/>
        <a:lstStyle/>
        <a:p>
          <a:pPr rtl="1"/>
          <a:r>
            <a:rPr lang="ar-SA" sz="2000" b="1" dirty="0" smtClean="0"/>
            <a:t>حسن استنباط الفوائد التربوية من الحديث</a:t>
          </a:r>
          <a:endParaRPr lang="ar-SA" sz="2000" b="1" dirty="0"/>
        </a:p>
      </dgm:t>
    </dgm:pt>
    <dgm:pt modelId="{8E9F9498-2567-46CC-B984-38981936229F}" type="parTrans" cxnId="{2A5DE9A2-CBF0-4EA6-9A9E-76C66B0DC00A}">
      <dgm:prSet/>
      <dgm:spPr/>
    </dgm:pt>
    <dgm:pt modelId="{5F8443DB-BF67-4E53-9246-A8324BEDD8BC}" type="sibTrans" cxnId="{2A5DE9A2-CBF0-4EA6-9A9E-76C66B0DC00A}">
      <dgm:prSet/>
      <dgm:spPr/>
    </dgm:pt>
    <dgm:pt modelId="{0CA232CC-1D5D-42A2-ACA1-315FF90C300C}">
      <dgm:prSet phldrT="[نص]" custT="1"/>
      <dgm:spPr/>
      <dgm:t>
        <a:bodyPr/>
        <a:lstStyle/>
        <a:p>
          <a:pPr rtl="1"/>
          <a:r>
            <a:rPr lang="ar-SA" sz="2000" b="1" dirty="0" smtClean="0"/>
            <a:t>دقة اختيار المعلومات</a:t>
          </a:r>
          <a:endParaRPr lang="ar-SA" sz="2000" b="1" dirty="0"/>
        </a:p>
      </dgm:t>
    </dgm:pt>
    <dgm:pt modelId="{609418F5-8ED3-4999-B4D7-01FF5A4D86A3}" type="sibTrans" cxnId="{A6B963EA-D532-47B8-B454-80AF4188FFAB}">
      <dgm:prSet/>
      <dgm:spPr/>
      <dgm:t>
        <a:bodyPr/>
        <a:lstStyle/>
        <a:p>
          <a:pPr rtl="1"/>
          <a:endParaRPr lang="ar-SA"/>
        </a:p>
      </dgm:t>
    </dgm:pt>
    <dgm:pt modelId="{1CFC2103-D233-4787-9E39-DA0B53CE95E4}" type="parTrans" cxnId="{A6B963EA-D532-47B8-B454-80AF4188FFAB}">
      <dgm:prSet/>
      <dgm:spPr/>
      <dgm:t>
        <a:bodyPr/>
        <a:lstStyle/>
        <a:p>
          <a:pPr rtl="1"/>
          <a:endParaRPr lang="ar-SA"/>
        </a:p>
      </dgm:t>
    </dgm:pt>
    <dgm:pt modelId="{45EC8248-7FD3-4722-9396-E5AA5C3CA36A}">
      <dgm:prSet phldrT="[نص]" custT="1"/>
      <dgm:spPr/>
      <dgm:t>
        <a:bodyPr/>
        <a:lstStyle/>
        <a:p>
          <a:pPr rtl="1"/>
          <a:r>
            <a:rPr lang="ar-SA" sz="2400" b="1" dirty="0" smtClean="0">
              <a:solidFill>
                <a:schemeClr val="tx1"/>
              </a:solidFill>
            </a:rPr>
            <a:t>الدقة2</a:t>
          </a:r>
          <a:endParaRPr lang="ar-SA" sz="2400" b="1" dirty="0">
            <a:solidFill>
              <a:schemeClr val="tx1"/>
            </a:solidFill>
          </a:endParaRPr>
        </a:p>
      </dgm:t>
    </dgm:pt>
    <dgm:pt modelId="{2AD44A6E-8C44-48CB-85EA-41F12B95782D}" type="sibTrans" cxnId="{36860A30-432B-4118-9F2E-DD83893D656E}">
      <dgm:prSet/>
      <dgm:spPr/>
      <dgm:t>
        <a:bodyPr/>
        <a:lstStyle/>
        <a:p>
          <a:pPr rtl="1"/>
          <a:endParaRPr lang="ar-SA"/>
        </a:p>
      </dgm:t>
    </dgm:pt>
    <dgm:pt modelId="{29B33A8E-A746-4A2A-9720-DF6214BFCFBA}" type="parTrans" cxnId="{36860A30-432B-4118-9F2E-DD83893D656E}">
      <dgm:prSet/>
      <dgm:spPr/>
      <dgm:t>
        <a:bodyPr/>
        <a:lstStyle/>
        <a:p>
          <a:pPr rtl="1"/>
          <a:endParaRPr lang="ar-SA"/>
        </a:p>
      </dgm:t>
    </dgm:pt>
    <dgm:pt modelId="{FCE049E8-2FAE-4FC5-BDD0-881735C587F6}">
      <dgm:prSet phldrT="[نص]" custT="1"/>
      <dgm:spPr/>
      <dgm:t>
        <a:bodyPr/>
        <a:lstStyle/>
        <a:p>
          <a:pPr rtl="1"/>
          <a:endParaRPr lang="ar-SA" sz="2000" b="1" dirty="0"/>
        </a:p>
      </dgm:t>
    </dgm:pt>
    <dgm:pt modelId="{22006899-6F18-4F40-AA58-048A0B951AAA}" type="parTrans" cxnId="{66488A1C-DF42-4C81-BD34-4CC5D302673F}">
      <dgm:prSet/>
      <dgm:spPr/>
    </dgm:pt>
    <dgm:pt modelId="{74406701-44EA-476A-928D-4282EF4B2AF6}" type="sibTrans" cxnId="{66488A1C-DF42-4C81-BD34-4CC5D302673F}">
      <dgm:prSet/>
      <dgm:spPr/>
    </dgm:pt>
    <dgm:pt modelId="{939DD08B-73ED-4F2A-BC0E-AA2298845764}">
      <dgm:prSet phldrT="[نص]" custT="1"/>
      <dgm:spPr/>
      <dgm:t>
        <a:bodyPr/>
        <a:lstStyle/>
        <a:p>
          <a:pPr rtl="1"/>
          <a:r>
            <a:rPr lang="ar-SA" sz="2000" b="1" dirty="0" smtClean="0"/>
            <a:t>اكتمال عناصر شرح الحديث التحليلي</a:t>
          </a:r>
          <a:endParaRPr lang="ar-SA" sz="2000" b="1" dirty="0"/>
        </a:p>
      </dgm:t>
    </dgm:pt>
    <dgm:pt modelId="{BB7579E0-37D0-4EEE-B24B-E85A5C9FE267}" type="parTrans" cxnId="{DD640F41-75FB-42B0-8DBE-8877344E8243}">
      <dgm:prSet/>
      <dgm:spPr/>
    </dgm:pt>
    <dgm:pt modelId="{5D7E0C1D-279F-46C0-96A4-E824AB55AB76}" type="sibTrans" cxnId="{DD640F41-75FB-42B0-8DBE-8877344E8243}">
      <dgm:prSet/>
      <dgm:spPr/>
    </dgm:pt>
    <dgm:pt modelId="{C83DD090-5302-4F2E-9A58-0CD0EF30BFA1}">
      <dgm:prSet phldrT="[نص]" custT="1"/>
      <dgm:spPr/>
      <dgm:t>
        <a:bodyPr/>
        <a:lstStyle/>
        <a:p>
          <a:pPr rtl="1"/>
          <a:r>
            <a:rPr lang="ar-SA" sz="2000" b="1" dirty="0" smtClean="0"/>
            <a:t>توثيق المعلومات</a:t>
          </a:r>
          <a:endParaRPr lang="ar-SA" sz="2000" b="1" dirty="0"/>
        </a:p>
      </dgm:t>
    </dgm:pt>
    <dgm:pt modelId="{71339943-734D-40D4-A0BA-4FF5020D6175}" type="parTrans" cxnId="{AB69518D-9D52-40A4-A696-90B9C22F7A5E}">
      <dgm:prSet/>
      <dgm:spPr/>
    </dgm:pt>
    <dgm:pt modelId="{12AAC2B5-8E9E-4038-AA91-2DE63DCC56F9}" type="sibTrans" cxnId="{AB69518D-9D52-40A4-A696-90B9C22F7A5E}">
      <dgm:prSet/>
      <dgm:spPr/>
    </dgm:pt>
    <dgm:pt modelId="{DB322EE4-18ED-4B72-8BF2-A5D8CF0B9B55}" type="pres">
      <dgm:prSet presAssocID="{78F29C39-2B59-481A-9D9A-DD12C42DEC0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7BA337A-A7EC-4C03-B369-E64A7910CE89}" type="pres">
      <dgm:prSet presAssocID="{17C39B30-2638-4988-ACD4-939B123D3916}" presName="linNode" presStyleCnt="0"/>
      <dgm:spPr/>
    </dgm:pt>
    <dgm:pt modelId="{B9CCE7C4-8805-4AD6-8BE8-9AD341BCA095}" type="pres">
      <dgm:prSet presAssocID="{17C39B30-2638-4988-ACD4-939B123D3916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8ED330C-539E-4DA5-BB24-2F5249903E91}" type="pres">
      <dgm:prSet presAssocID="{17C39B30-2638-4988-ACD4-939B123D3916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CCFFD95-1EB2-49E8-AC1B-DA907CB9F8EE}" type="pres">
      <dgm:prSet presAssocID="{B84AF477-04B2-487D-B63B-DF695C9A4E26}" presName="spacing" presStyleCnt="0"/>
      <dgm:spPr/>
    </dgm:pt>
    <dgm:pt modelId="{8057E59D-2007-4290-BEA8-C457BB0FE3D6}" type="pres">
      <dgm:prSet presAssocID="{2B895B6A-119B-4E33-A426-B9B231676FE6}" presName="linNode" presStyleCnt="0"/>
      <dgm:spPr/>
    </dgm:pt>
    <dgm:pt modelId="{A8DDA959-C15D-4583-8CAF-02171D9904FE}" type="pres">
      <dgm:prSet presAssocID="{2B895B6A-119B-4E33-A426-B9B231676FE6}" presName="parentShp" presStyleLbl="node1" presStyleIdx="1" presStyleCnt="3" custLinFactY="2405" custLinFactNeighborX="-1464" custLinFactNeighborY="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3F630B3-277E-4A7A-9C41-53C879413E17}" type="pres">
      <dgm:prSet presAssocID="{2B895B6A-119B-4E33-A426-B9B231676FE6}" presName="childShp" presStyleLbl="bgAccFollowNode1" presStyleIdx="1" presStyleCnt="3" custScaleX="103656" custScaleY="122287" custLinFactY="10094" custLinFactNeighborX="5297" custLinFactNeighborY="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BC19FB4-E37D-472A-BDD1-7909CEB6E13A}" type="pres">
      <dgm:prSet presAssocID="{F89AC1C9-4B94-4894-A9F7-93B8FECE72AD}" presName="spacing" presStyleCnt="0"/>
      <dgm:spPr/>
    </dgm:pt>
    <dgm:pt modelId="{CCE86505-C9AE-4FCE-B890-FA9E65CA39F9}" type="pres">
      <dgm:prSet presAssocID="{45EC8248-7FD3-4722-9396-E5AA5C3CA36A}" presName="linNode" presStyleCnt="0"/>
      <dgm:spPr/>
    </dgm:pt>
    <dgm:pt modelId="{F3814FBC-0A42-4059-801A-05CCEAFEB7C6}" type="pres">
      <dgm:prSet presAssocID="{45EC8248-7FD3-4722-9396-E5AA5C3CA36A}" presName="parentShp" presStyleLbl="node1" presStyleIdx="2" presStyleCnt="3" custLinFactY="-47475" custLinFactNeighborX="0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CCBC633-E425-4D1B-88F9-E3BDE2A01114}" type="pres">
      <dgm:prSet presAssocID="{45EC8248-7FD3-4722-9396-E5AA5C3CA36A}" presName="childShp" presStyleLbl="bgAccFollowNode1" presStyleIdx="2" presStyleCnt="3" custScaleY="117861" custLinFactY="-42523" custLinFactNeighborX="3037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A5DE9A2-CBF0-4EA6-9A9E-76C66B0DC00A}" srcId="{17C39B30-2638-4988-ACD4-939B123D3916}" destId="{99506D44-2D81-4965-BA38-E80B87DEBCE0}" srcOrd="2" destOrd="0" parTransId="{8E9F9498-2567-46CC-B984-38981936229F}" sibTransId="{5F8443DB-BF67-4E53-9246-A8324BEDD8BC}"/>
    <dgm:cxn modelId="{47A1B4C2-3F47-4779-8649-D5F2C23EED68}" type="presOf" srcId="{C97F53E8-9C18-4F12-AC81-FF35AE7E7724}" destId="{E3F630B3-277E-4A7A-9C41-53C879413E17}" srcOrd="0" destOrd="0" presId="urn:microsoft.com/office/officeart/2005/8/layout/vList6"/>
    <dgm:cxn modelId="{AB69518D-9D52-40A4-A696-90B9C22F7A5E}" srcId="{45EC8248-7FD3-4722-9396-E5AA5C3CA36A}" destId="{C83DD090-5302-4F2E-9A58-0CD0EF30BFA1}" srcOrd="2" destOrd="0" parTransId="{71339943-734D-40D4-A0BA-4FF5020D6175}" sibTransId="{12AAC2B5-8E9E-4038-AA91-2DE63DCC56F9}"/>
    <dgm:cxn modelId="{E54CABE7-EA5B-4675-A0EA-8866A7FF3AEA}" type="presOf" srcId="{0CA232CC-1D5D-42A2-ACA1-315FF90C300C}" destId="{3CCBC633-E425-4D1B-88F9-E3BDE2A01114}" srcOrd="0" destOrd="0" presId="urn:microsoft.com/office/officeart/2005/8/layout/vList6"/>
    <dgm:cxn modelId="{4BCF63EE-5AD3-49BB-92D9-CF2B5701C13D}" srcId="{78F29C39-2B59-481A-9D9A-DD12C42DEC0E}" destId="{17C39B30-2638-4988-ACD4-939B123D3916}" srcOrd="0" destOrd="0" parTransId="{B14DD257-0C78-4361-BD50-B93DFCAD0387}" sibTransId="{B84AF477-04B2-487D-B63B-DF695C9A4E26}"/>
    <dgm:cxn modelId="{CF48578F-EA15-4704-84CF-4702004F8E4D}" type="presOf" srcId="{AA4FA127-F943-49C9-932C-DF82734CF0EF}" destId="{E3F630B3-277E-4A7A-9C41-53C879413E17}" srcOrd="0" destOrd="1" presId="urn:microsoft.com/office/officeart/2005/8/layout/vList6"/>
    <dgm:cxn modelId="{3C15F63C-F45B-4D99-BB81-82D184B98ABE}" srcId="{2B895B6A-119B-4E33-A426-B9B231676FE6}" destId="{C97F53E8-9C18-4F12-AC81-FF35AE7E7724}" srcOrd="0" destOrd="0" parTransId="{C6AB6E22-4DB1-4561-9CBA-05E6AF2AB4B6}" sibTransId="{40EE2255-F0F7-4C62-906B-D7FC1EF19CBF}"/>
    <dgm:cxn modelId="{9983C7B3-59E2-4202-9F67-3E614C08037E}" type="presOf" srcId="{99506D44-2D81-4965-BA38-E80B87DEBCE0}" destId="{98ED330C-539E-4DA5-BB24-2F5249903E91}" srcOrd="0" destOrd="2" presId="urn:microsoft.com/office/officeart/2005/8/layout/vList6"/>
    <dgm:cxn modelId="{E8336E11-C6E5-44D6-9216-8888E7B09C2F}" type="presOf" srcId="{939DD08B-73ED-4F2A-BC0E-AA2298845764}" destId="{98ED330C-539E-4DA5-BB24-2F5249903E91}" srcOrd="0" destOrd="1" presId="urn:microsoft.com/office/officeart/2005/8/layout/vList6"/>
    <dgm:cxn modelId="{286942B3-DBA0-4CCE-9BDA-BF7DF80382F7}" srcId="{45EC8248-7FD3-4722-9396-E5AA5C3CA36A}" destId="{89A4089F-A17D-41D6-8EEE-D9D7E42CBE95}" srcOrd="3" destOrd="0" parTransId="{A64A58F4-E53C-4EFD-8177-9FCA72313400}" sibTransId="{C8B51010-EA2A-4771-8BA0-9BE34C1F302C}"/>
    <dgm:cxn modelId="{F7894055-D092-4DA0-B598-3FEEC228865D}" type="presOf" srcId="{2B895B6A-119B-4E33-A426-B9B231676FE6}" destId="{A8DDA959-C15D-4583-8CAF-02171D9904FE}" srcOrd="0" destOrd="0" presId="urn:microsoft.com/office/officeart/2005/8/layout/vList6"/>
    <dgm:cxn modelId="{0B751846-11FC-4270-BB48-B8159FB7D5FD}" srcId="{2B895B6A-119B-4E33-A426-B9B231676FE6}" destId="{AA4FA127-F943-49C9-932C-DF82734CF0EF}" srcOrd="1" destOrd="0" parTransId="{410E302A-1B93-4808-8460-E8AA6CF98478}" sibTransId="{F7133983-959F-4C4A-BEB9-EC5B0907744C}"/>
    <dgm:cxn modelId="{E067DF34-E828-484A-9D41-D04DC1758358}" type="presOf" srcId="{89A4089F-A17D-41D6-8EEE-D9D7E42CBE95}" destId="{3CCBC633-E425-4D1B-88F9-E3BDE2A01114}" srcOrd="0" destOrd="3" presId="urn:microsoft.com/office/officeart/2005/8/layout/vList6"/>
    <dgm:cxn modelId="{D1CEE899-CBFD-4595-9DE0-9BEAAB9DBBFA}" type="presOf" srcId="{45EC8248-7FD3-4722-9396-E5AA5C3CA36A}" destId="{F3814FBC-0A42-4059-801A-05CCEAFEB7C6}" srcOrd="0" destOrd="0" presId="urn:microsoft.com/office/officeart/2005/8/layout/vList6"/>
    <dgm:cxn modelId="{DD640F41-75FB-42B0-8DBE-8877344E8243}" srcId="{17C39B30-2638-4988-ACD4-939B123D3916}" destId="{939DD08B-73ED-4F2A-BC0E-AA2298845764}" srcOrd="1" destOrd="0" parTransId="{BB7579E0-37D0-4EEE-B24B-E85A5C9FE267}" sibTransId="{5D7E0C1D-279F-46C0-96A4-E824AB55AB76}"/>
    <dgm:cxn modelId="{FB8765E3-D988-469F-877B-B3BEFB201633}" type="presOf" srcId="{A1EA61DE-6AC2-41B9-85D5-10F2DB8A6FC8}" destId="{E3F630B3-277E-4A7A-9C41-53C879413E17}" srcOrd="0" destOrd="2" presId="urn:microsoft.com/office/officeart/2005/8/layout/vList6"/>
    <dgm:cxn modelId="{36860A30-432B-4118-9F2E-DD83893D656E}" srcId="{78F29C39-2B59-481A-9D9A-DD12C42DEC0E}" destId="{45EC8248-7FD3-4722-9396-E5AA5C3CA36A}" srcOrd="2" destOrd="0" parTransId="{29B33A8E-A746-4A2A-9720-DF6214BFCFBA}" sibTransId="{2AD44A6E-8C44-48CB-85EA-41F12B95782D}"/>
    <dgm:cxn modelId="{62E5A77C-2103-42D7-B750-EE05B4238A61}" type="presOf" srcId="{78F29C39-2B59-481A-9D9A-DD12C42DEC0E}" destId="{DB322EE4-18ED-4B72-8BF2-A5D8CF0B9B55}" srcOrd="0" destOrd="0" presId="urn:microsoft.com/office/officeart/2005/8/layout/vList6"/>
    <dgm:cxn modelId="{8A4DAE8D-61EA-4F5D-8EC2-1653673CF456}" srcId="{45EC8248-7FD3-4722-9396-E5AA5C3CA36A}" destId="{4B7B3811-1AA2-4916-83F3-CEFD30C0375E}" srcOrd="4" destOrd="0" parTransId="{5F8D2716-06F3-418C-B7C4-9439CE326376}" sibTransId="{997A058F-6CFE-4C80-A312-559EAE0A7774}"/>
    <dgm:cxn modelId="{DF6546FD-40FB-470F-8302-EC583BFB0C09}" srcId="{2B895B6A-119B-4E33-A426-B9B231676FE6}" destId="{A1EA61DE-6AC2-41B9-85D5-10F2DB8A6FC8}" srcOrd="2" destOrd="0" parTransId="{B0B28064-C31C-440C-B52C-F89D95F99AD0}" sibTransId="{35F717C5-2E1E-47F0-88F2-FC9DDC27E25D}"/>
    <dgm:cxn modelId="{D40E87C5-ECF2-4EB6-BAC1-6D1D27B6378F}" type="presOf" srcId="{4B7B3811-1AA2-4916-83F3-CEFD30C0375E}" destId="{3CCBC633-E425-4D1B-88F9-E3BDE2A01114}" srcOrd="0" destOrd="4" presId="urn:microsoft.com/office/officeart/2005/8/layout/vList6"/>
    <dgm:cxn modelId="{01BAD1E6-47A9-46C8-93A2-D951F6B9B95B}" type="presOf" srcId="{505B1AA2-D563-4461-A4F4-FEE09A528B8A}" destId="{3CCBC633-E425-4D1B-88F9-E3BDE2A01114}" srcOrd="0" destOrd="1" presId="urn:microsoft.com/office/officeart/2005/8/layout/vList6"/>
    <dgm:cxn modelId="{DA863054-7DC5-401C-A2F9-490BB69EDF21}" srcId="{78F29C39-2B59-481A-9D9A-DD12C42DEC0E}" destId="{2B895B6A-119B-4E33-A426-B9B231676FE6}" srcOrd="1" destOrd="0" parTransId="{6DBCA073-2EDE-428B-A4D3-7E095E170F6E}" sibTransId="{F89AC1C9-4B94-4894-A9F7-93B8FECE72AD}"/>
    <dgm:cxn modelId="{6F05D03B-9453-4830-A85E-C9B730C67361}" type="presOf" srcId="{FCE049E8-2FAE-4FC5-BDD0-881735C587F6}" destId="{98ED330C-539E-4DA5-BB24-2F5249903E91}" srcOrd="0" destOrd="0" presId="urn:microsoft.com/office/officeart/2005/8/layout/vList6"/>
    <dgm:cxn modelId="{F8C9748B-10D3-4E50-B095-E56FABD34701}" srcId="{45EC8248-7FD3-4722-9396-E5AA5C3CA36A}" destId="{505B1AA2-D563-4461-A4F4-FEE09A528B8A}" srcOrd="1" destOrd="0" parTransId="{F493F3A4-3A33-4BE2-A037-C319BF9C764D}" sibTransId="{E710DFC9-F7D6-4E45-B484-CB36ED9AA617}"/>
    <dgm:cxn modelId="{52ADD8D1-2E77-425A-B3DF-7F964A17621D}" type="presOf" srcId="{17C39B30-2638-4988-ACD4-939B123D3916}" destId="{B9CCE7C4-8805-4AD6-8BE8-9AD341BCA095}" srcOrd="0" destOrd="0" presId="urn:microsoft.com/office/officeart/2005/8/layout/vList6"/>
    <dgm:cxn modelId="{66488A1C-DF42-4C81-BD34-4CC5D302673F}" srcId="{17C39B30-2638-4988-ACD4-939B123D3916}" destId="{FCE049E8-2FAE-4FC5-BDD0-881735C587F6}" srcOrd="0" destOrd="0" parTransId="{22006899-6F18-4F40-AA58-048A0B951AAA}" sibTransId="{74406701-44EA-476A-928D-4282EF4B2AF6}"/>
    <dgm:cxn modelId="{D94E1CF9-AEC7-4B62-8186-F74321D5830B}" type="presOf" srcId="{C83DD090-5302-4F2E-9A58-0CD0EF30BFA1}" destId="{3CCBC633-E425-4D1B-88F9-E3BDE2A01114}" srcOrd="0" destOrd="2" presId="urn:microsoft.com/office/officeart/2005/8/layout/vList6"/>
    <dgm:cxn modelId="{A6B963EA-D532-47B8-B454-80AF4188FFAB}" srcId="{45EC8248-7FD3-4722-9396-E5AA5C3CA36A}" destId="{0CA232CC-1D5D-42A2-ACA1-315FF90C300C}" srcOrd="0" destOrd="0" parTransId="{1CFC2103-D233-4787-9E39-DA0B53CE95E4}" sibTransId="{609418F5-8ED3-4999-B4D7-01FF5A4D86A3}"/>
    <dgm:cxn modelId="{9294D6B1-656D-4905-A74F-F72350EF098E}" type="presParOf" srcId="{DB322EE4-18ED-4B72-8BF2-A5D8CF0B9B55}" destId="{77BA337A-A7EC-4C03-B369-E64A7910CE89}" srcOrd="0" destOrd="0" presId="urn:microsoft.com/office/officeart/2005/8/layout/vList6"/>
    <dgm:cxn modelId="{39EB346E-23F9-437A-8B81-288A6CFF098A}" type="presParOf" srcId="{77BA337A-A7EC-4C03-B369-E64A7910CE89}" destId="{B9CCE7C4-8805-4AD6-8BE8-9AD341BCA095}" srcOrd="0" destOrd="0" presId="urn:microsoft.com/office/officeart/2005/8/layout/vList6"/>
    <dgm:cxn modelId="{FF1902DB-AAE0-4684-9384-A6D28261F553}" type="presParOf" srcId="{77BA337A-A7EC-4C03-B369-E64A7910CE89}" destId="{98ED330C-539E-4DA5-BB24-2F5249903E91}" srcOrd="1" destOrd="0" presId="urn:microsoft.com/office/officeart/2005/8/layout/vList6"/>
    <dgm:cxn modelId="{9FFE4ED4-32EE-43AF-A84F-FC28E928CBA6}" type="presParOf" srcId="{DB322EE4-18ED-4B72-8BF2-A5D8CF0B9B55}" destId="{1CCFFD95-1EB2-49E8-AC1B-DA907CB9F8EE}" srcOrd="1" destOrd="0" presId="urn:microsoft.com/office/officeart/2005/8/layout/vList6"/>
    <dgm:cxn modelId="{62F6A809-61D0-489E-9355-04F3683B5F66}" type="presParOf" srcId="{DB322EE4-18ED-4B72-8BF2-A5D8CF0B9B55}" destId="{8057E59D-2007-4290-BEA8-C457BB0FE3D6}" srcOrd="2" destOrd="0" presId="urn:microsoft.com/office/officeart/2005/8/layout/vList6"/>
    <dgm:cxn modelId="{204B88ED-6D66-45CE-87FD-201EFFE88891}" type="presParOf" srcId="{8057E59D-2007-4290-BEA8-C457BB0FE3D6}" destId="{A8DDA959-C15D-4583-8CAF-02171D9904FE}" srcOrd="0" destOrd="0" presId="urn:microsoft.com/office/officeart/2005/8/layout/vList6"/>
    <dgm:cxn modelId="{41AB55B0-3BD1-47B4-851D-83164885F2E5}" type="presParOf" srcId="{8057E59D-2007-4290-BEA8-C457BB0FE3D6}" destId="{E3F630B3-277E-4A7A-9C41-53C879413E17}" srcOrd="1" destOrd="0" presId="urn:microsoft.com/office/officeart/2005/8/layout/vList6"/>
    <dgm:cxn modelId="{7F84DFF5-46D7-4622-A7BA-EDFD676153AD}" type="presParOf" srcId="{DB322EE4-18ED-4B72-8BF2-A5D8CF0B9B55}" destId="{EBC19FB4-E37D-472A-BDD1-7909CEB6E13A}" srcOrd="3" destOrd="0" presId="urn:microsoft.com/office/officeart/2005/8/layout/vList6"/>
    <dgm:cxn modelId="{DBB8A0B2-582C-42CE-AA2B-6DC5C6876BE7}" type="presParOf" srcId="{DB322EE4-18ED-4B72-8BF2-A5D8CF0B9B55}" destId="{CCE86505-C9AE-4FCE-B890-FA9E65CA39F9}" srcOrd="4" destOrd="0" presId="urn:microsoft.com/office/officeart/2005/8/layout/vList6"/>
    <dgm:cxn modelId="{FC65C020-E526-4BD5-A55B-4484114F5CBC}" type="presParOf" srcId="{CCE86505-C9AE-4FCE-B890-FA9E65CA39F9}" destId="{F3814FBC-0A42-4059-801A-05CCEAFEB7C6}" srcOrd="0" destOrd="0" presId="urn:microsoft.com/office/officeart/2005/8/layout/vList6"/>
    <dgm:cxn modelId="{BB4A6038-F1D0-4B6A-B4E7-D78D925B0E96}" type="presParOf" srcId="{CCE86505-C9AE-4FCE-B890-FA9E65CA39F9}" destId="{3CCBC633-E425-4D1B-88F9-E3BDE2A01114}" srcOrd="1" destOrd="0" presId="urn:microsoft.com/office/officeart/2005/8/layout/vList6"/>
  </dgm:cxnLst>
  <dgm:bg/>
  <dgm:whole/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098865-71C2-445A-B56D-80BC721D676B}">
      <dsp:nvSpPr>
        <dsp:cNvPr id="0" name=""/>
        <dsp:cNvSpPr/>
      </dsp:nvSpPr>
      <dsp:spPr>
        <a:xfrm>
          <a:off x="11161" y="1318440"/>
          <a:ext cx="1475869" cy="51458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chemeClr val="tx1"/>
              </a:solidFill>
            </a:rPr>
            <a:t>المستوى</a:t>
          </a:r>
          <a:endParaRPr lang="ar-SA" sz="2000" b="1" kern="1200" dirty="0">
            <a:solidFill>
              <a:schemeClr val="tx1"/>
            </a:solidFill>
          </a:endParaRPr>
        </a:p>
      </dsp:txBody>
      <dsp:txXfrm>
        <a:off x="11161" y="1318440"/>
        <a:ext cx="1475869" cy="514588"/>
      </dsp:txXfrm>
    </dsp:sp>
    <dsp:sp modelId="{AB6D5C26-8F37-45EE-82CC-10886CA4720C}">
      <dsp:nvSpPr>
        <dsp:cNvPr id="0" name=""/>
        <dsp:cNvSpPr/>
      </dsp:nvSpPr>
      <dsp:spPr>
        <a:xfrm>
          <a:off x="11161" y="1833028"/>
          <a:ext cx="1475869" cy="168881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b="1" kern="1200" dirty="0" smtClean="0">
              <a:solidFill>
                <a:schemeClr val="tx1"/>
              </a:solidFill>
            </a:rPr>
            <a:t>3</a:t>
          </a:r>
          <a:endParaRPr lang="ar-SA" sz="2400" b="1" kern="1200" dirty="0">
            <a:solidFill>
              <a:schemeClr val="tx1"/>
            </a:solidFill>
          </a:endParaRPr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b="1" kern="1200" dirty="0" smtClean="0">
              <a:solidFill>
                <a:schemeClr val="tx1"/>
              </a:solidFill>
            </a:rPr>
            <a:t>4</a:t>
          </a:r>
          <a:endParaRPr lang="ar-SA" sz="2400" b="1" kern="1200" dirty="0">
            <a:solidFill>
              <a:schemeClr val="tx1"/>
            </a:solidFill>
          </a:endParaRPr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b="1" kern="1200" dirty="0" smtClean="0">
              <a:solidFill>
                <a:schemeClr val="tx1"/>
              </a:solidFill>
            </a:rPr>
            <a:t>5</a:t>
          </a:r>
          <a:endParaRPr lang="ar-SA" sz="2400" b="1" kern="1200" dirty="0">
            <a:solidFill>
              <a:schemeClr val="tx1"/>
            </a:solidFill>
          </a:endParaRPr>
        </a:p>
      </dsp:txBody>
      <dsp:txXfrm>
        <a:off x="11161" y="1833028"/>
        <a:ext cx="1475869" cy="1688818"/>
      </dsp:txXfrm>
    </dsp:sp>
    <dsp:sp modelId="{8106386B-0B7A-4FA1-9401-6F7542D77177}">
      <dsp:nvSpPr>
        <dsp:cNvPr id="0" name=""/>
        <dsp:cNvSpPr/>
      </dsp:nvSpPr>
      <dsp:spPr>
        <a:xfrm>
          <a:off x="1693652" y="1318440"/>
          <a:ext cx="1475869" cy="51458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chemeClr val="tx1"/>
              </a:solidFill>
            </a:rPr>
            <a:t>الرقم الجديد</a:t>
          </a:r>
          <a:endParaRPr lang="ar-SA" sz="2000" b="1" kern="1200" dirty="0">
            <a:solidFill>
              <a:schemeClr val="tx1"/>
            </a:solidFill>
          </a:endParaRPr>
        </a:p>
      </dsp:txBody>
      <dsp:txXfrm>
        <a:off x="1693652" y="1318440"/>
        <a:ext cx="1475869" cy="514588"/>
      </dsp:txXfrm>
    </dsp:sp>
    <dsp:sp modelId="{005ED6A2-C0F2-4ED6-8348-4F4C1876763A}">
      <dsp:nvSpPr>
        <dsp:cNvPr id="0" name=""/>
        <dsp:cNvSpPr/>
      </dsp:nvSpPr>
      <dsp:spPr>
        <a:xfrm>
          <a:off x="1693652" y="1833028"/>
          <a:ext cx="1475869" cy="168881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/>
            <a:t>116سلم</a:t>
          </a:r>
          <a:endParaRPr lang="ar-SA" sz="2000" b="1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/>
            <a:t>226سلم</a:t>
          </a:r>
          <a:endParaRPr lang="ar-SA" sz="2000" b="1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/>
            <a:t>414سلم</a:t>
          </a:r>
          <a:endParaRPr lang="ar-SA" sz="2000" b="1" kern="1200" dirty="0"/>
        </a:p>
      </dsp:txBody>
      <dsp:txXfrm>
        <a:off x="1693652" y="1833028"/>
        <a:ext cx="1475869" cy="1688818"/>
      </dsp:txXfrm>
    </dsp:sp>
    <dsp:sp modelId="{847B227D-1AE9-4464-8856-D1303F2615A6}">
      <dsp:nvSpPr>
        <dsp:cNvPr id="0" name=""/>
        <dsp:cNvSpPr/>
      </dsp:nvSpPr>
      <dsp:spPr>
        <a:xfrm>
          <a:off x="3376143" y="1318440"/>
          <a:ext cx="1475869" cy="51458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chemeClr val="tx1"/>
              </a:solidFill>
            </a:rPr>
            <a:t>الاسم الجديد</a:t>
          </a:r>
          <a:endParaRPr lang="ar-SA" sz="2000" b="1" kern="1200" dirty="0">
            <a:solidFill>
              <a:schemeClr val="tx1"/>
            </a:solidFill>
          </a:endParaRPr>
        </a:p>
      </dsp:txBody>
      <dsp:txXfrm>
        <a:off x="3376143" y="1318440"/>
        <a:ext cx="1475869" cy="514588"/>
      </dsp:txXfrm>
    </dsp:sp>
    <dsp:sp modelId="{FAE681CB-BD9F-4BE7-BACE-5FA0C3BEBFE0}">
      <dsp:nvSpPr>
        <dsp:cNvPr id="0" name=""/>
        <dsp:cNvSpPr/>
      </dsp:nvSpPr>
      <dsp:spPr>
        <a:xfrm>
          <a:off x="3376143" y="1833028"/>
          <a:ext cx="1475869" cy="1688818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b="1" kern="1200" dirty="0" smtClean="0"/>
            <a:t>مدخل إلى علوم الحديث</a:t>
          </a:r>
          <a:endParaRPr lang="ar-SA" sz="1800" b="1" kern="1200" dirty="0"/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b="1" kern="1200" dirty="0" smtClean="0"/>
            <a:t>مصطلح الحديث</a:t>
          </a:r>
          <a:endParaRPr lang="ar-SA" sz="1800" b="1" kern="1200" dirty="0"/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b="1" kern="1200" dirty="0" smtClean="0"/>
            <a:t>تخريج الحديث</a:t>
          </a:r>
          <a:endParaRPr lang="ar-SA" sz="1800" b="1" kern="1200" dirty="0"/>
        </a:p>
      </dsp:txBody>
      <dsp:txXfrm>
        <a:off x="3376143" y="1833028"/>
        <a:ext cx="1475869" cy="1688818"/>
      </dsp:txXfrm>
    </dsp:sp>
    <dsp:sp modelId="{9F563EF3-3699-4EE0-9A2E-6FA21C83B719}">
      <dsp:nvSpPr>
        <dsp:cNvPr id="0" name=""/>
        <dsp:cNvSpPr/>
      </dsp:nvSpPr>
      <dsp:spPr>
        <a:xfrm>
          <a:off x="5050901" y="1293271"/>
          <a:ext cx="1475869" cy="51458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tx1"/>
              </a:solidFill>
            </a:rPr>
            <a:t>الرقم القديم</a:t>
          </a:r>
          <a:endParaRPr lang="ar-SA" sz="2400" b="1" kern="1200" dirty="0">
            <a:solidFill>
              <a:schemeClr val="tx1"/>
            </a:solidFill>
          </a:endParaRPr>
        </a:p>
      </dsp:txBody>
      <dsp:txXfrm>
        <a:off x="5050901" y="1293271"/>
        <a:ext cx="1475869" cy="514588"/>
      </dsp:txXfrm>
    </dsp:sp>
    <dsp:sp modelId="{34000FAA-EDA1-4CDB-8021-EAD43E87AFA8}">
      <dsp:nvSpPr>
        <dsp:cNvPr id="0" name=""/>
        <dsp:cNvSpPr/>
      </dsp:nvSpPr>
      <dsp:spPr>
        <a:xfrm>
          <a:off x="5058635" y="1833028"/>
          <a:ext cx="1475869" cy="1688818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b="1" kern="1200" dirty="0" smtClean="0"/>
            <a:t>114سلم</a:t>
          </a:r>
          <a:endParaRPr lang="ar-SA" sz="2400" b="1" kern="1200" dirty="0"/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b="1" kern="1200" dirty="0" smtClean="0"/>
            <a:t>212سلم</a:t>
          </a:r>
          <a:endParaRPr lang="ar-SA" sz="2400" b="1" kern="1200" dirty="0"/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b="1" kern="1200" dirty="0" smtClean="0"/>
            <a:t>413سلم</a:t>
          </a:r>
          <a:endParaRPr lang="ar-SA" sz="2400" b="1" kern="1200" dirty="0"/>
        </a:p>
      </dsp:txBody>
      <dsp:txXfrm>
        <a:off x="5058635" y="1833028"/>
        <a:ext cx="1475869" cy="1688818"/>
      </dsp:txXfrm>
    </dsp:sp>
    <dsp:sp modelId="{8B1784FD-8D9A-4006-AEC4-E60993FEE32F}">
      <dsp:nvSpPr>
        <dsp:cNvPr id="0" name=""/>
        <dsp:cNvSpPr/>
      </dsp:nvSpPr>
      <dsp:spPr>
        <a:xfrm>
          <a:off x="6741126" y="1318440"/>
          <a:ext cx="1477312" cy="51458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tx1"/>
              </a:solidFill>
            </a:rPr>
            <a:t>الاسم القديم</a:t>
          </a:r>
          <a:endParaRPr lang="ar-SA" sz="2400" b="1" kern="1200" dirty="0">
            <a:solidFill>
              <a:schemeClr val="tx1"/>
            </a:solidFill>
          </a:endParaRPr>
        </a:p>
      </dsp:txBody>
      <dsp:txXfrm>
        <a:off x="6741126" y="1318440"/>
        <a:ext cx="1477312" cy="514588"/>
      </dsp:txXfrm>
    </dsp:sp>
    <dsp:sp modelId="{B03463A9-5CD0-43E7-A11D-888B61642776}">
      <dsp:nvSpPr>
        <dsp:cNvPr id="0" name=""/>
        <dsp:cNvSpPr/>
      </dsp:nvSpPr>
      <dsp:spPr>
        <a:xfrm>
          <a:off x="6741126" y="1833028"/>
          <a:ext cx="1477312" cy="1688818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err="1" smtClean="0">
              <a:effectLst/>
            </a:rPr>
            <a:t>ﺍﻟﻣﺩﺧـــــــﻝ</a:t>
          </a:r>
          <a:r>
            <a:rPr lang="ar-SA" sz="2000" b="1" kern="1200" dirty="0" smtClean="0">
              <a:effectLst/>
            </a:rPr>
            <a:t> </a:t>
          </a:r>
          <a:r>
            <a:rPr lang="ar-SA" sz="2000" b="1" kern="1200" dirty="0" err="1" smtClean="0">
              <a:effectLst/>
            </a:rPr>
            <a:t>ﻟـﻌــﻠـــــــﻭﻡ</a:t>
          </a:r>
          <a:r>
            <a:rPr lang="ar-SA" sz="2000" b="1" kern="1200" dirty="0" smtClean="0">
              <a:effectLst/>
            </a:rPr>
            <a:t> </a:t>
          </a:r>
          <a:r>
            <a:rPr lang="ar-SA" sz="2000" b="1" kern="1200" dirty="0" err="1" smtClean="0">
              <a:effectLst/>
            </a:rPr>
            <a:t>ﺍﻟــﺣـــﺩﻳـﺙ</a:t>
          </a:r>
          <a:endParaRPr lang="ar-SA" sz="2000" b="1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>
              <a:effectLst/>
            </a:rPr>
            <a:t>مصطلح 1</a:t>
          </a:r>
          <a:endParaRPr lang="ar-SA" sz="2000" b="1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>
              <a:effectLst/>
            </a:rPr>
            <a:t>مصطلح 3</a:t>
          </a:r>
          <a:endParaRPr lang="ar-SA" sz="2000" b="1" kern="1200" dirty="0"/>
        </a:p>
      </dsp:txBody>
      <dsp:txXfrm>
        <a:off x="6741126" y="1833028"/>
        <a:ext cx="1477312" cy="16888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E93A6A-4585-4329-A69D-CD96AD2D1379}">
      <dsp:nvSpPr>
        <dsp:cNvPr id="0" name=""/>
        <dsp:cNvSpPr/>
      </dsp:nvSpPr>
      <dsp:spPr>
        <a:xfrm rot="5400000">
          <a:off x="3543210" y="134645"/>
          <a:ext cx="2060525" cy="1792657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chemeClr val="tx1"/>
              </a:solidFill>
            </a:rPr>
            <a:t>118سلم حديث1= 231سلم دراسة الصحيحين</a:t>
          </a:r>
          <a:endParaRPr lang="ar-SA" sz="1800" b="1" kern="1200" dirty="0">
            <a:solidFill>
              <a:schemeClr val="tx1"/>
            </a:solidFill>
          </a:endParaRPr>
        </a:p>
      </dsp:txBody>
      <dsp:txXfrm rot="-5400000">
        <a:off x="3956500" y="321811"/>
        <a:ext cx="1233945" cy="1418328"/>
      </dsp:txXfrm>
    </dsp:sp>
    <dsp:sp modelId="{4366F156-F921-434B-9394-06F5A51875AC}">
      <dsp:nvSpPr>
        <dsp:cNvPr id="0" name=""/>
        <dsp:cNvSpPr/>
      </dsp:nvSpPr>
      <dsp:spPr>
        <a:xfrm>
          <a:off x="5524199" y="412816"/>
          <a:ext cx="2299546" cy="123631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D434F3-DF31-4CED-8BC7-6FF5CCF06223}">
      <dsp:nvSpPr>
        <dsp:cNvPr id="0" name=""/>
        <dsp:cNvSpPr/>
      </dsp:nvSpPr>
      <dsp:spPr>
        <a:xfrm rot="5400000">
          <a:off x="1607140" y="134645"/>
          <a:ext cx="2060525" cy="1792657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smtClean="0">
              <a:solidFill>
                <a:schemeClr val="tx1"/>
              </a:solidFill>
            </a:rPr>
            <a:t>213سلم حديث2= 223سلم دراسة السنن</a:t>
          </a:r>
          <a:endParaRPr lang="ar-SA" sz="1800" b="1" kern="1200" dirty="0">
            <a:solidFill>
              <a:schemeClr val="tx1"/>
            </a:solidFill>
          </a:endParaRPr>
        </a:p>
      </dsp:txBody>
      <dsp:txXfrm rot="-5400000">
        <a:off x="2020430" y="321811"/>
        <a:ext cx="1233945" cy="1418328"/>
      </dsp:txXfrm>
    </dsp:sp>
    <dsp:sp modelId="{84BA0ACA-BE2E-4A4F-9E3C-59FB34E62B16}">
      <dsp:nvSpPr>
        <dsp:cNvPr id="0" name=""/>
        <dsp:cNvSpPr/>
      </dsp:nvSpPr>
      <dsp:spPr>
        <a:xfrm rot="5400000">
          <a:off x="2608418" y="1883619"/>
          <a:ext cx="2060525" cy="1792657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smtClean="0">
              <a:solidFill>
                <a:schemeClr val="tx1"/>
              </a:solidFill>
            </a:rPr>
            <a:t>316سلم مصطلح2= 312سلم كتب رواة الحديث</a:t>
          </a:r>
          <a:endParaRPr lang="ar-SA" sz="1800" b="1" kern="1200" dirty="0">
            <a:solidFill>
              <a:schemeClr val="tx1"/>
            </a:solidFill>
          </a:endParaRPr>
        </a:p>
      </dsp:txBody>
      <dsp:txXfrm rot="-5400000">
        <a:off x="3021708" y="2070785"/>
        <a:ext cx="1233945" cy="1418328"/>
      </dsp:txXfrm>
    </dsp:sp>
    <dsp:sp modelId="{09F1FC6B-BCB8-4F48-B8E0-513844C8860B}">
      <dsp:nvSpPr>
        <dsp:cNvPr id="0" name=""/>
        <dsp:cNvSpPr/>
      </dsp:nvSpPr>
      <dsp:spPr>
        <a:xfrm>
          <a:off x="0" y="2165214"/>
          <a:ext cx="2373176" cy="123631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b="1" kern="120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rPr>
            <a:t>مقررات ما بعد التخصص</a:t>
          </a:r>
          <a:endParaRPr lang="ar-SA" sz="3500" kern="1200" dirty="0">
            <a:solidFill>
              <a:schemeClr val="tx1"/>
            </a:solidFill>
          </a:endParaRPr>
        </a:p>
      </dsp:txBody>
      <dsp:txXfrm>
        <a:off x="0" y="2165214"/>
        <a:ext cx="2373176" cy="1236315"/>
      </dsp:txXfrm>
    </dsp:sp>
    <dsp:sp modelId="{A4048933-BAFE-4129-9686-C23AF7D83B86}">
      <dsp:nvSpPr>
        <dsp:cNvPr id="0" name=""/>
        <dsp:cNvSpPr/>
      </dsp:nvSpPr>
      <dsp:spPr>
        <a:xfrm rot="5400000">
          <a:off x="4544488" y="1883619"/>
          <a:ext cx="2060525" cy="1792657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smtClean="0">
              <a:solidFill>
                <a:schemeClr val="tx1"/>
              </a:solidFill>
            </a:rPr>
            <a:t>314سلم حديث3= 241سلم ناهج المحدثين1</a:t>
          </a:r>
          <a:endParaRPr lang="ar-SA" sz="1800" b="1" kern="1200" dirty="0">
            <a:solidFill>
              <a:schemeClr val="tx1"/>
            </a:solidFill>
          </a:endParaRPr>
        </a:p>
      </dsp:txBody>
      <dsp:txXfrm rot="-5400000">
        <a:off x="4957778" y="2070785"/>
        <a:ext cx="1233945" cy="1418328"/>
      </dsp:txXfrm>
    </dsp:sp>
    <dsp:sp modelId="{F05186DB-5F23-468A-8838-199E3817C1D7}">
      <dsp:nvSpPr>
        <dsp:cNvPr id="0" name=""/>
        <dsp:cNvSpPr/>
      </dsp:nvSpPr>
      <dsp:spPr>
        <a:xfrm rot="5400000">
          <a:off x="3543210" y="3632593"/>
          <a:ext cx="2060525" cy="1792657"/>
        </a:xfrm>
        <a:prstGeom prst="hexagon">
          <a:avLst>
            <a:gd name="adj" fmla="val 25000"/>
            <a:gd name="vf" fmla="val 1154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smtClean="0">
              <a:solidFill>
                <a:schemeClr val="tx1"/>
              </a:solidFill>
            </a:rPr>
            <a:t>415سلم حديث ب = 419سلم مناهج المحدثين2</a:t>
          </a:r>
          <a:endParaRPr lang="ar-SA" sz="1600" b="1" kern="1200" dirty="0">
            <a:solidFill>
              <a:schemeClr val="tx1"/>
            </a:solidFill>
          </a:endParaRPr>
        </a:p>
      </dsp:txBody>
      <dsp:txXfrm rot="-5400000">
        <a:off x="3956500" y="3819759"/>
        <a:ext cx="1233945" cy="1418328"/>
      </dsp:txXfrm>
    </dsp:sp>
    <dsp:sp modelId="{F8209114-1262-4089-999B-BB3E310987B5}">
      <dsp:nvSpPr>
        <dsp:cNvPr id="0" name=""/>
        <dsp:cNvSpPr/>
      </dsp:nvSpPr>
      <dsp:spPr>
        <a:xfrm>
          <a:off x="5524199" y="3910764"/>
          <a:ext cx="2299546" cy="123631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9B6201-444F-418E-9E0B-A4DEDDD5E5BD}">
      <dsp:nvSpPr>
        <dsp:cNvPr id="0" name=""/>
        <dsp:cNvSpPr/>
      </dsp:nvSpPr>
      <dsp:spPr>
        <a:xfrm rot="5400000">
          <a:off x="1607140" y="3632593"/>
          <a:ext cx="2060525" cy="1792657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smtClean="0">
              <a:solidFill>
                <a:schemeClr val="tx1"/>
              </a:solidFill>
            </a:rPr>
            <a:t>416سلم حديث ج = 420سلم كتب المجاميع والزوائد</a:t>
          </a:r>
          <a:endParaRPr lang="ar-SA" sz="2100" b="1" kern="1200" dirty="0">
            <a:solidFill>
              <a:schemeClr val="tx1"/>
            </a:solidFill>
          </a:endParaRPr>
        </a:p>
      </dsp:txBody>
      <dsp:txXfrm rot="-5400000">
        <a:off x="2020430" y="3819759"/>
        <a:ext cx="1233945" cy="14183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  <p:sldLayoutId id="2147484174" r:id="rId10"/>
    <p:sldLayoutId id="2147484175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7" r:id="rId1"/>
    <p:sldLayoutId id="2147484178" r:id="rId2"/>
    <p:sldLayoutId id="2147484179" r:id="rId3"/>
    <p:sldLayoutId id="2147484180" r:id="rId4"/>
    <p:sldLayoutId id="2147484181" r:id="rId5"/>
    <p:sldLayoutId id="2147484182" r:id="rId6"/>
    <p:sldLayoutId id="2147484183" r:id="rId7"/>
    <p:sldLayoutId id="2147484184" r:id="rId8"/>
    <p:sldLayoutId id="2147484185" r:id="rId9"/>
    <p:sldLayoutId id="2147484186" r:id="rId10"/>
    <p:sldLayoutId id="2147484187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9" r:id="rId1"/>
    <p:sldLayoutId id="2147484190" r:id="rId2"/>
    <p:sldLayoutId id="2147484191" r:id="rId3"/>
    <p:sldLayoutId id="2147484192" r:id="rId4"/>
    <p:sldLayoutId id="2147484193" r:id="rId5"/>
    <p:sldLayoutId id="2147484194" r:id="rId6"/>
    <p:sldLayoutId id="2147484195" r:id="rId7"/>
    <p:sldLayoutId id="2147484196" r:id="rId8"/>
    <p:sldLayoutId id="2147484197" r:id="rId9"/>
    <p:sldLayoutId id="2147484198" r:id="rId10"/>
    <p:sldLayoutId id="2147484199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CDA4AEA-0F9C-4577-A483-845F15B6901A}" type="datetimeFigureOut">
              <a:rPr lang="ar-SA" smtClean="0"/>
              <a:pPr/>
              <a:t>09/04/37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microsoft.com/office/2007/relationships/media" Target="../media/media1.wav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3.xml"/><Relationship Id="rId1" Type="http://schemas.openxmlformats.org/officeDocument/2006/relationships/video" Target="NULL" TargetMode="External"/><Relationship Id="rId5" Type="http://schemas.openxmlformats.org/officeDocument/2006/relationships/image" Target="../media/image2.png"/><Relationship Id="rId4" Type="http://schemas.microsoft.com/office/2007/relationships/media" Target="../media/media8.wav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media" Target="../media/media10.wav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microsoft.com/office/2007/relationships/diagramDrawing" Target="../diagrams/drawing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2.xml"/><Relationship Id="rId7" Type="http://schemas.microsoft.com/office/2007/relationships/media" Target="../media/media9.wav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microsoft.com/office/2007/relationships/diagramDrawing" Target="../diagrams/drawing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34.xml"/><Relationship Id="rId1" Type="http://schemas.openxmlformats.org/officeDocument/2006/relationships/video" Target="NULL" TargetMode="External"/><Relationship Id="rId6" Type="http://schemas.openxmlformats.org/officeDocument/2006/relationships/image" Target="../media/image12.jpeg"/><Relationship Id="rId5" Type="http://schemas.openxmlformats.org/officeDocument/2006/relationships/image" Target="../media/image2.png"/><Relationship Id="rId4" Type="http://schemas.microsoft.com/office/2007/relationships/media" Target="../media/media11.wav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NULL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microsoft.com/office/2007/relationships/media" Target="../media/media53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5" Type="http://schemas.openxmlformats.org/officeDocument/2006/relationships/image" Target="../media/image2.png"/><Relationship Id="rId4" Type="http://schemas.microsoft.com/office/2007/relationships/media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3.wav"/><Relationship Id="rId2" Type="http://schemas.openxmlformats.org/officeDocument/2006/relationships/slideLayout" Target="../slideLayouts/slideLayout12.xml"/><Relationship Id="rId1" Type="http://schemas.openxmlformats.org/officeDocument/2006/relationships/video" Target="NULL" TargetMode="Externa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5" Type="http://schemas.openxmlformats.org/officeDocument/2006/relationships/image" Target="../media/image2.png"/><Relationship Id="rId4" Type="http://schemas.microsoft.com/office/2007/relationships/media" Target="../media/media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6" Type="http://schemas.openxmlformats.org/officeDocument/2006/relationships/image" Target="../media/image2.png"/><Relationship Id="rId5" Type="http://schemas.microsoft.com/office/2007/relationships/media" Target="../media/media5.wav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5" Type="http://schemas.openxmlformats.org/officeDocument/2006/relationships/image" Target="../media/image2.png"/><Relationship Id="rId4" Type="http://schemas.microsoft.com/office/2007/relationships/media" Target="../media/media6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5" Type="http://schemas.openxmlformats.org/officeDocument/2006/relationships/image" Target="../media/image2.png"/><Relationship Id="rId4" Type="http://schemas.microsoft.com/office/2007/relationships/media" Target="../media/media7.wav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ت 1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pic>
        <p:nvPicPr>
          <p:cNvPr id="5" name="صورة 4" descr="تنزيل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0" y="-1357346"/>
            <a:ext cx="6215106" cy="538609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4400" dirty="0" smtClean="0">
                <a:sym typeface="AGA Arabesque"/>
              </a:rPr>
              <a:t></a:t>
            </a:r>
            <a:endParaRPr lang="ar-SA" sz="4400" dirty="0"/>
          </a:p>
        </p:txBody>
      </p:sp>
    </p:spTree>
    <p:extLst>
      <p:ext uri="{BB962C8B-B14F-4D97-AF65-F5344CB8AC3E}">
        <p14:creationId xmlns="" xmlns:p14="http://schemas.microsoft.com/office/powerpoint/2010/main" val="17415062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805"/>
    </mc:Choice>
    <mc:Fallback>
      <p:transition spd="slow" advTm="18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مراجع المقرر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ar-SA" b="1" dirty="0" smtClean="0"/>
              <a:t>1 </a:t>
            </a:r>
            <a:r>
              <a:rPr lang="ar-SA" b="1" dirty="0" err="1" smtClean="0"/>
              <a:t>ـ</a:t>
            </a:r>
            <a:r>
              <a:rPr lang="ar-SA" b="1" dirty="0" smtClean="0"/>
              <a:t> صحيح البخاري ..(الطبعة الأميرية) تحقيق </a:t>
            </a:r>
            <a:r>
              <a:rPr lang="ar-SA" b="1" dirty="0" err="1" smtClean="0"/>
              <a:t>و</a:t>
            </a:r>
            <a:r>
              <a:rPr lang="ar-SA" b="1" dirty="0" smtClean="0"/>
              <a:t> إشراف : محمد زهير الناصر.</a:t>
            </a:r>
            <a:br>
              <a:rPr lang="ar-SA" b="1" dirty="0" smtClean="0"/>
            </a:br>
            <a:r>
              <a:rPr lang="ar-SA" b="1" dirty="0" smtClean="0"/>
              <a:t>2- صحيح مسلم.. (تحقيق محمد فؤاد عبد الباقي) أو (نظر </a:t>
            </a:r>
            <a:r>
              <a:rPr lang="ar-SA" b="1" dirty="0" err="1" smtClean="0"/>
              <a:t>الفاريابي</a:t>
            </a:r>
            <a:r>
              <a:rPr lang="ar-SA" b="1" dirty="0" smtClean="0"/>
              <a:t>)</a:t>
            </a:r>
            <a:endParaRPr lang="en-US" dirty="0" smtClean="0"/>
          </a:p>
          <a:p>
            <a:r>
              <a:rPr lang="ar-SA" b="1" dirty="0" smtClean="0"/>
              <a:t>3- مناهج المحدثين للشيخ سعد الحميد</a:t>
            </a:r>
            <a:endParaRPr lang="en-US" dirty="0" smtClean="0"/>
          </a:p>
          <a:p>
            <a:r>
              <a:rPr lang="ar-SA" b="1" u="sng" dirty="0" smtClean="0"/>
              <a:t>مراجع للاستفادة</a:t>
            </a:r>
            <a:endParaRPr lang="en-US" dirty="0" smtClean="0"/>
          </a:p>
          <a:p>
            <a:r>
              <a:rPr lang="ar-SA" b="1" u="sng" dirty="0" smtClean="0"/>
              <a:t>1</a:t>
            </a:r>
            <a:r>
              <a:rPr lang="ar-SA" b="1" dirty="0" smtClean="0"/>
              <a:t> ـالإمام البخاري </a:t>
            </a:r>
            <a:r>
              <a:rPr lang="ar-SA" b="1" dirty="0" err="1" smtClean="0"/>
              <a:t>وصحيحه</a:t>
            </a:r>
            <a:r>
              <a:rPr lang="ar-SA" b="1" dirty="0" smtClean="0"/>
              <a:t> ، للدكتور </a:t>
            </a:r>
            <a:r>
              <a:rPr lang="ar-SA" b="1" dirty="0" err="1" smtClean="0"/>
              <a:t>عبدالغني</a:t>
            </a:r>
            <a:r>
              <a:rPr lang="ar-SA" b="1" dirty="0" smtClean="0"/>
              <a:t> </a:t>
            </a:r>
            <a:r>
              <a:rPr lang="ar-SA" b="1" dirty="0" err="1" smtClean="0"/>
              <a:t>عبدالخالق</a:t>
            </a:r>
            <a:endParaRPr lang="en-US" dirty="0" smtClean="0"/>
          </a:p>
          <a:p>
            <a:r>
              <a:rPr lang="ar-SA" b="1" dirty="0" smtClean="0"/>
              <a:t>2ـ عبقرية الإمام مسلم في صحيح. للدكتور حمزة </a:t>
            </a:r>
            <a:r>
              <a:rPr lang="ar-SA" b="1" dirty="0" err="1" smtClean="0"/>
              <a:t>مليباري</a:t>
            </a:r>
            <a:r>
              <a:rPr lang="ar-SA" b="1" dirty="0" smtClean="0"/>
              <a:t> .</a:t>
            </a:r>
            <a:endParaRPr lang="en-US" dirty="0" smtClean="0"/>
          </a:p>
          <a:p>
            <a:r>
              <a:rPr lang="ar-SA" b="1" dirty="0" smtClean="0"/>
              <a:t>3 </a:t>
            </a:r>
            <a:r>
              <a:rPr lang="ar-SA" b="1" dirty="0" err="1" smtClean="0"/>
              <a:t>ـ</a:t>
            </a:r>
            <a:r>
              <a:rPr lang="ar-SA" b="1" dirty="0" smtClean="0"/>
              <a:t> موقف الإمامين البخاري وسلم من اشتراط </a:t>
            </a:r>
            <a:r>
              <a:rPr lang="ar-SA" b="1" dirty="0" err="1" smtClean="0"/>
              <a:t>اللقيا</a:t>
            </a:r>
            <a:r>
              <a:rPr lang="ar-SA" b="1" dirty="0" smtClean="0"/>
              <a:t>    للدكتور خالد إدريس .</a:t>
            </a:r>
            <a:endParaRPr lang="en-US" dirty="0" smtClean="0"/>
          </a:p>
          <a:p>
            <a:r>
              <a:rPr lang="ar-SA" b="1" dirty="0" smtClean="0"/>
              <a:t>4ـ مناهج المحدثين العامة والخاصة للدكتور علي </a:t>
            </a:r>
            <a:r>
              <a:rPr lang="ar-SA" b="1" dirty="0" err="1" smtClean="0"/>
              <a:t>البقاعي</a:t>
            </a:r>
            <a:r>
              <a:rPr lang="ar-SA" b="1" dirty="0" smtClean="0"/>
              <a:t> 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39552" y="1916832"/>
            <a:ext cx="7851648" cy="1828800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80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/>
            </a:r>
            <a:br>
              <a:rPr lang="ar-SA" sz="80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ar-SA" sz="8000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/>
            </a:r>
            <a:br>
              <a:rPr lang="ar-SA" sz="8000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ar-SA" sz="80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/>
            </a:r>
            <a:br>
              <a:rPr lang="ar-SA" sz="80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ar-SA" sz="80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متطلبات وأنشطة المقرر</a:t>
            </a:r>
            <a:r>
              <a:rPr lang="en-US" sz="8000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/>
            </a:r>
            <a:br>
              <a:rPr lang="en-US" sz="8000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endParaRPr lang="ar-SA" sz="800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39552" y="2924944"/>
            <a:ext cx="7854696" cy="1752600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6000" b="1" dirty="0" smtClean="0">
                <a:ln w="50800"/>
                <a:solidFill>
                  <a:srgbClr val="92D050"/>
                </a:solidFill>
              </a:rPr>
              <a:t>في المقرر</a:t>
            </a:r>
            <a:endParaRPr lang="en-US" sz="6000" b="1" dirty="0">
              <a:ln w="50800"/>
              <a:solidFill>
                <a:srgbClr val="92D050"/>
              </a:solidFill>
            </a:endParaRPr>
          </a:p>
          <a:p>
            <a:pPr algn="ctr"/>
            <a:endParaRPr lang="ar-SA" sz="60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3074" name="Picture 2" descr="D:\تدريس\351\لجنتي خدمة المجتمع وشؤون الطالبات\مسار الحديث\تنزيل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7" y="4005065"/>
            <a:ext cx="4657724" cy="28529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صوت 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013185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395"/>
    </mc:Choice>
    <mc:Fallback>
      <p:transition spd="slow" advTm="13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897759900"/>
              </p:ext>
            </p:extLst>
          </p:nvPr>
        </p:nvGraphicFramePr>
        <p:xfrm>
          <a:off x="457200" y="764705"/>
          <a:ext cx="8229600" cy="5559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صوت 1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444495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475"/>
    </mc:Choice>
    <mc:Fallback>
      <p:transition spd="slow" advTm="44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 txBox="1">
            <a:spLocks noGrp="1"/>
          </p:cNvSpPr>
          <p:nvPr>
            <p:ph type="title"/>
          </p:nvPr>
        </p:nvSpPr>
        <p:spPr>
          <a:xfrm>
            <a:off x="500034" y="285728"/>
            <a:ext cx="82296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توزيع درجات البحث والعرض 15درجات</a:t>
            </a:r>
            <a:endParaRPr lang="ar-SA" sz="4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768274092"/>
              </p:ext>
            </p:extLst>
          </p:nvPr>
        </p:nvGraphicFramePr>
        <p:xfrm>
          <a:off x="357158" y="1916832"/>
          <a:ext cx="8319868" cy="49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صوت 1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086753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578"/>
    </mc:Choice>
    <mc:Fallback>
      <p:transition spd="slow" advTm="45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928662" y="928671"/>
          <a:ext cx="7102388" cy="5227975"/>
        </p:xfrm>
        <a:graphic>
          <a:graphicData uri="http://schemas.openxmlformats.org/drawingml/2006/table">
            <a:tbl>
              <a:tblPr rtl="1"/>
              <a:tblGrid>
                <a:gridCol w="680356"/>
                <a:gridCol w="1012838"/>
                <a:gridCol w="1150859"/>
                <a:gridCol w="1777593"/>
                <a:gridCol w="2480742"/>
              </a:tblGrid>
              <a:tr h="500065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900" b="1" i="1">
                          <a:latin typeface="Calibri"/>
                          <a:ea typeface="Times New Roman"/>
                          <a:cs typeface="Times New Roman"/>
                        </a:rPr>
                        <a:t>الأسبوع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7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الأول</a:t>
                      </a:r>
                      <a:r>
                        <a:rPr lang="ar-SA" sz="7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 </a:t>
                      </a:r>
                      <a:r>
                        <a:rPr lang="ar-SA" sz="7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4/7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الثاني</a:t>
                      </a:r>
                      <a:r>
                        <a:rPr lang="ar-SA" sz="8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8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14/4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الثالث</a:t>
                      </a:r>
                      <a:r>
                        <a:rPr lang="ar-SA" sz="8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21/4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الرابع</a:t>
                      </a:r>
                      <a:r>
                        <a:rPr lang="ar-SA" sz="8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28/4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</a:tr>
              <a:tr h="1129955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latin typeface="Calibri"/>
                          <a:ea typeface="Times New Roman"/>
                          <a:cs typeface="Times New Roman"/>
                        </a:rPr>
                        <a:t>الموضوع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التهيئة</a:t>
                      </a:r>
                      <a:r>
                        <a:rPr lang="ar-SA" sz="10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للفصل</a:t>
                      </a:r>
                      <a:r>
                        <a:rPr lang="ar-SA" sz="10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الأول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مقدمة</a:t>
                      </a:r>
                      <a:r>
                        <a:rPr lang="ar-SA" sz="10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عن</a:t>
                      </a:r>
                      <a:r>
                        <a:rPr lang="ar-SA" sz="10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تدوين</a:t>
                      </a:r>
                      <a:r>
                        <a:rPr lang="ar-SA" sz="10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السنة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just" rtl="1">
                        <a:spcAft>
                          <a:spcPts val="0"/>
                        </a:spcAft>
                      </a:pPr>
                      <a:r>
                        <a:rPr lang="ar-SA" sz="9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التعريفبالبخاري وصحيحه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  <a:p>
                      <a:pPr indent="288290" algn="just" rtl="1">
                        <a:spcAft>
                          <a:spcPts val="0"/>
                        </a:spcAft>
                      </a:pPr>
                      <a:r>
                        <a:rPr lang="ar-SA" sz="9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روايات البخاري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  <a:p>
                      <a:pPr indent="288290" algn="just" rtl="1">
                        <a:spcAft>
                          <a:spcPts val="0"/>
                        </a:spcAft>
                      </a:pPr>
                      <a:r>
                        <a:rPr lang="ar-SA" sz="9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المؤلفات على الصحيح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  <a:p>
                      <a:pPr indent="288290" algn="just" rtl="1">
                        <a:spcAft>
                          <a:spcPts val="0"/>
                        </a:spcAft>
                      </a:pPr>
                      <a:r>
                        <a:rPr lang="ar-SA" sz="9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شروح صحيح البخاري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9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شروط البخاري في صحيحه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9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منهج البخاري في ترتيب أحاديثه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358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latin typeface="Calibri"/>
                          <a:ea typeface="Times New Roman"/>
                          <a:cs typeface="Times New Roman"/>
                        </a:rPr>
                        <a:t>الأسبوع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الخامس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5/5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السادس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12/5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السابع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19/5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الثامن 26/5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</a:tr>
              <a:tr h="645688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latin typeface="Calibri"/>
                          <a:ea typeface="Times New Roman"/>
                          <a:cs typeface="Times New Roman"/>
                        </a:rPr>
                        <a:t>الموضوع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9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تراجم البخاري 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9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وتطبيقات عليها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9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المعلقات في صحيح البخاري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justLow" rtl="1">
                        <a:spcAft>
                          <a:spcPts val="0"/>
                        </a:spcAft>
                      </a:pPr>
                      <a:r>
                        <a:rPr lang="ar-SA" sz="9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التعريف بمسلم وصحيحه وشرطه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9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الصناعة الحديثية عند مسلم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716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latin typeface="Calibri"/>
                          <a:ea typeface="Times New Roman"/>
                          <a:cs typeface="Times New Roman"/>
                        </a:rPr>
                        <a:t>الأسبوع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latin typeface="Calibri"/>
                          <a:ea typeface="Times New Roman"/>
                          <a:cs typeface="Times New Roman"/>
                        </a:rPr>
                        <a:t>التاسع</a:t>
                      </a:r>
                      <a:r>
                        <a:rPr lang="ar-SA" sz="1000" b="1" i="1"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>
                          <a:latin typeface="Calibri"/>
                          <a:ea typeface="Times New Roman"/>
                          <a:cs typeface="Arial"/>
                        </a:rPr>
                        <a:t>4/6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latin typeface="Calibri"/>
                          <a:ea typeface="Times New Roman"/>
                          <a:cs typeface="Times New Roman"/>
                        </a:rPr>
                        <a:t>العاشر</a:t>
                      </a:r>
                      <a:r>
                        <a:rPr lang="ar-SA" sz="1000" b="1">
                          <a:latin typeface="Calibri"/>
                          <a:ea typeface="Times New Roman"/>
                          <a:cs typeface="Times New Roman"/>
                        </a:rPr>
                        <a:t>ـ</a:t>
                      </a:r>
                      <a:r>
                        <a:rPr lang="ar-SA" sz="1000" b="1" i="1">
                          <a:latin typeface="Times New Roman"/>
                          <a:ea typeface="Times New Roman"/>
                          <a:cs typeface="Calibri"/>
                        </a:rPr>
                        <a:t>  </a:t>
                      </a:r>
                      <a:r>
                        <a:rPr lang="ar-SA" sz="1000" b="1" i="1">
                          <a:latin typeface="Calibri"/>
                          <a:ea typeface="Times New Roman"/>
                          <a:cs typeface="Arial"/>
                        </a:rPr>
                        <a:t>11/6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latin typeface="Calibri"/>
                          <a:ea typeface="Times New Roman"/>
                          <a:cs typeface="Times New Roman"/>
                        </a:rPr>
                        <a:t>الحادي</a:t>
                      </a:r>
                      <a:r>
                        <a:rPr lang="ar-SA" sz="1000" b="1" i="1"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>
                          <a:latin typeface="Calibri"/>
                          <a:ea typeface="Times New Roman"/>
                          <a:cs typeface="Times New Roman"/>
                        </a:rPr>
                        <a:t>عشر</a:t>
                      </a:r>
                      <a:r>
                        <a:rPr lang="ar-SA" sz="1000" b="1" i="1">
                          <a:latin typeface="Calibri"/>
                          <a:ea typeface="Times New Roman"/>
                          <a:cs typeface="Arial"/>
                        </a:rPr>
                        <a:t>18/6</a:t>
                      </a:r>
                      <a:r>
                        <a:rPr lang="ar-SA" sz="1000" b="1" i="1"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latin typeface="Calibri"/>
                          <a:ea typeface="Times New Roman"/>
                          <a:cs typeface="Times New Roman"/>
                        </a:rPr>
                        <a:t>الثاني</a:t>
                      </a:r>
                      <a:r>
                        <a:rPr lang="ar-SA" sz="1000" b="1" i="1"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>
                          <a:latin typeface="Calibri"/>
                          <a:ea typeface="Times New Roman"/>
                          <a:cs typeface="Times New Roman"/>
                        </a:rPr>
                        <a:t>عشر</a:t>
                      </a:r>
                      <a:r>
                        <a:rPr lang="ar-SA" sz="1000" b="1" i="1"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>
                          <a:latin typeface="Calibri"/>
                          <a:ea typeface="Times New Roman"/>
                          <a:cs typeface="Arial"/>
                        </a:rPr>
                        <a:t>25/6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</a:tr>
              <a:tr h="579654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latin typeface="Calibri"/>
                          <a:ea typeface="Times New Roman"/>
                          <a:cs typeface="Times New Roman"/>
                        </a:rPr>
                        <a:t>الموضوع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إجازة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justLow" rtl="1">
                        <a:spcAft>
                          <a:spcPts val="0"/>
                        </a:spcAft>
                      </a:pPr>
                      <a:r>
                        <a:rPr lang="ar-SA" sz="9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الفرق بين الصحيحين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امتحان شهري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عرض حديث تحليلي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716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latin typeface="Calibri"/>
                          <a:ea typeface="Times New Roman"/>
                          <a:cs typeface="Times New Roman"/>
                        </a:rPr>
                        <a:t>الأسبوع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الثالث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عشر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3/7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الرابع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عشر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10/7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الخامس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17/7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السادس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عشر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24/7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9B"/>
                    </a:solidFill>
                  </a:tcPr>
                </a:tc>
              </a:tr>
              <a:tr h="491941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latin typeface="Calibri"/>
                          <a:ea typeface="Times New Roman"/>
                          <a:cs typeface="Times New Roman"/>
                        </a:rPr>
                        <a:t>الموضوع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أخر موعد للاعتذار عن فصل دراسي ومقرر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1000" b="1">
                          <a:solidFill>
                            <a:srgbClr val="008000"/>
                          </a:solidFill>
                          <a:latin typeface="Calibri"/>
                          <a:ea typeface="Times New Roman"/>
                          <a:cs typeface="Arial"/>
                        </a:rPr>
                        <a:t>عرض حديث تحليلي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امتحان تسميع الأحاديث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ar-SA" sz="1000" b="1">
                          <a:solidFill>
                            <a:srgbClr val="008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مراجعة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941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الأسبوع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Arial"/>
                        </a:rPr>
                        <a:t>السابع عشر 1/8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الثامن عشر</a:t>
                      </a:r>
                      <a:r>
                        <a:rPr lang="ar-SA" sz="1000" b="1" i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Arial"/>
                        </a:rPr>
                        <a:t>8/8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التاسع</a:t>
                      </a:r>
                      <a:r>
                        <a:rPr lang="ar-SA" sz="1000" b="1" i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عشر</a:t>
                      </a:r>
                      <a:r>
                        <a:rPr lang="ar-SA" sz="1000" b="1" i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15/8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العشرون24/8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941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latin typeface="Calibri"/>
                          <a:ea typeface="Times New Roman"/>
                          <a:cs typeface="Times New Roman"/>
                        </a:rPr>
                        <a:t>الموضوع</a:t>
                      </a:r>
                      <a:endParaRPr lang="en-US" sz="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اختبارات</a:t>
                      </a:r>
                      <a:r>
                        <a:rPr lang="ar-SA" sz="10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الإعداد</a:t>
                      </a:r>
                      <a:r>
                        <a:rPr lang="ar-SA" sz="10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العام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ar-SA" sz="1000" b="1" i="1">
                          <a:latin typeface="Calibri"/>
                          <a:ea typeface="Times New Roman"/>
                          <a:cs typeface="Times New Roman"/>
                        </a:rPr>
                        <a:t>الاختبارات</a:t>
                      </a:r>
                      <a:r>
                        <a:rPr lang="ar-SA" sz="1000" b="1" i="1"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>
                          <a:latin typeface="Calibri"/>
                          <a:ea typeface="Times New Roman"/>
                          <a:cs typeface="Times New Roman"/>
                        </a:rPr>
                        <a:t>النهائية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الاختبارات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النهائية</a:t>
                      </a:r>
                      <a:endParaRPr lang="en-US" sz="100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ar-SA" sz="1000" b="1" i="1" dirty="0">
                          <a:latin typeface="Calibri"/>
                          <a:ea typeface="Times New Roman"/>
                          <a:cs typeface="Times New Roman"/>
                        </a:rPr>
                        <a:t>الاختبارات</a:t>
                      </a:r>
                      <a:r>
                        <a:rPr lang="ar-SA" sz="1000" b="1" i="1" dirty="0"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ar-SA" sz="1000" b="1" i="1" dirty="0">
                          <a:latin typeface="Calibri"/>
                          <a:ea typeface="Times New Roman"/>
                          <a:cs typeface="Times New Roman"/>
                        </a:rPr>
                        <a:t>النهائية</a:t>
                      </a:r>
                      <a:endParaRPr lang="en-US" sz="700" dirty="0">
                        <a:latin typeface="Times New Roman"/>
                        <a:ea typeface="Times New Roman"/>
                      </a:endParaRPr>
                    </a:p>
                  </a:txBody>
                  <a:tcPr marL="37968" marR="37968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توزيع المنهج الدراسي لمقرر سلم 231 دراسة الصحيحين  الفصل الثاني لعام 1437ـــ  هـ  </a:t>
            </a: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7819728" cy="2857520"/>
          </a:xfrm>
        </p:spPr>
        <p:txBody>
          <a:bodyPr>
            <a:noAutofit/>
          </a:bodyPr>
          <a:lstStyle/>
          <a:p>
            <a:pPr algn="ctr"/>
            <a:r>
              <a:rPr lang="ar-SA" sz="8000" dirty="0" smtClean="0">
                <a:solidFill>
                  <a:srgbClr val="92D050"/>
                </a:solidFill>
              </a:rPr>
              <a:t>النشاطات المقترحة لتحسين درجة الأعمال الفصلية</a:t>
            </a:r>
            <a:endParaRPr lang="ar-SA" sz="8000" dirty="0">
              <a:solidFill>
                <a:srgbClr val="92D050"/>
              </a:solidFill>
            </a:endParaRPr>
          </a:p>
        </p:txBody>
      </p:sp>
      <p:pic>
        <p:nvPicPr>
          <p:cNvPr id="6146" name="Picture 2" descr="D:\تدريس\351\لجنتي خدمة المجتمع وشؤون الطالبات\مسار الحديث\images (2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8421"/>
          <a:stretch>
            <a:fillRect/>
          </a:stretch>
        </p:blipFill>
        <p:spPr bwMode="auto">
          <a:xfrm>
            <a:off x="214282" y="4000504"/>
            <a:ext cx="2339752" cy="22145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صوت 2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pic>
        <p:nvPicPr>
          <p:cNvPr id="5" name="Picture 2" descr="D:\تدريس\351\لجنتي خدمة المجتمع وشؤون الطالبات\مسار الحديث\images (19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6" y="4143380"/>
            <a:ext cx="2527690" cy="24648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3071802" y="3643314"/>
            <a:ext cx="3000396" cy="2500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1- تنسيق المقرر</a:t>
            </a:r>
          </a:p>
          <a:p>
            <a:pPr algn="ctr"/>
            <a:r>
              <a:rPr lang="ar-SA" sz="3200" dirty="0" smtClean="0"/>
              <a:t>2- تقديم نشاط لمسار الحديث في المصلى يوم الثلاثاء</a:t>
            </a:r>
          </a:p>
          <a:p>
            <a:pPr algn="ctr"/>
            <a:endParaRPr lang="ar-SA" sz="3200" dirty="0"/>
          </a:p>
        </p:txBody>
      </p:sp>
    </p:spTree>
    <p:extLst>
      <p:ext uri="{BB962C8B-B14F-4D97-AF65-F5344CB8AC3E}">
        <p14:creationId xmlns="" xmlns:p14="http://schemas.microsoft.com/office/powerpoint/2010/main" val="19464410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482"/>
    </mc:Choice>
    <mc:Fallback>
      <p:transition spd="slow" advTm="14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1538" y="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>وسائل التواصل</a:t>
            </a:r>
            <a:br>
              <a:rPr lang="ar-SA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85852" y="1285860"/>
            <a:ext cx="7498080" cy="4800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dirty="0" smtClean="0"/>
          </a:p>
          <a:p>
            <a:r>
              <a:rPr lang="ar-SA" dirty="0" smtClean="0"/>
              <a:t>أستاذة المقرر :  </a:t>
            </a:r>
            <a:r>
              <a:rPr lang="ar-SA" dirty="0" err="1" smtClean="0"/>
              <a:t>د</a:t>
            </a:r>
            <a:r>
              <a:rPr lang="ar-SA" dirty="0" smtClean="0"/>
              <a:t> نعمات الجعفري </a:t>
            </a:r>
          </a:p>
          <a:p>
            <a:r>
              <a:rPr lang="ar-SA" dirty="0" smtClean="0"/>
              <a:t>الرتبة العلمية :  أستاذ مساعد</a:t>
            </a:r>
            <a:endParaRPr lang="en-US" dirty="0" smtClean="0"/>
          </a:p>
          <a:p>
            <a:r>
              <a:rPr lang="ar-SA" b="1" dirty="0" smtClean="0"/>
              <a:t> مبنى : 2     الدور :   2    مكتب :    </a:t>
            </a:r>
            <a:r>
              <a:rPr lang="ar-SA" dirty="0" smtClean="0"/>
              <a:t>256              </a:t>
            </a:r>
          </a:p>
          <a:p>
            <a:r>
              <a:rPr lang="ar-SA" dirty="0" smtClean="0">
                <a:solidFill>
                  <a:srgbClr val="FF0000"/>
                </a:solidFill>
              </a:rPr>
              <a:t>الساعات المكتبية  : </a:t>
            </a:r>
            <a:r>
              <a:rPr lang="ar-SA" b="1" dirty="0" smtClean="0"/>
              <a:t>الاثنين  12 – 2                         يوم الأربعاء  10- 11   من 12- 1</a:t>
            </a:r>
            <a:endParaRPr lang="en-US" dirty="0" smtClean="0"/>
          </a:p>
          <a:p>
            <a:r>
              <a:rPr lang="ar-SA" dirty="0" smtClean="0"/>
              <a:t>البريد الإلكتروني : </a:t>
            </a:r>
            <a:r>
              <a:rPr lang="ar-SA" b="1" dirty="0" smtClean="0"/>
              <a:t>  	</a:t>
            </a:r>
            <a:r>
              <a:rPr lang="en-US" b="1" dirty="0" smtClean="0"/>
              <a:t>naljafary@ksu.edu.sa</a:t>
            </a:r>
            <a:r>
              <a:rPr lang="ar-SA" b="1" dirty="0" smtClean="0"/>
              <a:t>  </a:t>
            </a:r>
            <a:r>
              <a:rPr lang="ar-SA" dirty="0" smtClean="0"/>
              <a:t>     </a:t>
            </a:r>
          </a:p>
          <a:p>
            <a:r>
              <a:rPr lang="ar-SA" dirty="0" smtClean="0"/>
              <a:t> الموقع الالكتروني    </a:t>
            </a:r>
            <a:r>
              <a:rPr lang="en-US" b="1" dirty="0" smtClean="0"/>
              <a:t>http://fac.ksu.edu.sa/naljafary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إعداد </a:t>
            </a:r>
            <a:b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د</a:t>
            </a: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.نعمات الجعفري/</a:t>
            </a:r>
            <a:b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سائلة الله لكن التوفيق</a:t>
            </a:r>
            <a:endParaRPr lang="ar-SA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صوت 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4730652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2093"/>
    </mc:Choice>
    <mc:Fallback>
      <p:transition spd="slow" advTm="220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261" b="4864"/>
          <a:stretch/>
        </p:blipFill>
        <p:spPr bwMode="auto">
          <a:xfrm>
            <a:off x="161667" y="1010201"/>
            <a:ext cx="4026105" cy="154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5652120" y="2564904"/>
            <a:ext cx="27254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كلية التربية</a:t>
            </a:r>
            <a:endParaRPr lang="ar-SA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788369" y="3552712"/>
            <a:ext cx="55322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قسم الدراسات الإسلامية</a:t>
            </a:r>
            <a:endParaRPr lang="ar-SA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28272" y="4797152"/>
            <a:ext cx="50257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ar-SA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مسار الحديث وعلومه</a:t>
            </a:r>
            <a:endParaRPr lang="ar-SA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صوت 5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611320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431"/>
    </mc:Choice>
    <mc:Fallback>
      <p:transition spd="slow" advTm="14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1214414" y="1357298"/>
            <a:ext cx="6287298" cy="30931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Righ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ar-SA" sz="6500" b="1" spc="150" dirty="0">
                <a:ln w="11430"/>
                <a:solidFill>
                  <a:srgbClr val="F8F8F8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haroni" panose="02010803020104030203" pitchFamily="2" charset="-79"/>
              </a:rPr>
              <a:t>نبذة تعريفية مختصرة</a:t>
            </a:r>
            <a:endParaRPr lang="en-US" sz="6500" b="1" spc="150" dirty="0">
              <a:ln w="11430"/>
              <a:solidFill>
                <a:srgbClr val="F8F8F8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r>
              <a:rPr lang="ar-SA" sz="6500" b="1" spc="150" dirty="0" smtClean="0">
                <a:ln w="11430"/>
                <a:solidFill>
                  <a:srgbClr val="F8F8F8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haroni" panose="02010803020104030203" pitchFamily="2" charset="-79"/>
              </a:rPr>
              <a:t>عن مقرر </a:t>
            </a:r>
          </a:p>
          <a:p>
            <a:pPr algn="ctr"/>
            <a:r>
              <a:rPr lang="ar-SA" sz="6500" b="1" spc="150" dirty="0" smtClean="0">
                <a:ln w="11430"/>
                <a:solidFill>
                  <a:srgbClr val="F8F8F8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haroni" panose="02010803020104030203" pitchFamily="2" charset="-79"/>
              </a:rPr>
              <a:t>دراسة الصحيحين</a:t>
            </a:r>
            <a:endParaRPr lang="en-US" sz="6500" b="1" spc="150" dirty="0">
              <a:ln w="11430"/>
              <a:solidFill>
                <a:srgbClr val="F8F8F8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2" name="صوت 1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662347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339"/>
    </mc:Choice>
    <mc:Fallback>
      <p:transition spd="slow" advTm="233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916832"/>
          </a:xfrm>
        </p:spPr>
        <p:txBody>
          <a:bodyPr>
            <a:normAutofit/>
          </a:bodyPr>
          <a:lstStyle/>
          <a:p>
            <a:pPr algn="r"/>
            <a:r>
              <a:rPr lang="ar-SA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التعريف بالمقرر</a:t>
            </a:r>
            <a:endParaRPr lang="ar-SA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2723208"/>
            <a:ext cx="8229600" cy="4104456"/>
          </a:xfrm>
        </p:spPr>
        <p:txBody>
          <a:bodyPr>
            <a:normAutofit/>
          </a:bodyPr>
          <a:lstStyle/>
          <a:p>
            <a:pPr marL="36576" indent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ar-SA" sz="3600" b="1" dirty="0" smtClean="0">
                <a:solidFill>
                  <a:srgbClr val="003399"/>
                </a:solidFill>
              </a:rPr>
              <a:t>مقرر يهتم بدراسة منهج أصح كتابين من كتب الحديث بعد كتاب الله تعالى ، كتاب صحيح البخاري ومسلم.</a:t>
            </a:r>
            <a:endParaRPr lang="ar-SA" sz="3600" b="1" dirty="0">
              <a:solidFill>
                <a:srgbClr val="003399"/>
              </a:solidFill>
            </a:endParaRPr>
          </a:p>
          <a:p>
            <a:pPr marL="36576" indent="0">
              <a:lnSpc>
                <a:spcPct val="150000"/>
              </a:lnSpc>
              <a:spcBef>
                <a:spcPct val="0"/>
              </a:spcBef>
              <a:buNone/>
            </a:pPr>
            <a:endParaRPr lang="ar-SA" sz="3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6576" indent="0">
              <a:spcBef>
                <a:spcPct val="0"/>
              </a:spcBef>
              <a:buNone/>
            </a:pPr>
            <a:endParaRPr lang="ar-SA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6576" indent="0">
              <a:spcBef>
                <a:spcPct val="0"/>
              </a:spcBef>
              <a:buNone/>
            </a:pPr>
            <a:endParaRPr lang="ar-SA" sz="3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6576" indent="0">
              <a:spcBef>
                <a:spcPct val="0"/>
              </a:spcBef>
              <a:buNone/>
            </a:pPr>
            <a:endParaRPr lang="ar-SA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6576" indent="0">
              <a:spcBef>
                <a:spcPct val="0"/>
              </a:spcBef>
              <a:buNone/>
            </a:pPr>
            <a:endParaRPr lang="ar-SA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8" name="Picture 2" descr="D:\تدريس\351\لجنتي خدمة المجتمع وشؤون الطالبات\مسار الحديث\images (9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2068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صوت 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953160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621"/>
    </mc:Choice>
    <mc:Fallback>
      <p:transition spd="slow" advTm="262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 marL="36576" indent="0" algn="ctr">
              <a:lnSpc>
                <a:spcPct val="150000"/>
              </a:lnSpc>
              <a:spcBef>
                <a:spcPct val="0"/>
              </a:spcBef>
              <a:buNone/>
            </a:pPr>
            <a:r>
              <a:rPr lang="ar-SA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الرؤية</a:t>
            </a: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endParaRPr lang="ar-SA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6576" indent="0" algn="just">
              <a:lnSpc>
                <a:spcPct val="160000"/>
              </a:lnSpc>
              <a:spcBef>
                <a:spcPct val="0"/>
              </a:spcBef>
              <a:buNone/>
            </a:pPr>
            <a:r>
              <a:rPr lang="ar-SA" sz="2400" b="1" dirty="0" smtClean="0">
                <a:solidFill>
                  <a:srgbClr val="003399"/>
                </a:solidFill>
              </a:rPr>
              <a:t>أن تكون الطالبة ذات حصانة فكرية وثقافية ضد  الشبهات المثارة حول السنة</a:t>
            </a:r>
            <a:endParaRPr lang="ar-SA" sz="2400" b="1" dirty="0">
              <a:solidFill>
                <a:srgbClr val="003399"/>
              </a:solidFill>
            </a:endParaRPr>
          </a:p>
          <a:p>
            <a:endParaRPr lang="ar-SA" dirty="0" smtClean="0"/>
          </a:p>
          <a:p>
            <a:pPr marL="36576" indent="0" algn="ctr">
              <a:spcBef>
                <a:spcPct val="0"/>
              </a:spcBef>
              <a:buNone/>
            </a:pPr>
            <a:r>
              <a:rPr lang="ar-S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الرسالة  </a:t>
            </a:r>
          </a:p>
          <a:p>
            <a:pPr marL="36576" indent="0" algn="ctr">
              <a:spcBef>
                <a:spcPct val="0"/>
              </a:spcBef>
              <a:buNone/>
            </a:pP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" indent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ar-SA" sz="2400" b="1" dirty="0">
                <a:solidFill>
                  <a:srgbClr val="003399"/>
                </a:solidFill>
              </a:rPr>
              <a:t>إعداد الكفاءات </a:t>
            </a:r>
            <a:r>
              <a:rPr lang="ar-SA" sz="2400" b="1" dirty="0" smtClean="0">
                <a:solidFill>
                  <a:srgbClr val="003399"/>
                </a:solidFill>
              </a:rPr>
              <a:t>العلمية المتميزة الناقدة المدركة لجهود أئمة الحديث في حفظ السنة وتنقيتها من الضعيف، القادرة على خدمة السنة والذب عنها.</a:t>
            </a:r>
            <a:endParaRPr lang="en-US" sz="2400" b="1" dirty="0">
              <a:solidFill>
                <a:srgbClr val="003399"/>
              </a:solidFill>
            </a:endParaRPr>
          </a:p>
          <a:p>
            <a:endParaRPr lang="ar-SA" dirty="0"/>
          </a:p>
        </p:txBody>
      </p:sp>
      <p:pic>
        <p:nvPicPr>
          <p:cNvPr id="1026" name="Picture 2" descr="D:\تدريس\351\لجنتي خدمة المجتمع وشؤون الطالبات\مسار الحديث\V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620688"/>
            <a:ext cx="974601" cy="10603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تدريس\351\لجنتي خدمة المجتمع وشؤون الطالبات\مسار الحديث\images (6)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111" y="2708920"/>
            <a:ext cx="1073274" cy="12879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صوت 1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627759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377"/>
    </mc:Choice>
    <mc:Fallback>
      <p:transition spd="slow" advTm="33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الأهداف التربوية</a:t>
            </a:r>
            <a:endParaRPr lang="ar-SA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رفع مستوى التحصيل الشرعي</a:t>
            </a:r>
            <a:endParaRPr lang="en-US" dirty="0" smtClean="0"/>
          </a:p>
          <a:p>
            <a:r>
              <a:rPr lang="ar-SA" dirty="0" smtClean="0"/>
              <a:t>سلامة القراءة وفصاحة اللسان</a:t>
            </a:r>
            <a:endParaRPr lang="en-US" dirty="0" smtClean="0"/>
          </a:p>
          <a:p>
            <a:r>
              <a:rPr lang="ar-SA" dirty="0" smtClean="0"/>
              <a:t>القدرة على الإلقاء والحوار</a:t>
            </a:r>
            <a:endParaRPr lang="en-US" dirty="0" smtClean="0"/>
          </a:p>
          <a:p>
            <a:r>
              <a:rPr lang="ar-SA" dirty="0" smtClean="0"/>
              <a:t>التدريب على الجرأة</a:t>
            </a:r>
            <a:endParaRPr lang="en-US" dirty="0" smtClean="0"/>
          </a:p>
          <a:p>
            <a:r>
              <a:rPr lang="ar-SA" dirty="0" smtClean="0"/>
              <a:t>تنمية روح الجدية والتعلم الذاتي</a:t>
            </a:r>
            <a:endParaRPr lang="en-US" dirty="0" smtClean="0"/>
          </a:p>
          <a:p>
            <a:r>
              <a:rPr lang="ar-SA" dirty="0" smtClean="0"/>
              <a:t>القدرة على النقد وعلى إعداد المادة العلمية</a:t>
            </a:r>
          </a:p>
          <a:p>
            <a:endParaRPr lang="en-US" dirty="0" smtClean="0"/>
          </a:p>
          <a:p>
            <a:endParaRPr lang="ar-SA" dirty="0"/>
          </a:p>
        </p:txBody>
      </p:sp>
      <p:pic>
        <p:nvPicPr>
          <p:cNvPr id="2050" name="Picture 2" descr="D:\تدريس\351\لجنتي خدمة المجتمع وشؤون الطالبات\مسار الحديث\images (1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5" y="264699"/>
            <a:ext cx="1882527" cy="16036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صوت 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019378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748"/>
    </mc:Choice>
    <mc:Fallback>
      <p:transition spd="slow" advTm="37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الأهداف العلمية</a:t>
            </a:r>
            <a:endParaRPr lang="ar-SA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 smtClean="0"/>
          </a:p>
          <a:p>
            <a:pPr marL="0" indent="0">
              <a:buNone/>
            </a:pPr>
            <a:endParaRPr lang="ar-SA" sz="2800" dirty="0"/>
          </a:p>
        </p:txBody>
      </p:sp>
      <p:pic>
        <p:nvPicPr>
          <p:cNvPr id="3074" name="Picture 2" descr="D:\تدريس\351\لجنتي خدمة المجتمع وشؤون الطالبات\مسار الحديث\تنزيل (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537293"/>
            <a:ext cx="2664296" cy="14366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صوت 1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500298" y="2428868"/>
            <a:ext cx="5564345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6350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1-</a:t>
            </a:r>
            <a:r>
              <a:rPr kumimoji="0" lang="ar-SA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دراسة على منهج البخاري ومسلم في الصحيحين وشروطهما.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350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2-</a:t>
            </a:r>
            <a:r>
              <a:rPr kumimoji="0" lang="ar-SA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الإطلاع على البرامج الحاسوبية المتعلقة بالسنة النبوية  للاستفادة منها 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350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حفظ   عشرة</a:t>
            </a:r>
            <a:r>
              <a:rPr kumimoji="0" lang="ar-SA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أحاديث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من المتون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الحديثية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الصحيحة وشرح معانيها 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350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القدرة على الاستنباط الفقهي والتربوي من المتن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الحديثي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350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تطبيق مضمون المتن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الحديثي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على الواقع من حيث السلوكيات والأخلاق</a:t>
            </a:r>
          </a:p>
          <a:p>
            <a:pPr marL="0" marR="0" lvl="0" indent="6350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6- التعرف على جهود الأئمة المحدثين في جمع الحديث النبوي وشرحه وصيانته من الدخيل عليه.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23302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578"/>
    </mc:Choice>
    <mc:Fallback>
      <p:transition spd="slow" advTm="55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b="1" dirty="0" smtClean="0"/>
              <a:t>السلوكيات الممنوعة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لبس العباءة</a:t>
            </a:r>
            <a:br>
              <a:rPr lang="ar-SA" dirty="0" smtClean="0"/>
            </a:br>
            <a:r>
              <a:rPr lang="ar-SA" dirty="0" smtClean="0"/>
              <a:t>استخدام الجوال</a:t>
            </a:r>
            <a:br>
              <a:rPr lang="ar-SA" dirty="0" smtClean="0"/>
            </a:br>
            <a:r>
              <a:rPr lang="ar-SA" dirty="0" smtClean="0"/>
              <a:t>استخدام أي مادة أخرى غير المقرر</a:t>
            </a:r>
          </a:p>
          <a:p>
            <a:r>
              <a:rPr lang="ar-SA" dirty="0" smtClean="0"/>
              <a:t>التحدث مع زميلة أثناء المحاضرة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تعليمات مهمة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ar-SA" sz="2000" b="1" dirty="0" smtClean="0"/>
              <a:t>ضرورة الالتزام بمواعيد المحاضرات علماً بأن تأخر الطالبة عشر دقائق يعتبر عدم حضورها للساعة الأولى من المحاضرة ، ويحسم ذلك من درجة المشاركة.</a:t>
            </a:r>
            <a:endParaRPr lang="en-US" sz="2000" dirty="0" smtClean="0"/>
          </a:p>
          <a:p>
            <a:pPr lvl="0"/>
            <a:r>
              <a:rPr lang="ar-SA" sz="2000" b="1" dirty="0" smtClean="0"/>
              <a:t> ينبغي للطالبة الحرص على أداء الاختبارات في موعدها ومع شعبتها.</a:t>
            </a:r>
            <a:endParaRPr lang="en-US" sz="2000" dirty="0" smtClean="0"/>
          </a:p>
          <a:p>
            <a:pPr lvl="0"/>
            <a:r>
              <a:rPr lang="ar-SA" sz="2000" b="1" dirty="0" smtClean="0"/>
              <a:t>ينبغي للطالبة مراجعة الأستاذة إذا أشكل عليها شيء من المعلومات الدراسية خلال الساعات المكتبية.</a:t>
            </a:r>
            <a:endParaRPr lang="en-US" sz="2000" dirty="0" smtClean="0"/>
          </a:p>
          <a:p>
            <a:pPr lvl="0"/>
            <a:r>
              <a:rPr lang="ar-SA" sz="2000" b="1" dirty="0" smtClean="0"/>
              <a:t>ضرورة تسليم الأنشطة والتكليفات في الموعد المحدد, وسيتم حسم درجات عند تأخر تسليم التكليف في الموعد المحدد.</a:t>
            </a:r>
            <a:endParaRPr lang="en-US" sz="2000" dirty="0" smtClean="0"/>
          </a:p>
          <a:p>
            <a:pPr lvl="0"/>
            <a:r>
              <a:rPr lang="ar-SA" sz="2000" b="1" dirty="0" smtClean="0"/>
              <a:t>ضرورة الحضور في ورشة العمل، فهي بمثابة الاختبار ، والغياب يعني عدم استحقاق الطالبة للدرجة.</a:t>
            </a:r>
          </a:p>
          <a:p>
            <a:pPr lvl="0"/>
            <a:r>
              <a:rPr lang="ar-SA" sz="2000" b="1" dirty="0" smtClean="0"/>
              <a:t>ضرورة الالتزام بالأدب والخلق الرفيع في التعامل مع الأستاذة والزميلات.</a:t>
            </a:r>
            <a:endParaRPr lang="en-US" sz="2000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2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1899</TotalTime>
  <Words>570</Words>
  <Application>Microsoft Office PowerPoint</Application>
  <PresentationFormat>عرض على الشاشة (3:4)‏</PresentationFormat>
  <Paragraphs>145</Paragraphs>
  <Slides>17</Slides>
  <Notes>0</Notes>
  <HiddenSlides>0</HiddenSlides>
  <MMClips>12</MMClips>
  <ScaleCrop>false</ScaleCrop>
  <HeadingPairs>
    <vt:vector size="4" baseType="variant">
      <vt:variant>
        <vt:lpstr>سمة</vt:lpstr>
      </vt:variant>
      <vt:variant>
        <vt:i4>4</vt:i4>
      </vt:variant>
      <vt:variant>
        <vt:lpstr>عناوين الشرائح</vt:lpstr>
      </vt:variant>
      <vt:variant>
        <vt:i4>17</vt:i4>
      </vt:variant>
    </vt:vector>
  </HeadingPairs>
  <TitlesOfParts>
    <vt:vector size="21" baseType="lpstr">
      <vt:lpstr>انقلاب</vt:lpstr>
      <vt:lpstr>1_انقلاب</vt:lpstr>
      <vt:lpstr>2_انقلاب</vt:lpstr>
      <vt:lpstr>3_انقلاب</vt:lpstr>
      <vt:lpstr>الشريحة 1</vt:lpstr>
      <vt:lpstr>الشريحة 2</vt:lpstr>
      <vt:lpstr>الشريحة 3</vt:lpstr>
      <vt:lpstr>التعريف بالمقرر</vt:lpstr>
      <vt:lpstr>الشريحة 5</vt:lpstr>
      <vt:lpstr>الأهداف التربوية</vt:lpstr>
      <vt:lpstr>الأهداف العلمية</vt:lpstr>
      <vt:lpstr>  السلوكيات الممنوعة </vt:lpstr>
      <vt:lpstr>تعليمات مهمة</vt:lpstr>
      <vt:lpstr>مراجع المقرر</vt:lpstr>
      <vt:lpstr>   متطلبات وأنشطة المقرر </vt:lpstr>
      <vt:lpstr>الشريحة 12</vt:lpstr>
      <vt:lpstr>توزيع درجات البحث والعرض 15درجات</vt:lpstr>
      <vt:lpstr>الشريحة 14</vt:lpstr>
      <vt:lpstr>النشاطات المقترحة لتحسين درجة الأعمال الفصلية</vt:lpstr>
      <vt:lpstr>   وسائل التواصل   </vt:lpstr>
      <vt:lpstr>إعداد  د.نعمات الجعفري/ سائلة الله لكن التوفيق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pc1</dc:creator>
  <cp:lastModifiedBy>Win</cp:lastModifiedBy>
  <cp:revision>163</cp:revision>
  <dcterms:created xsi:type="dcterms:W3CDTF">2015-01-11T20:16:56Z</dcterms:created>
  <dcterms:modified xsi:type="dcterms:W3CDTF">2016-01-18T21:02:32Z</dcterms:modified>
</cp:coreProperties>
</file>