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  <p:sldId id="260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14/06/35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6193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لكن 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however</a:t>
                      </a:r>
                      <a:endParaRPr lang="en-US" sz="16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روتين 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routine</a:t>
                      </a:r>
                      <a:endParaRPr lang="en-US" sz="16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 err="1">
                          <a:latin typeface="Calibri"/>
                          <a:ea typeface="Times New Roman"/>
                          <a:cs typeface="Arial"/>
                        </a:rPr>
                        <a:t>الموثوقية</a:t>
                      </a: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reliability</a:t>
                      </a:r>
                      <a:endParaRPr lang="en-US" sz="16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وظيفة 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function</a:t>
                      </a:r>
                      <a:endParaRPr lang="en-US" sz="16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مهم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important</a:t>
                      </a:r>
                      <a:endParaRPr lang="en-US" sz="16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نفذ 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perform</a:t>
                      </a:r>
                      <a:endParaRPr lang="en-US" sz="16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تعليمات 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instructions</a:t>
                      </a:r>
                      <a:endParaRPr lang="en-US" sz="16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مهم 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important</a:t>
                      </a:r>
                      <a:endParaRPr lang="en-US" sz="16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صك 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instrument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19311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600" b="1" i="1" dirty="0">
                          <a:latin typeface="Calibri"/>
                          <a:ea typeface="Times New Roman"/>
                          <a:cs typeface="Arial"/>
                        </a:rPr>
                        <a:t>على نحو واسع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widely</a:t>
                      </a:r>
                      <a:endParaRPr lang="en-US" sz="16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404807"/>
          <a:ext cx="8229600" cy="61156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تعليمات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instructions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إلكتروني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electronic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الترانزستورات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transistors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إلكتروني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electronic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أسرع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faster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في وقت سابق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earlier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مهم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important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الخصائص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characteristics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مبرمجة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programmed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52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عاد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returned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395536" y="332654"/>
          <a:ext cx="8229600" cy="61156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كومبيوترات شخصية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microcomputers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الأساسية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basic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دعا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called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البرمجيات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software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تسيطر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controlled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أجزاء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parts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ميكانيكي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mechanical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إلكتروني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electronic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البرمجيات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software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4065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دعا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called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467544" y="404660"/>
          <a:ext cx="8136904" cy="61156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مصنوع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made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متوسطة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minicomputers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غرض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purpose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في المقام الأول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primarily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حكومة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government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المنظمات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organizations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الشركات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businesses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الأصغر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smaller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متوسطة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Minicomputers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976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النتائج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results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467544" y="332656"/>
          <a:ext cx="8280920" cy="61156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مصنوع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made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متوسطة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minicomputers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غرض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purpose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في المقام الأول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primarily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حكومة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government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المنظمات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organizations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 dirty="0">
                          <a:latin typeface="Calibri"/>
                          <a:ea typeface="Times New Roman"/>
                          <a:cs typeface="Arial"/>
                        </a:rPr>
                        <a:t>الشركات 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businesses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الأصغر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smaller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متوسطة 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Minicomputers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2000" b="1" i="1">
                          <a:latin typeface="Calibri"/>
                          <a:ea typeface="Times New Roman"/>
                          <a:cs typeface="Arial"/>
                        </a:rPr>
                        <a:t>النتائج</a:t>
                      </a:r>
                      <a:endParaRPr lang="en-US" sz="20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results</a:t>
                      </a:r>
                      <a:endParaRPr lang="en-US" sz="20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467544" y="404660"/>
          <a:ext cx="8208912" cy="6048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إلكتروني 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electronic</a:t>
                      </a:r>
                      <a:endParaRPr lang="en-US" sz="18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البرمجيات 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software </a:t>
                      </a:r>
                      <a:endParaRPr lang="en-US" sz="18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خردوات 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hardware</a:t>
                      </a:r>
                      <a:endParaRPr lang="en-US" sz="18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يتبع 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follows</a:t>
                      </a:r>
                      <a:endParaRPr lang="en-US" sz="18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معالجة 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handling</a:t>
                      </a:r>
                      <a:endParaRPr lang="en-US" sz="18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الأوامر 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commands</a:t>
                      </a:r>
                      <a:endParaRPr lang="en-US" sz="18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تعليمات 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instructions</a:t>
                      </a:r>
                      <a:endParaRPr lang="en-US" sz="18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إلكتروني 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electronic</a:t>
                      </a:r>
                      <a:endParaRPr lang="en-US" sz="18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أجهزة الكمبيوتر 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computers</a:t>
                      </a:r>
                      <a:endParaRPr lang="en-US" sz="1800" i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04868">
                <a:tc>
                  <a:txBody>
                    <a:bodyPr/>
                    <a:lstStyle/>
                    <a:p>
                      <a:pPr algn="r" rtl="1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ar-SA" sz="1800" b="1" i="1" dirty="0">
                          <a:latin typeface="Calibri"/>
                          <a:ea typeface="Times New Roman"/>
                          <a:cs typeface="Arial"/>
                        </a:rPr>
                        <a:t>جدير بالثقة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32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dependable</a:t>
                      </a:r>
                      <a:endParaRPr lang="en-US" sz="1800" i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131</Words>
  <Application>Microsoft Office PowerPoint</Application>
  <PresentationFormat>عرض على الشاشة (3:4)‏</PresentationFormat>
  <Paragraphs>120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ورق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lilo-cafe</dc:creator>
  <cp:lastModifiedBy>lilo-cafe</cp:lastModifiedBy>
  <cp:revision>1</cp:revision>
  <dcterms:created xsi:type="dcterms:W3CDTF">2014-04-13T21:50:46Z</dcterms:created>
  <dcterms:modified xsi:type="dcterms:W3CDTF">2014-04-13T22:00:38Z</dcterms:modified>
</cp:coreProperties>
</file>