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58678-15AE-4D08-B0C2-55079522C5D7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D1507-9B82-46B4-9FA5-DD4DF5060F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58678-15AE-4D08-B0C2-55079522C5D7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D1507-9B82-46B4-9FA5-DD4DF5060F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58678-15AE-4D08-B0C2-55079522C5D7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D1507-9B82-46B4-9FA5-DD4DF5060F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58678-15AE-4D08-B0C2-55079522C5D7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D1507-9B82-46B4-9FA5-DD4DF5060F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58678-15AE-4D08-B0C2-55079522C5D7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D1507-9B82-46B4-9FA5-DD4DF5060F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58678-15AE-4D08-B0C2-55079522C5D7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D1507-9B82-46B4-9FA5-DD4DF5060F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58678-15AE-4D08-B0C2-55079522C5D7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D1507-9B82-46B4-9FA5-DD4DF5060F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58678-15AE-4D08-B0C2-55079522C5D7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D1507-9B82-46B4-9FA5-DD4DF5060F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58678-15AE-4D08-B0C2-55079522C5D7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D1507-9B82-46B4-9FA5-DD4DF5060F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58678-15AE-4D08-B0C2-55079522C5D7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D1507-9B82-46B4-9FA5-DD4DF5060F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58678-15AE-4D08-B0C2-55079522C5D7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D1507-9B82-46B4-9FA5-DD4DF5060F9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58678-15AE-4D08-B0C2-55079522C5D7}" type="datetimeFigureOut">
              <a:rPr lang="en-US" smtClean="0"/>
              <a:t>10/22/2013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D1507-9B82-46B4-9FA5-DD4DF5060F9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2f4e74d970a78d5160071637712cda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836712"/>
            <a:ext cx="7920880" cy="518457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4cb6318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0"/>
            <a:ext cx="7776864" cy="587727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08606_199192523454447_100000911018552_497178_3441865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692696"/>
            <a:ext cx="7920880" cy="547260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605485970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692696"/>
            <a:ext cx="7560840" cy="554461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z2T636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692696"/>
            <a:ext cx="7704856" cy="547260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51428010104تت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836712"/>
            <a:ext cx="7848872" cy="518457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W0690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548680"/>
            <a:ext cx="6696744" cy="568863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0" y="0"/>
            <a:ext cx="6350000" cy="596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043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عرض على الشاشة (3:4)‏</PresentationFormat>
  <Paragraphs>0</Paragraphs>
  <Slides>8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8</vt:i4>
      </vt:variant>
    </vt:vector>
  </HeadingPairs>
  <TitlesOfParts>
    <vt:vector size="9" baseType="lpstr">
      <vt:lpstr>Office Theme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uer</dc:creator>
  <cp:lastModifiedBy>hanouf aj</cp:lastModifiedBy>
  <cp:revision>2</cp:revision>
  <dcterms:created xsi:type="dcterms:W3CDTF">2011-10-18T11:28:29Z</dcterms:created>
  <dcterms:modified xsi:type="dcterms:W3CDTF">2013-10-22T14:32:29Z</dcterms:modified>
</cp:coreProperties>
</file>