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8"/>
  </p:notesMasterIdLst>
  <p:sldIdLst>
    <p:sldId id="256" r:id="rId5"/>
    <p:sldId id="272" r:id="rId6"/>
    <p:sldId id="273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AE5"/>
    <a:srgbClr val="BC0000"/>
    <a:srgbClr val="AFC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5C9F0B4-C09B-40F6-B2C3-DE5E406F2946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A8894F-17CA-4AE4-81A9-6B91681CFC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899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69D87-213E-4BA4-B3DB-3C8426CEC570}" type="datetimeFigureOut">
              <a:rPr lang="ar-SA" smtClean="0"/>
              <a:pPr/>
              <a:t>13/06/1438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4AE29-1A64-4900-9878-2144C816E2F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01049" y="1714488"/>
            <a:ext cx="2487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6" name="Picture 5" descr="قائمة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8001056" cy="4071966"/>
          </a:xfrm>
          <a:prstGeom prst="rect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928662" y="5000636"/>
            <a:ext cx="737253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التحليل المالي لقائمة المركز المالي 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16" y="857232"/>
            <a:ext cx="3129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1670" y="214290"/>
            <a:ext cx="377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15404" y="1643050"/>
            <a:ext cx="18473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sz="2400" dirty="0" smtClean="0">
              <a:solidFill>
                <a:schemeClr val="bg2"/>
              </a:solidFill>
            </a:endParaRPr>
          </a:p>
          <a:p>
            <a:endParaRPr lang="ar-SA" sz="24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71604" y="428604"/>
            <a:ext cx="4988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 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29058" y="2928934"/>
            <a:ext cx="2984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ar-SA" sz="32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6" y="3571876"/>
            <a:ext cx="5214942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bg2"/>
                </a:solidFill>
              </a:rPr>
              <a:t>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ar-SA" sz="2000" dirty="0" smtClean="0">
                <a:solidFill>
                  <a:schemeClr val="bg2"/>
                </a:solidFill>
              </a:rPr>
              <a:t> </a:t>
            </a:r>
          </a:p>
          <a:p>
            <a:r>
              <a:rPr lang="ar-SA" sz="2000" dirty="0" smtClean="0">
                <a:solidFill>
                  <a:schemeClr val="bg2"/>
                </a:solidFill>
              </a:rPr>
              <a:t> </a:t>
            </a:r>
          </a:p>
          <a:p>
            <a:endParaRPr lang="ar-SA" dirty="0"/>
          </a:p>
        </p:txBody>
      </p:sp>
      <p:sp>
        <p:nvSpPr>
          <p:cNvPr id="13" name="TextBox 12"/>
          <p:cNvSpPr txBox="1"/>
          <p:nvPr/>
        </p:nvSpPr>
        <p:spPr>
          <a:xfrm>
            <a:off x="8663703" y="1357298"/>
            <a:ext cx="28405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57752" y="2357430"/>
            <a:ext cx="2984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en-US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10579" y="2967335"/>
            <a:ext cx="389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0061" y="928670"/>
            <a:ext cx="3417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</a:rPr>
              <a:t> </a:t>
            </a:r>
            <a:endParaRPr lang="en-US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07327" y="2071678"/>
            <a:ext cx="298479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chemeClr val="bg2"/>
                </a:solidFill>
              </a:rPr>
              <a:t> </a:t>
            </a:r>
            <a:endParaRPr lang="ar-SA" sz="3200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4348" y="428604"/>
            <a:ext cx="3273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</a:rPr>
              <a:t> </a:t>
            </a:r>
            <a:endParaRPr lang="en-U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8" name="Picture 17" descr="Scan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16" y="857232"/>
            <a:ext cx="3129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1670" y="214290"/>
            <a:ext cx="377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15404" y="1643050"/>
            <a:ext cx="18473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sz="2400" dirty="0" smtClean="0">
              <a:solidFill>
                <a:schemeClr val="bg2"/>
              </a:solidFill>
            </a:endParaRPr>
          </a:p>
          <a:p>
            <a:endParaRPr lang="ar-SA" sz="24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71604" y="428604"/>
            <a:ext cx="4988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 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29058" y="2928934"/>
            <a:ext cx="2984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ar-SA" sz="32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6" y="3571876"/>
            <a:ext cx="5214942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bg2"/>
                </a:solidFill>
              </a:rPr>
              <a:t> </a:t>
            </a:r>
            <a:endParaRPr lang="ar-SA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ar-SA" sz="2000" dirty="0" smtClean="0">
                <a:solidFill>
                  <a:schemeClr val="bg2"/>
                </a:solidFill>
              </a:rPr>
              <a:t> </a:t>
            </a:r>
          </a:p>
          <a:p>
            <a:r>
              <a:rPr lang="ar-SA" sz="2000" dirty="0" smtClean="0">
                <a:solidFill>
                  <a:schemeClr val="bg2"/>
                </a:solidFill>
              </a:rPr>
              <a:t> </a:t>
            </a:r>
          </a:p>
          <a:p>
            <a:endParaRPr lang="ar-SA" dirty="0"/>
          </a:p>
        </p:txBody>
      </p:sp>
      <p:sp>
        <p:nvSpPr>
          <p:cNvPr id="13" name="TextBox 12"/>
          <p:cNvSpPr txBox="1"/>
          <p:nvPr/>
        </p:nvSpPr>
        <p:spPr>
          <a:xfrm>
            <a:off x="8663703" y="1357298"/>
            <a:ext cx="28405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57752" y="2357430"/>
            <a:ext cx="2984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en-US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10579" y="2967335"/>
            <a:ext cx="389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0061" y="928670"/>
            <a:ext cx="3417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</a:rPr>
              <a:t> </a:t>
            </a:r>
            <a:endParaRPr lang="en-US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07327" y="2071678"/>
            <a:ext cx="298479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chemeClr val="bg2"/>
                </a:solidFill>
              </a:rPr>
              <a:t> </a:t>
            </a:r>
            <a:endParaRPr lang="ar-SA" sz="3200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4348" y="428604"/>
            <a:ext cx="3273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</a:rPr>
              <a:t> </a:t>
            </a:r>
            <a:endParaRPr lang="en-U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8" name="Picture 17" descr="Scan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9D96B7D3AA104F813A074DB2CAE9CA" ma:contentTypeVersion="1" ma:contentTypeDescription="Create a new document." ma:contentTypeScope="" ma:versionID="dd4224f469c21890b51a2bd4ef5045a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0A3481-9416-4314-BB74-B4C6314B6E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DA73AF-B702-4DA9-BD12-D3C25728A803}">
  <ds:schemaRefs>
    <ds:schemaRef ds:uri="http://purl.org/dc/elements/1.1/"/>
    <ds:schemaRef ds:uri="http://schemas.microsoft.com/sharepoint/v3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6111E6D-4F6E-496A-9CB4-7C21AFA2E0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33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Intel</dc:creator>
  <cp:lastModifiedBy>User</cp:lastModifiedBy>
  <cp:revision>89</cp:revision>
  <dcterms:created xsi:type="dcterms:W3CDTF">2012-02-23T11:05:43Z</dcterms:created>
  <dcterms:modified xsi:type="dcterms:W3CDTF">2017-03-11T17:21:22Z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0x0101006E9D96B7D3AA104F813A074DB2CAE9CA</vt:lpwstr>
  </property>
</Properties>
</file>